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91" r:id="rId2"/>
    <p:sldId id="563" r:id="rId3"/>
    <p:sldId id="575" r:id="rId4"/>
    <p:sldId id="582" r:id="rId5"/>
    <p:sldId id="581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9900"/>
    <a:srgbClr val="008000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110" d="100"/>
          <a:sy n="110" d="100"/>
        </p:scale>
        <p:origin x="-1722" y="-21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8164"/>
            <a:ext cx="7772400" cy="2554545"/>
          </a:xfrm>
        </p:spPr>
        <p:txBody>
          <a:bodyPr/>
          <a:lstStyle/>
          <a:p>
            <a:r>
              <a:rPr lang="en-US" dirty="0" smtClean="0"/>
              <a:t>JCTVC-H0401</a:t>
            </a:r>
            <a:br>
              <a:rPr lang="en-US" dirty="0" smtClean="0"/>
            </a:br>
            <a:r>
              <a:rPr lang="en-CA" dirty="0" smtClean="0"/>
              <a:t> Differentiated weighting parameter sets for weighted prediction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572000"/>
            <a:ext cx="7086600" cy="1752600"/>
          </a:xfrm>
        </p:spPr>
        <p:txBody>
          <a:bodyPr/>
          <a:lstStyle/>
          <a:p>
            <a:r>
              <a:rPr lang="en-US" sz="2400" dirty="0" smtClean="0"/>
              <a:t>Jun Xu*, Alexis </a:t>
            </a:r>
            <a:r>
              <a:rPr lang="en-US" sz="2400" dirty="0" err="1" smtClean="0"/>
              <a:t>Tourapis</a:t>
            </a:r>
            <a:r>
              <a:rPr lang="en-US" sz="2400" dirty="0" smtClean="0"/>
              <a:t>**, Ehsan Maani*, Ali Tabatabai*</a:t>
            </a:r>
          </a:p>
          <a:p>
            <a:r>
              <a:rPr lang="en-US" sz="2400" dirty="0" smtClean="0"/>
              <a:t>*:SONY **: Magnum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HM5.0 weighted prediction</a:t>
            </a:r>
          </a:p>
          <a:p>
            <a:pPr lvl="1"/>
            <a:r>
              <a:rPr lang="fr-FR" sz="2400" dirty="0" smtClean="0"/>
              <a:t>Uni-</a:t>
            </a:r>
            <a:r>
              <a:rPr lang="fr-FR" sz="2400" dirty="0" err="1" smtClean="0"/>
              <a:t>directional</a:t>
            </a:r>
            <a:r>
              <a:rPr lang="fr-FR" sz="2400" dirty="0" smtClean="0"/>
              <a:t> </a:t>
            </a:r>
            <a:r>
              <a:rPr lang="fr-FR" sz="2400" dirty="0" err="1" smtClean="0"/>
              <a:t>prediction</a:t>
            </a:r>
            <a:r>
              <a:rPr lang="fr-FR" sz="2400" dirty="0" smtClean="0"/>
              <a:t>:</a:t>
            </a:r>
            <a:r>
              <a:rPr lang="fr-FR" sz="2400" i="1" dirty="0" smtClean="0"/>
              <a:t>	P’ = w</a:t>
            </a:r>
            <a:r>
              <a:rPr lang="en-US" sz="2400" i="1" baseline="-25000" dirty="0" smtClean="0"/>
              <a:t>0/1</a:t>
            </a:r>
            <a:r>
              <a:rPr lang="fr-FR" sz="2400" i="1" dirty="0" smtClean="0"/>
              <a:t> × P</a:t>
            </a:r>
            <a:r>
              <a:rPr lang="en-US" sz="2400" i="1" baseline="-25000" dirty="0" smtClean="0"/>
              <a:t>0/1</a:t>
            </a:r>
            <a:r>
              <a:rPr lang="fr-FR" sz="2400" i="1" dirty="0" smtClean="0"/>
              <a:t> + o</a:t>
            </a:r>
            <a:r>
              <a:rPr lang="en-US" sz="2400" i="1" baseline="-25000" dirty="0" smtClean="0"/>
              <a:t>0/1</a:t>
            </a:r>
            <a:endParaRPr lang="en-US" sz="2400" dirty="0" smtClean="0"/>
          </a:p>
          <a:p>
            <a:pPr lvl="1"/>
            <a:r>
              <a:rPr lang="en-US" sz="2400" dirty="0" smtClean="0"/>
              <a:t>Bi-directional prediction:</a:t>
            </a:r>
            <a:r>
              <a:rPr lang="en-US" sz="2400" i="1" dirty="0" smtClean="0"/>
              <a:t>	P’ = (w</a:t>
            </a:r>
            <a:r>
              <a:rPr lang="en-US" sz="2400" i="1" baseline="-25000" dirty="0" smtClean="0"/>
              <a:t>0</a:t>
            </a:r>
            <a:r>
              <a:rPr lang="en-US" sz="2400" i="1" dirty="0" smtClean="0"/>
              <a:t> × P</a:t>
            </a:r>
            <a:r>
              <a:rPr lang="en-US" sz="2400" i="1" baseline="-25000" dirty="0" smtClean="0"/>
              <a:t>0</a:t>
            </a:r>
            <a:r>
              <a:rPr lang="en-US" sz="2400" i="1" dirty="0" smtClean="0"/>
              <a:t> + o</a:t>
            </a:r>
            <a:r>
              <a:rPr lang="en-US" sz="2400" i="1" baseline="-25000" dirty="0" smtClean="0"/>
              <a:t>0</a:t>
            </a:r>
            <a:r>
              <a:rPr lang="en-US" sz="2400" i="1" dirty="0" smtClean="0"/>
              <a:t>  +  w</a:t>
            </a:r>
            <a:r>
              <a:rPr lang="en-US" sz="2400" i="1" baseline="-25000" dirty="0" smtClean="0"/>
              <a:t>1</a:t>
            </a:r>
            <a:r>
              <a:rPr lang="en-US" sz="2400" i="1" dirty="0" smtClean="0"/>
              <a:t> × P</a:t>
            </a:r>
            <a:r>
              <a:rPr lang="en-US" sz="2400" i="1" baseline="-25000" dirty="0" smtClean="0"/>
              <a:t>1</a:t>
            </a:r>
            <a:r>
              <a:rPr lang="en-US" sz="2400" i="1" dirty="0" smtClean="0"/>
              <a:t> + o</a:t>
            </a:r>
            <a:r>
              <a:rPr lang="en-US" sz="2400" i="1" baseline="-25000" dirty="0" smtClean="0"/>
              <a:t>1</a:t>
            </a:r>
            <a:r>
              <a:rPr lang="en-US" sz="2400" i="1" dirty="0" smtClean="0"/>
              <a:t>) / 2</a:t>
            </a:r>
          </a:p>
          <a:p>
            <a:pPr lvl="1"/>
            <a:r>
              <a:rPr lang="en-US" sz="2400" dirty="0" smtClean="0"/>
              <a:t>HM5.1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weighted prediction </a:t>
            </a:r>
          </a:p>
          <a:p>
            <a:pPr lvl="2"/>
            <a:r>
              <a:rPr lang="fr-FR" sz="2000" i="1" dirty="0" err="1" smtClean="0"/>
              <a:t>E.g</a:t>
            </a:r>
            <a:r>
              <a:rPr lang="fr-FR" sz="2000" i="1" dirty="0" smtClean="0"/>
              <a:t>. (8-bit) P’ = w × (P -128)+ o+128</a:t>
            </a:r>
            <a:endParaRPr lang="en-US" sz="2000" dirty="0" smtClean="0"/>
          </a:p>
          <a:p>
            <a:r>
              <a:rPr lang="en-US" sz="2800" dirty="0" smtClean="0"/>
              <a:t>Problems</a:t>
            </a:r>
          </a:p>
          <a:p>
            <a:pPr lvl="1"/>
            <a:r>
              <a:rPr lang="en-US" sz="2000" dirty="0" smtClean="0"/>
              <a:t>Weighting factors and offsets are shared for </a:t>
            </a:r>
            <a:r>
              <a:rPr lang="en-US" sz="2000" dirty="0" err="1" smtClean="0"/>
              <a:t>uni</a:t>
            </a:r>
            <a:r>
              <a:rPr lang="en-US" sz="2000" dirty="0" smtClean="0"/>
              <a:t>-prediction and bi-prediction</a:t>
            </a:r>
          </a:p>
          <a:p>
            <a:pPr lvl="2"/>
            <a:r>
              <a:rPr lang="en-US" sz="1600" dirty="0" smtClean="0"/>
              <a:t>Sub-optimal </a:t>
            </a:r>
            <a:r>
              <a:rPr lang="en-US" sz="1600" dirty="0" smtClean="0"/>
              <a:t>solution</a:t>
            </a:r>
          </a:p>
          <a:p>
            <a:pPr lvl="2"/>
            <a:r>
              <a:rPr lang="en-US" sz="1600" dirty="0" smtClean="0"/>
              <a:t>E.g. Cross-fade video</a:t>
            </a:r>
            <a:endParaRPr lang="en-US" sz="1600" dirty="0" smtClean="0"/>
          </a:p>
          <a:p>
            <a:pPr lvl="1"/>
            <a:r>
              <a:rPr lang="en-US" sz="2000" dirty="0" err="1" smtClean="0"/>
              <a:t>Chroma</a:t>
            </a:r>
            <a:r>
              <a:rPr lang="en-US" sz="2000" dirty="0" smtClean="0"/>
              <a:t> weighted prediction </a:t>
            </a:r>
          </a:p>
          <a:p>
            <a:pPr lvl="2"/>
            <a:r>
              <a:rPr lang="en-US" sz="1600" dirty="0" smtClean="0"/>
              <a:t>Specially tuned for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components around 128 </a:t>
            </a:r>
            <a:r>
              <a:rPr lang="en-US" sz="1600" dirty="0" smtClean="0"/>
              <a:t>(8-bit </a:t>
            </a:r>
            <a:r>
              <a:rPr lang="en-US" sz="1600" dirty="0" err="1" smtClean="0"/>
              <a:t>bitdepth</a:t>
            </a:r>
            <a:r>
              <a:rPr lang="en-US" sz="16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Two weighting parameter sets</a:t>
            </a:r>
          </a:p>
          <a:p>
            <a:pPr lvl="1"/>
            <a:r>
              <a:rPr lang="en-US" sz="2000" dirty="0" smtClean="0"/>
              <a:t>One for </a:t>
            </a:r>
            <a:r>
              <a:rPr lang="en-US" sz="2000" dirty="0" err="1" smtClean="0"/>
              <a:t>uni</a:t>
            </a:r>
            <a:r>
              <a:rPr lang="en-US" sz="2000" dirty="0" smtClean="0"/>
              <a:t>-prediction</a:t>
            </a:r>
          </a:p>
          <a:p>
            <a:pPr lvl="1"/>
            <a:r>
              <a:rPr lang="en-US" sz="2000" dirty="0" smtClean="0"/>
              <a:t>The other for bi-prediction</a:t>
            </a:r>
          </a:p>
          <a:p>
            <a:pPr lvl="1"/>
            <a:r>
              <a:rPr lang="en-US" sz="2000" dirty="0" smtClean="0"/>
              <a:t>Bi-prediction weighting parameter sets are encode using prediction from </a:t>
            </a:r>
            <a:r>
              <a:rPr lang="en-US" sz="2000" dirty="0" err="1" smtClean="0"/>
              <a:t>uni</a:t>
            </a:r>
            <a:r>
              <a:rPr lang="en-US" sz="2000" dirty="0" smtClean="0"/>
              <a:t>-prediction weighting parameter sets.</a:t>
            </a:r>
          </a:p>
          <a:p>
            <a:r>
              <a:rPr lang="en-US" sz="2400" dirty="0" err="1" smtClean="0"/>
              <a:t>Chroma</a:t>
            </a:r>
            <a:r>
              <a:rPr lang="en-US" sz="2400" dirty="0" smtClean="0"/>
              <a:t> weighted prediction</a:t>
            </a:r>
          </a:p>
          <a:p>
            <a:pPr lvl="1"/>
            <a:r>
              <a:rPr lang="en-US" sz="2000" dirty="0" smtClean="0"/>
              <a:t>Add one flag (</a:t>
            </a:r>
            <a:r>
              <a:rPr lang="en-US" sz="2000" dirty="0" err="1" smtClean="0"/>
              <a:t>chroma_offset_pred_flag</a:t>
            </a:r>
            <a:r>
              <a:rPr lang="en-US" sz="2000" dirty="0" smtClean="0"/>
              <a:t>) to select between two approaches in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weighted prediction</a:t>
            </a:r>
            <a:r>
              <a:rPr lang="fr-FR" sz="2000" i="1" dirty="0" smtClean="0"/>
              <a:t> </a:t>
            </a:r>
          </a:p>
          <a:p>
            <a:pPr lvl="1"/>
            <a:r>
              <a:rPr lang="fr-FR" sz="2000" i="1" dirty="0" err="1" smtClean="0"/>
              <a:t>E.g</a:t>
            </a:r>
            <a:r>
              <a:rPr lang="fr-FR" sz="2000" i="1" dirty="0" smtClean="0"/>
              <a:t>. (8-bit) </a:t>
            </a:r>
          </a:p>
          <a:p>
            <a:pPr lvl="2"/>
            <a:r>
              <a:rPr lang="en-US" sz="2000" dirty="0" smtClean="0"/>
              <a:t>If </a:t>
            </a:r>
            <a:r>
              <a:rPr lang="en-US" sz="2000" dirty="0" err="1" smtClean="0"/>
              <a:t>chroma_offset_pred_flag</a:t>
            </a:r>
            <a:r>
              <a:rPr lang="en-US" sz="2000" dirty="0" smtClean="0"/>
              <a:t>  == 1 </a:t>
            </a:r>
          </a:p>
          <a:p>
            <a:pPr lvl="3"/>
            <a:r>
              <a:rPr lang="fr-FR" sz="1600" i="1" dirty="0" smtClean="0"/>
              <a:t>P’ = w × (P -128)+ o+128</a:t>
            </a:r>
          </a:p>
          <a:p>
            <a:pPr lvl="2"/>
            <a:r>
              <a:rPr lang="fr-FR" sz="2000" i="1" dirty="0" err="1" smtClean="0"/>
              <a:t>else</a:t>
            </a:r>
            <a:endParaRPr lang="fr-FR" sz="2000" i="1" dirty="0" smtClean="0"/>
          </a:p>
          <a:p>
            <a:pPr lvl="3"/>
            <a:r>
              <a:rPr lang="fr-FR" sz="1600" i="1" dirty="0" smtClean="0"/>
              <a:t>P	’ = w × P + o</a:t>
            </a:r>
            <a:endParaRPr lang="en-US" sz="1600" dirty="0" smtClean="0"/>
          </a:p>
          <a:p>
            <a:r>
              <a:rPr lang="en-US" sz="2400" dirty="0" smtClean="0"/>
              <a:t>WD changes in JCTVC-H0401.doc</a:t>
            </a:r>
          </a:p>
          <a:p>
            <a:endParaRPr lang="en-US" sz="24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Proposed to improve weighted prediction</a:t>
            </a:r>
          </a:p>
          <a:p>
            <a:pPr lvl="1"/>
            <a:r>
              <a:rPr lang="en-US" sz="2000" dirty="0" smtClean="0"/>
              <a:t>differentiated weighting parameter sets</a:t>
            </a:r>
          </a:p>
          <a:p>
            <a:pPr lvl="2"/>
            <a:r>
              <a:rPr lang="en-US" sz="1600" dirty="0" smtClean="0"/>
              <a:t>Flexibility</a:t>
            </a:r>
          </a:p>
          <a:p>
            <a:pPr lvl="2"/>
            <a:r>
              <a:rPr lang="en-US" sz="1600" dirty="0" smtClean="0"/>
              <a:t>Functionality</a:t>
            </a:r>
          </a:p>
          <a:p>
            <a:pPr lvl="1"/>
            <a:r>
              <a:rPr lang="en-US" sz="2000" dirty="0" err="1" smtClean="0"/>
              <a:t>Chroma</a:t>
            </a:r>
            <a:r>
              <a:rPr lang="en-US" sz="2000" dirty="0" smtClean="0"/>
              <a:t> weighted prediction</a:t>
            </a:r>
          </a:p>
          <a:p>
            <a:pPr lvl="2"/>
            <a:r>
              <a:rPr lang="en-US" sz="1600" dirty="0" smtClean="0"/>
              <a:t>Flexible weighted prediction approaches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Proposed </a:t>
            </a:r>
            <a:r>
              <a:rPr lang="en-US" sz="2400" dirty="0" smtClean="0"/>
              <a:t>to adopt to HEVC</a:t>
            </a:r>
            <a:endParaRPr lang="en-US" sz="2400" dirty="0" smtClean="0"/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187688</TotalTime>
  <Words>126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JCTVC-H0401  Differentiated weighting parameter sets for weighted prediction</vt:lpstr>
      <vt:lpstr>Outline</vt:lpstr>
      <vt:lpstr>Introduction</vt:lpstr>
      <vt:lpstr>Proposal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6767</cp:revision>
  <dcterms:created xsi:type="dcterms:W3CDTF">2006-02-22T01:05:12Z</dcterms:created>
  <dcterms:modified xsi:type="dcterms:W3CDTF">2012-02-01T03:33:23Z</dcterms:modified>
</cp:coreProperties>
</file>