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91" r:id="rId2"/>
    <p:sldId id="563" r:id="rId3"/>
    <p:sldId id="575" r:id="rId4"/>
    <p:sldId id="576" r:id="rId5"/>
    <p:sldId id="581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9900"/>
    <a:srgbClr val="008000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1722" y="-21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1/31/2012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1"/>
            <a:ext cx="7772400" cy="1938992"/>
          </a:xfrm>
        </p:spPr>
        <p:txBody>
          <a:bodyPr/>
          <a:lstStyle/>
          <a:p>
            <a:r>
              <a:rPr lang="en-US" dirty="0" smtClean="0"/>
              <a:t>JCTVC-H0397</a:t>
            </a:r>
            <a:br>
              <a:rPr lang="en-US" dirty="0" smtClean="0"/>
            </a:br>
            <a:r>
              <a:rPr lang="en-CA" dirty="0" smtClean="0"/>
              <a:t> Context reduction of </a:t>
            </a:r>
            <a:r>
              <a:rPr lang="en-CA" dirty="0" err="1" smtClean="0"/>
              <a:t>split_transform_flag</a:t>
            </a:r>
            <a:r>
              <a:rPr lang="en-CA" dirty="0" smtClean="0"/>
              <a:t> in CABAC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split_transform_flag</a:t>
            </a:r>
            <a:endParaRPr lang="en-US" dirty="0" smtClean="0"/>
          </a:p>
          <a:p>
            <a:pPr lvl="1"/>
            <a:r>
              <a:rPr lang="en-US" dirty="0" smtClean="0"/>
              <a:t>Indicates splitting of TU in RQT </a:t>
            </a:r>
          </a:p>
          <a:p>
            <a:pPr lvl="1"/>
            <a:r>
              <a:rPr lang="en-US" dirty="0" smtClean="0"/>
              <a:t>4 contexts in WD</a:t>
            </a:r>
          </a:p>
          <a:p>
            <a:pPr lvl="1"/>
            <a:r>
              <a:rPr lang="en-US" dirty="0" smtClean="0"/>
              <a:t>10 contexts in HM5.0 software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r>
              <a:rPr lang="en-US" smtClean="0"/>
              <a:t>&amp;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One context for </a:t>
            </a:r>
            <a:r>
              <a:rPr lang="en-US" sz="2400" dirty="0" err="1" smtClean="0"/>
              <a:t>split_transform_flag</a:t>
            </a:r>
            <a:endParaRPr lang="en-US" sz="2400" dirty="0" smtClean="0"/>
          </a:p>
          <a:p>
            <a:pPr lvl="1"/>
            <a:r>
              <a:rPr lang="en-US" sz="2000" dirty="0" smtClean="0"/>
              <a:t>Split flags from all depths share the same context</a:t>
            </a:r>
          </a:p>
          <a:p>
            <a:r>
              <a:rPr lang="en-US" sz="2400" dirty="0" smtClean="0"/>
              <a:t>Thanks to </a:t>
            </a:r>
            <a:r>
              <a:rPr lang="en-US" sz="2400" dirty="0" err="1" smtClean="0"/>
              <a:t>Huawei</a:t>
            </a:r>
            <a:r>
              <a:rPr lang="en-US" sz="2400" dirty="0" smtClean="0"/>
              <a:t> for cross-checking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714500" y="2400300"/>
          <a:ext cx="6095998" cy="4168119"/>
        </p:xfrm>
        <a:graphic>
          <a:graphicData uri="http://schemas.openxmlformats.org/drawingml/2006/table">
            <a:tbl>
              <a:tblPr/>
              <a:tblGrid>
                <a:gridCol w="534009"/>
                <a:gridCol w="629107"/>
                <a:gridCol w="629107"/>
                <a:gridCol w="629107"/>
                <a:gridCol w="604723"/>
                <a:gridCol w="604723"/>
                <a:gridCol w="629107"/>
                <a:gridCol w="604723"/>
                <a:gridCol w="604723"/>
                <a:gridCol w="626669"/>
              </a:tblGrid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HE-10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LC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HE-10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#NUM!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LC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HE-10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8463"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0.03%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-0.05%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46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0.02%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0.14%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-0.08%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0.01%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-0.06%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-0.57%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47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6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371" marR="443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Reduce contexts in CABAC</a:t>
            </a:r>
          </a:p>
          <a:p>
            <a:pPr lvl="1"/>
            <a:r>
              <a:rPr lang="en-US" sz="2000" dirty="0" smtClean="0"/>
              <a:t>Contexts are reduced from 4(10) to 1</a:t>
            </a:r>
          </a:p>
          <a:p>
            <a:pPr lvl="1"/>
            <a:r>
              <a:rPr lang="en-US" sz="2000" dirty="0" smtClean="0"/>
              <a:t>Negligible changes in BD-rate.</a:t>
            </a:r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Proposed to adopt into HEVC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186211</TotalTime>
  <Words>582</Words>
  <Application>Microsoft Office PowerPoint</Application>
  <PresentationFormat>On-screen Show (4:3)</PresentationFormat>
  <Paragraphs>315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JCTVC-H0397  Context reduction of split_transform_flag in CABAC</vt:lpstr>
      <vt:lpstr>Outline</vt:lpstr>
      <vt:lpstr>Introduction</vt:lpstr>
      <vt:lpstr>Proposal &amp; 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6699</cp:revision>
  <dcterms:created xsi:type="dcterms:W3CDTF">2006-02-22T01:05:12Z</dcterms:created>
  <dcterms:modified xsi:type="dcterms:W3CDTF">2012-01-31T22:48:22Z</dcterms:modified>
</cp:coreProperties>
</file>