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</p:sldMasterIdLst>
  <p:notesMasterIdLst>
    <p:notesMasterId r:id="rId13"/>
  </p:notesMasterIdLst>
  <p:sldIdLst>
    <p:sldId id="256" r:id="rId6"/>
    <p:sldId id="257" r:id="rId7"/>
    <p:sldId id="273" r:id="rId8"/>
    <p:sldId id="276" r:id="rId9"/>
    <p:sldId id="277" r:id="rId10"/>
    <p:sldId id="271" r:id="rId11"/>
    <p:sldId id="265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18C02-23A7-4D67-9496-C33E52B56D0F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68EB3-78FE-4026-83EC-8042C845CA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2363F64-A340-4D18-B98B-A70760A447C6}" type="datetime1">
              <a:rPr lang="zh-CN" altLang="en-US" smtClean="0"/>
              <a:pPr/>
              <a:t>2012/2/1</a:t>
            </a:fld>
            <a:endParaRPr lang="en-US" altLang="zh-CN" smtClean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DCC640-C167-4A8C-8E10-2E68D9278B4F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8875" y="5578475"/>
            <a:ext cx="820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8" y="784225"/>
            <a:ext cx="91424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2463" y="327025"/>
            <a:ext cx="1281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500">
                <a:solidFill>
                  <a:srgbClr val="666666"/>
                </a:solidFill>
                <a:latin typeface="FrutigerNext LT Regular" charset="0"/>
                <a:ea typeface="ＭＳ Ｐゴシック" pitchFamily="34" charset="-128"/>
              </a:rPr>
              <a:t>06.April 2006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2463" y="6205538"/>
            <a:ext cx="266858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0" tIns="39135" rIns="78270" bIns="39135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TECHNOLOGIES CO., LTD.</a:t>
            </a:r>
            <a:endParaRPr lang="en-US" altLang="zh-CN" sz="21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46938" y="3984625"/>
            <a:ext cx="15033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64" tIns="45680" rIns="91364" bIns="45680"/>
          <a:lstStyle/>
          <a:p>
            <a:pPr>
              <a:defRPr/>
            </a:pPr>
            <a:r>
              <a:rPr lang="en-US" altLang="zh-CN" sz="1800"/>
              <a:t>www.huawei.com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17195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6075" y="115888"/>
            <a:ext cx="2124075" cy="60102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15888"/>
            <a:ext cx="6219825" cy="60102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115888"/>
            <a:ext cx="80645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49630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8270" tIns="39135" rIns="78270" bIns="39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028" name="Picture 4" descr="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2463" y="6434138"/>
            <a:ext cx="19288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276" tIns="39141" rIns="78276" bIns="39141">
            <a:spAutoFit/>
          </a:bodyPr>
          <a:lstStyle/>
          <a:p>
            <a:pPr defTabSz="784225" eaLnBrk="0" hangingPunct="0">
              <a:defRPr/>
            </a:pPr>
            <a:r>
              <a:rPr lang="en-US" altLang="zh-CN" sz="1200">
                <a:latin typeface="FrutigerNext LT Bold" pitchFamily="1" charset="0"/>
                <a:ea typeface="ＭＳ Ｐゴシック" pitchFamily="34" charset="-128"/>
              </a:rPr>
              <a:t>HUAWEI </a:t>
            </a:r>
            <a:r>
              <a:rPr lang="en-US" altLang="zh-CN" sz="1200">
                <a:solidFill>
                  <a:srgbClr val="990000"/>
                </a:solidFill>
                <a:latin typeface="FrutigerNext LT Bold" pitchFamily="1" charset="0"/>
                <a:ea typeface="ＭＳ Ｐゴシック" pitchFamily="34" charset="-128"/>
              </a:rPr>
              <a:t>CONFIDENTIAL</a:t>
            </a:r>
            <a:endParaRPr lang="en-US" altLang="zh-CN" sz="2100">
              <a:solidFill>
                <a:srgbClr val="990000"/>
              </a:solidFill>
              <a:ea typeface="ＭＳ Ｐゴシック" pitchFamily="34" charset="-128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29313" y="6400800"/>
            <a:ext cx="105727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>
                <a:latin typeface="FrutigerNext LT Medium" pitchFamily="34" charset="0"/>
                <a:ea typeface="ＭＳ Ｐゴシック" pitchFamily="34" charset="-128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2012/2/1</a:t>
            </a:fld>
            <a:endParaRPr lang="zh-CN" altLang="en-US"/>
          </a:p>
        </p:txBody>
      </p:sp>
      <p:pic>
        <p:nvPicPr>
          <p:cNvPr id="1031" name="Picture 7" descr="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8875" y="6408738"/>
            <a:ext cx="130968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782888" y="6407150"/>
            <a:ext cx="2778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8315" tIns="39159" rIns="78315" bIns="39159">
            <a:spAutoFit/>
          </a:bodyPr>
          <a:lstStyle/>
          <a:p>
            <a:pPr algn="ctr" defTabSz="784225">
              <a:spcBef>
                <a:spcPct val="50000"/>
              </a:spcBef>
              <a:defRPr/>
            </a:pPr>
            <a:r>
              <a:rPr lang="zh-CN" altLang="en-US" sz="1500">
                <a:ea typeface="楷体_GB2312" pitchFamily="49" charset="-122"/>
              </a:rPr>
              <a:t>内部资料 注意保密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2pPr>
      <a:lvl3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3pPr>
      <a:lvl4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4pPr>
      <a:lvl5pPr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5pPr>
      <a:lvl6pPr marL="4572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6pPr>
      <a:lvl7pPr marL="9144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7pPr>
      <a:lvl8pPr marL="13716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8pPr>
      <a:lvl9pPr marL="1828800" algn="l" defTabSz="784225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ea typeface="宋体" pitchFamily="2" charset="-122"/>
        </a:defRPr>
      </a:lvl9pPr>
    </p:titleStyle>
    <p:bodyStyle>
      <a:lvl1pPr marL="252413" indent="-252413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09550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2pPr>
      <a:lvl3pPr marL="839788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  <a:ea typeface="+mn-ea"/>
        </a:defRPr>
      </a:lvl3pPr>
      <a:lvl4pPr marL="1174750" indent="-168275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+mn-ea"/>
        </a:defRPr>
      </a:lvl4pPr>
      <a:lvl5pPr marL="15097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5pPr>
      <a:lvl6pPr marL="19669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6pPr>
      <a:lvl7pPr marL="24241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7pPr>
      <a:lvl8pPr marL="28813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8pPr>
      <a:lvl9pPr marL="3338513" indent="-166688" algn="l" defTabSz="671513" rtl="0" eaLnBrk="1" fontAlgn="base" hangingPunct="1">
        <a:lnSpc>
          <a:spcPct val="140000"/>
        </a:lnSpc>
        <a:spcBef>
          <a:spcPct val="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916832"/>
            <a:ext cx="6336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CN" sz="2800" b="1" dirty="0" smtClean="0"/>
              <a:t>Simplification of MVP index coding and AMP mode </a:t>
            </a:r>
            <a:r>
              <a:rPr lang="en-CA" altLang="zh-CN" sz="2800" b="1" dirty="0" smtClean="0"/>
              <a:t>coding </a:t>
            </a:r>
          </a:p>
          <a:p>
            <a:r>
              <a:rPr lang="en-US" altLang="zh-CN" sz="2800" b="1" dirty="0" smtClean="0"/>
              <a:t>(JCTVC-H0327)</a:t>
            </a:r>
            <a:endParaRPr lang="zh-CN" altLang="en-US" sz="2800" dirty="0"/>
          </a:p>
        </p:txBody>
      </p:sp>
      <p:sp>
        <p:nvSpPr>
          <p:cNvPr id="5" name="矩形 4"/>
          <p:cNvSpPr/>
          <p:nvPr/>
        </p:nvSpPr>
        <p:spPr>
          <a:xfrm>
            <a:off x="395536" y="4725144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err="1" smtClean="0"/>
              <a:t>Houqiang</a:t>
            </a:r>
            <a:r>
              <a:rPr lang="en-US" altLang="zh-CN" sz="2000" b="1" dirty="0" smtClean="0"/>
              <a:t> Li, Bin </a:t>
            </a:r>
            <a:r>
              <a:rPr lang="en-US" altLang="zh-CN" sz="2000" b="1" dirty="0" smtClean="0"/>
              <a:t>Li </a:t>
            </a:r>
            <a:r>
              <a:rPr lang="en-US" altLang="zh-CN" sz="2000" b="1" dirty="0" smtClean="0"/>
              <a:t>(USTC)</a:t>
            </a:r>
          </a:p>
          <a:p>
            <a:r>
              <a:rPr lang="en-US" altLang="zh-CN" sz="2000" b="1" dirty="0" err="1" smtClean="0"/>
              <a:t>Haitao</a:t>
            </a:r>
            <a:r>
              <a:rPr lang="en-US" altLang="zh-CN" sz="2000" b="1" dirty="0" smtClean="0"/>
              <a:t> Yang, </a:t>
            </a:r>
            <a:r>
              <a:rPr lang="en-US" altLang="zh-CN" sz="2000" b="1" dirty="0" err="1" smtClean="0"/>
              <a:t>Haoping</a:t>
            </a:r>
            <a:r>
              <a:rPr lang="en-US" altLang="zh-CN" sz="2000" b="1" dirty="0" smtClean="0"/>
              <a:t> Yu (</a:t>
            </a:r>
            <a:r>
              <a:rPr lang="en-US" altLang="zh-CN" sz="2000" b="1" dirty="0" err="1" smtClean="0"/>
              <a:t>Huawei</a:t>
            </a:r>
            <a:r>
              <a:rPr lang="en-US" altLang="zh-CN" sz="2000" b="1" dirty="0" smtClean="0"/>
              <a:t>) 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Proposed methods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850" y="908050"/>
            <a:ext cx="8496622" cy="5473278"/>
          </a:xfrm>
        </p:spPr>
        <p:txBody>
          <a:bodyPr>
            <a:normAutofit/>
          </a:bodyPr>
          <a:lstStyle/>
          <a:p>
            <a:r>
              <a:rPr lang="en-CA" altLang="zh-CN" sz="2000" dirty="0" smtClean="0"/>
              <a:t>Fix on MVP index coding in the working </a:t>
            </a:r>
            <a:r>
              <a:rPr lang="en-CA" altLang="zh-CN" sz="2000" dirty="0" smtClean="0"/>
              <a:t>draft</a:t>
            </a:r>
          </a:p>
          <a:p>
            <a:pPr lvl="1"/>
            <a:r>
              <a:rPr lang="en-CA" altLang="zh-CN" sz="2000" dirty="0" smtClean="0"/>
              <a:t>Since there are </a:t>
            </a:r>
            <a:r>
              <a:rPr lang="en-CA" altLang="zh-CN" sz="2000" dirty="0" smtClean="0"/>
              <a:t>at most two </a:t>
            </a:r>
            <a:r>
              <a:rPr lang="en-CA" altLang="zh-CN" sz="2000" dirty="0" smtClean="0"/>
              <a:t>MVPs, the MVP is actually coded by FL instead of TU.</a:t>
            </a:r>
          </a:p>
          <a:p>
            <a:pPr lvl="1"/>
            <a:r>
              <a:rPr lang="en-CA" altLang="zh-CN" sz="2000" dirty="0" smtClean="0"/>
              <a:t>This was already fixed in the latest WD text</a:t>
            </a:r>
            <a:endParaRPr lang="en-CA" altLang="zh-CN" sz="2000" dirty="0" smtClean="0"/>
          </a:p>
          <a:p>
            <a:r>
              <a:rPr lang="en-CA" altLang="zh-CN" sz="2000" dirty="0" smtClean="0"/>
              <a:t>Bypass </a:t>
            </a:r>
            <a:r>
              <a:rPr lang="en-CA" altLang="zh-CN" sz="2000" dirty="0" smtClean="0"/>
              <a:t>coding of MVP </a:t>
            </a:r>
            <a:r>
              <a:rPr lang="en-CA" altLang="zh-CN" sz="2000" dirty="0" smtClean="0"/>
              <a:t>index</a:t>
            </a:r>
          </a:p>
          <a:p>
            <a:r>
              <a:rPr lang="en-CA" altLang="zh-CN" sz="2000" dirty="0" smtClean="0"/>
              <a:t>Bypass coding of </a:t>
            </a:r>
            <a:r>
              <a:rPr lang="en-CA" altLang="zh-CN" sz="2000" dirty="0" smtClean="0"/>
              <a:t>the two AMP bins</a:t>
            </a:r>
            <a:endParaRPr lang="en-US" altLang="zh-CN" sz="2400" dirty="0" smtClean="0"/>
          </a:p>
          <a:p>
            <a:pPr lvl="1"/>
            <a:r>
              <a:rPr lang="en-CA" altLang="zh-CN" sz="2000" dirty="0" smtClean="0"/>
              <a:t>the first bin is used to represent whether the current PU is AMP or </a:t>
            </a:r>
            <a:r>
              <a:rPr lang="en-CA" altLang="zh-CN" sz="2000" dirty="0" smtClean="0"/>
              <a:t>not</a:t>
            </a:r>
          </a:p>
          <a:p>
            <a:pPr lvl="1"/>
            <a:r>
              <a:rPr lang="en-CA" altLang="zh-CN" sz="2000" dirty="0" smtClean="0"/>
              <a:t> the second bin is used to represent the detailed PU </a:t>
            </a:r>
            <a:r>
              <a:rPr lang="en-CA" altLang="zh-CN" sz="2000" dirty="0" smtClean="0"/>
              <a:t>size, </a:t>
            </a:r>
            <a:r>
              <a:rPr lang="en-CA" altLang="zh-CN" sz="2000" dirty="0" smtClean="0"/>
              <a:t>when the current PU is </a:t>
            </a:r>
            <a:r>
              <a:rPr lang="en-CA" altLang="zh-CN" sz="2000" dirty="0" smtClean="0"/>
              <a:t>AMP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Simulations – Bypass MVP index</a:t>
            </a:r>
            <a:endParaRPr lang="zh-CN" altLang="en-US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6696744" cy="573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Simulations – Bypass two AMP bins</a:t>
            </a:r>
            <a:endParaRPr lang="zh-CN" altLang="en-US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2432" y="685604"/>
            <a:ext cx="6897960" cy="5911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Simulations – Combination</a:t>
            </a:r>
            <a:endParaRPr lang="zh-CN" altLang="en-US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48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1283"/>
            <a:ext cx="6804970" cy="5832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Conclusions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We recommend adopting the proposed simplification</a:t>
            </a:r>
            <a:endParaRPr lang="en-US" altLang="zh-CN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36913" y="2132013"/>
            <a:ext cx="26320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309" tIns="39153" rIns="78309" bIns="39153">
            <a:spAutoFit/>
          </a:bodyPr>
          <a:lstStyle/>
          <a:p>
            <a:pPr defTabSz="784225" eaLnBrk="0" hangingPunct="0"/>
            <a:r>
              <a:rPr lang="en-US" altLang="zh-CN" sz="4000">
                <a:solidFill>
                  <a:schemeClr val="bg1"/>
                </a:solidFill>
                <a:latin typeface="FrutigerNext LT Medium" pitchFamily="34" charset="0"/>
                <a:ea typeface="ＭＳ Ｐゴシック" pitchFamily="34" charset="-128"/>
              </a:rPr>
              <a:t>Thank You</a:t>
            </a:r>
            <a:endParaRPr lang="en-US" altLang="zh-CN" sz="4000">
              <a:latin typeface="FrutigerNext LT Medium" pitchFamily="34" charset="0"/>
              <a:ea typeface="ＭＳ Ｐゴシック" pitchFamily="34" charset="-128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460750" y="3330575"/>
            <a:ext cx="21717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309" tIns="39153" rIns="78309" bIns="39153">
            <a:spAutoFit/>
          </a:bodyPr>
          <a:lstStyle/>
          <a:p>
            <a:pPr defTabSz="784225" eaLnBrk="0" hangingPunct="0"/>
            <a:r>
              <a:rPr lang="en-US" altLang="zh-CN" sz="2100">
                <a:solidFill>
                  <a:schemeClr val="bg1"/>
                </a:solidFill>
                <a:latin typeface="FrutigerNext LT Regular" charset="0"/>
                <a:ea typeface="ＭＳ Ｐゴシック" pitchFamily="34" charset="-128"/>
              </a:rPr>
              <a:t>www.huawei.com</a:t>
            </a:r>
            <a:endParaRPr lang="en-US" altLang="zh-CN" sz="4000">
              <a:latin typeface="FrutigerNext LT Regular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主题1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249</TotalTime>
  <Words>139</Words>
  <Application>Microsoft Office PowerPoint</Application>
  <PresentationFormat>全屏显示(4:3)</PresentationFormat>
  <Paragraphs>21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主题1</vt:lpstr>
      <vt:lpstr>1_主题1</vt:lpstr>
      <vt:lpstr>2_主题1</vt:lpstr>
      <vt:lpstr>3_主题1</vt:lpstr>
      <vt:lpstr>4_主题1</vt:lpstr>
      <vt:lpstr>幻灯片 1</vt:lpstr>
      <vt:lpstr>Proposed methods</vt:lpstr>
      <vt:lpstr>Simulations – Bypass MVP index</vt:lpstr>
      <vt:lpstr>Simulations – Bypass two AMP bins</vt:lpstr>
      <vt:lpstr>Simulations – Combination</vt:lpstr>
      <vt:lpstr>Conclusions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Haitao Yang(haitao)</dc:creator>
  <cp:lastModifiedBy>Haitao Yang</cp:lastModifiedBy>
  <cp:revision>41</cp:revision>
  <dcterms:modified xsi:type="dcterms:W3CDTF">2012-02-01T17:55:16Z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(3)0Z4GdFLisrHxwU80Su/FLCPMlYyYn68C3KMJ637Xi3yDOs5BYhUQ6L7mF1ybSzL0uihok40G
6rqZ4aGD1NH9yGtPUdcFDma1dIvoeksXk8FS1MjqnLpVhWoIGqMbIwqh/6sOB7DvPnSnLU2N
+mBHbgRXPtmWioD69fctE9Ht3Z7dmXCxepve6PYxfuqE/oAojM8bvZ5h5J7z+/nWJ0S64Xz7
ZDySEFTRcUa4C97ure7V8</vt:lpwstr>
  </property>
  <property fmtid="{D5CDD505-2E9C-101B-9397-08002B2CF9AE}" pid="3" name="_ms_pID_7253431">
    <vt:lpwstr>MAlpqhu99VrRIyDq2HcUFAPesfw994ukV6LxkmzYcYAKtYIAjdg
9fv0NTFLR4zKQckxPZ4rPQ8SaN9GpFfy8Uvn6cXyLSz/JsZRfuSmnTo1aN9qMv1EwJZmMFo+
BD4YY2pvo8goDYY11poQ5bMJHO/WFrEDVY1IxCvDkbpArCboYRB3/rtEYNe5HSdObfGdoj4A
BW3jQ9HIye+IfO1RWWBYKgD81f7ZIveQ1m/bMXyFIJ</vt:lpwstr>
  </property>
  <property fmtid="{D5CDD505-2E9C-101B-9397-08002B2CF9AE}" pid="4" name="_ms_pID_7253432">
    <vt:lpwstr>TQmp4e4bnoG8zQxaQ=</vt:lpwstr>
  </property>
  <property fmtid="{D5CDD505-2E9C-101B-9397-08002B2CF9AE}" pid="5" name="sflag">
    <vt:lpwstr>1328117915</vt:lpwstr>
  </property>
</Properties>
</file>