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6"/>
  </p:notesMasterIdLst>
  <p:handoutMasterIdLst>
    <p:handoutMasterId r:id="rId7"/>
  </p:handoutMasterIdLst>
  <p:sldIdLst>
    <p:sldId id="376" r:id="rId2"/>
    <p:sldId id="377" r:id="rId3"/>
    <p:sldId id="390" r:id="rId4"/>
    <p:sldId id="39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7B0"/>
    <a:srgbClr val="646464"/>
    <a:srgbClr val="C9C9C9"/>
    <a:srgbClr val="124191"/>
    <a:srgbClr val="11357C"/>
    <a:srgbClr val="196FB0"/>
    <a:srgbClr val="6D32BC"/>
    <a:srgbClr val="122DA5"/>
    <a:srgbClr val="FFFFFF"/>
    <a:srgbClr val="122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1986" y="-396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04/02/2012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04/02/2012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  <p:sldLayoutId id="2147483860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751488"/>
          </a:xfrm>
        </p:spPr>
        <p:txBody>
          <a:bodyPr/>
          <a:lstStyle/>
          <a:p>
            <a:pPr algn="ctr"/>
            <a:r>
              <a:rPr lang="fi-FI" dirty="0" smtClean="0"/>
              <a:t>Oguz Bici, Jani Lainema, Kemal </a:t>
            </a:r>
            <a:r>
              <a:rPr lang="fi-FI" dirty="0"/>
              <a:t>Ugur</a:t>
            </a:r>
          </a:p>
          <a:p>
            <a:pPr algn="ctr"/>
            <a:r>
              <a:rPr lang="fi-FI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dirty="0" smtClean="0"/>
              <a:t>JCTVC-H0251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Nokia 2012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b="1" dirty="0"/>
              <a:t>Context reduction for merge index coding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8407400" cy="1281324"/>
          </a:xfrm>
        </p:spPr>
        <p:txBody>
          <a:bodyPr>
            <a:normAutofit/>
          </a:bodyPr>
          <a:lstStyle/>
          <a:p>
            <a:r>
              <a:rPr lang="en-US" dirty="0" smtClean="0"/>
              <a:t>Removal of </a:t>
            </a:r>
            <a:r>
              <a:rPr lang="en-US" dirty="0" smtClean="0"/>
              <a:t>contexts for merge index </a:t>
            </a:r>
            <a:r>
              <a:rPr lang="en-US" dirty="0" smtClean="0"/>
              <a:t>coding</a:t>
            </a:r>
          </a:p>
          <a:p>
            <a:r>
              <a:rPr lang="en-US" dirty="0" smtClean="0"/>
              <a:t>Note: Currently, mismatch between WD and HM5 context derivation. (Old description still in WD)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851920" y="28529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bin0  bin1   bin2   bin3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350100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Ctx0  Ctx1  Ctx2  Ctx3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211960" y="322226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788024" y="322226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436096" y="322226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012160" y="322226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7544" y="2852936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HM5: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 contexts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 context per bin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851920" y="441097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bin0  bin1   bin2   bin3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4996334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Equal probability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211960" y="4780310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788024" y="4780310"/>
            <a:ext cx="216024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436096" y="4780310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796136" y="4780310"/>
            <a:ext cx="216024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7544" y="4410978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Proposed: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1</a:t>
            </a:r>
            <a:r>
              <a:rPr lang="en-US" dirty="0" smtClean="0"/>
              <a:t> context assigned for bin0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Rest: equal probability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64124" y="5013176"/>
            <a:ext cx="73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Ctx0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299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516245"/>
              </p:ext>
            </p:extLst>
          </p:nvPr>
        </p:nvGraphicFramePr>
        <p:xfrm>
          <a:off x="1106488" y="2322537"/>
          <a:ext cx="6883400" cy="3914775"/>
        </p:xfrm>
        <a:graphic>
          <a:graphicData uri="http://schemas.openxmlformats.org/drawingml/2006/table">
            <a:tbl>
              <a:tblPr/>
              <a:tblGrid>
                <a:gridCol w="824870"/>
                <a:gridCol w="673170"/>
                <a:gridCol w="673170"/>
                <a:gridCol w="673170"/>
                <a:gridCol w="673170"/>
                <a:gridCol w="673170"/>
                <a:gridCol w="673170"/>
                <a:gridCol w="673170"/>
                <a:gridCol w="673170"/>
                <a:gridCol w="673170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8407400" cy="1281324"/>
          </a:xfrm>
        </p:spPr>
        <p:txBody>
          <a:bodyPr>
            <a:normAutofit/>
          </a:bodyPr>
          <a:lstStyle/>
          <a:p>
            <a:r>
              <a:rPr lang="en-US" dirty="0" smtClean="0"/>
              <a:t>0.0% BD-rate impact on all cases</a:t>
            </a:r>
          </a:p>
        </p:txBody>
      </p:sp>
    </p:spTree>
    <p:extLst>
      <p:ext uri="{BB962C8B-B14F-4D97-AF65-F5344CB8AC3E}">
        <p14:creationId xmlns:p14="http://schemas.microsoft.com/office/powerpoint/2010/main" val="56882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contexts reduced to 1 from 4</a:t>
            </a:r>
          </a:p>
          <a:p>
            <a:r>
              <a:rPr lang="en-US" dirty="0" smtClean="0"/>
              <a:t>3 out of 4 bins coded now with by-pass</a:t>
            </a:r>
          </a:p>
          <a:p>
            <a:r>
              <a:rPr lang="en-US" dirty="0" smtClean="0"/>
              <a:t>No effect on coding efficiency</a:t>
            </a:r>
          </a:p>
          <a:p>
            <a:r>
              <a:rPr lang="en-US" dirty="0" smtClean="0"/>
              <a:t>Recommend for adoption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77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2550</TotalTime>
  <Words>428</Words>
  <Application>Microsoft Office PowerPoint</Application>
  <PresentationFormat>On-screen Show (4:3)</PresentationFormat>
  <Paragraphs>217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Nokia-Long-v1</vt:lpstr>
      <vt:lpstr>JCTVC-H0251</vt:lpstr>
      <vt:lpstr>Summary</vt:lpstr>
      <vt:lpstr>Results</vt:lpstr>
      <vt:lpstr>Conclusion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Oguz Bici</cp:lastModifiedBy>
  <cp:revision>62</cp:revision>
  <dcterms:created xsi:type="dcterms:W3CDTF">2011-10-26T07:03:57Z</dcterms:created>
  <dcterms:modified xsi:type="dcterms:W3CDTF">2012-02-05T01:20:36Z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Public</vt:lpwstr>
  </property>
</Properties>
</file>