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27" r:id="rId1"/>
  </p:sldMasterIdLst>
  <p:notesMasterIdLst>
    <p:notesMasterId r:id="rId6"/>
  </p:notesMasterIdLst>
  <p:handoutMasterIdLst>
    <p:handoutMasterId r:id="rId7"/>
  </p:handoutMasterIdLst>
  <p:sldIdLst>
    <p:sldId id="376" r:id="rId2"/>
    <p:sldId id="377" r:id="rId3"/>
    <p:sldId id="390" r:id="rId4"/>
    <p:sldId id="391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187B0"/>
    <a:srgbClr val="646464"/>
    <a:srgbClr val="C9C9C9"/>
    <a:srgbClr val="124191"/>
    <a:srgbClr val="11357C"/>
    <a:srgbClr val="196FB0"/>
    <a:srgbClr val="6D32BC"/>
    <a:srgbClr val="122DA5"/>
    <a:srgbClr val="FFFFFF"/>
    <a:srgbClr val="122D9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228" autoAdjust="0"/>
    <p:restoredTop sz="95927" autoAdjust="0"/>
  </p:normalViewPr>
  <p:slideViewPr>
    <p:cSldViewPr>
      <p:cViewPr>
        <p:scale>
          <a:sx n="100" d="100"/>
          <a:sy n="100" d="100"/>
        </p:scale>
        <p:origin x="-1986" y="-396"/>
      </p:cViewPr>
      <p:guideLst>
        <p:guide orient="horz" pos="2115"/>
        <p:guide orient="horz" pos="4065"/>
        <p:guide orient="horz" pos="255"/>
        <p:guide orient="horz" pos="4110"/>
        <p:guide orient="horz" pos="1389"/>
        <p:guide orient="horz" pos="3430"/>
        <p:guide orient="horz" pos="2931"/>
        <p:guide orient="horz" pos="706"/>
        <p:guide pos="851"/>
        <p:guide pos="3742"/>
        <p:guide pos="2263"/>
        <p:guide pos="5103"/>
        <p:guide pos="227"/>
        <p:guide pos="5530"/>
        <p:guide pos="442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2" d="100"/>
          <a:sy n="82" d="100"/>
        </p:scale>
        <p:origin x="-3180" y="-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E2EB77-41BB-4337-A5FA-21FC14E53CB9}" type="datetimeFigureOut">
              <a:rPr lang="en-GB" smtClean="0"/>
              <a:pPr/>
              <a:t>04/02/2012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1CFA322-2F99-4F26-BACF-66C8F91E6D38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6" name="fc"/>
          <p:cNvSpPr txBox="1"/>
          <p:nvPr/>
        </p:nvSpPr>
        <p:spPr>
          <a:xfrm>
            <a:off x="0" y="8928100"/>
            <a:ext cx="6858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>
              <a:solidFill>
                <a:srgbClr val="3E843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07858271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1BB1AE-3CDD-429F-A939-F512855FD3A0}" type="datetimeFigureOut">
              <a:rPr lang="en-GB" smtClean="0"/>
              <a:pPr/>
              <a:t>04/02/2012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D384AA1-161C-47F5-99EB-4CEEC9C8BC05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8" name="fc"/>
          <p:cNvSpPr txBox="1"/>
          <p:nvPr/>
        </p:nvSpPr>
        <p:spPr>
          <a:xfrm>
            <a:off x="0" y="8928100"/>
            <a:ext cx="6858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 i="0" u="none" baseline="0">
              <a:solidFill>
                <a:srgbClr val="3E843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4897883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384AA1-161C-47F5-99EB-4CEEC9C8BC05}" type="slidenum">
              <a:rPr lang="en-GB" smtClean="0"/>
              <a:pPr/>
              <a:t>1</a:t>
            </a:fld>
            <a:endParaRPr lang="en-GB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HIT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9" descr="Nokia_ConnectingPeople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7858148" y="6237312"/>
            <a:ext cx="973120" cy="363298"/>
          </a:xfrm>
          <a:prstGeom prst="rect">
            <a:avLst/>
          </a:prstGeom>
        </p:spPr>
      </p:pic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344971" y="2565077"/>
            <a:ext cx="4200525" cy="369332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400">
                <a:solidFill>
                  <a:srgbClr val="646464"/>
                </a:solidFill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738664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>
            <a:lvl1pPr>
              <a:defRPr sz="4800" baseline="0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13" name="Straight Connector 12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502886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_2Columns_P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6215073" y="1573448"/>
            <a:ext cx="2563801" cy="2193558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solidFill>
                  <a:srgbClr val="646464"/>
                </a:solidFill>
                <a:latin typeface="+mn-lt"/>
              </a:defRPr>
            </a:lvl1pPr>
          </a:lstStyle>
          <a:p>
            <a:r>
              <a:rPr lang="en-US" smtClean="0"/>
              <a:t>Click icon to add picture</a:t>
            </a:r>
            <a:endParaRPr lang="en-GB" dirty="0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4"/>
          </p:nvPr>
        </p:nvSpPr>
        <p:spPr>
          <a:xfrm>
            <a:off x="6215073" y="3890286"/>
            <a:ext cx="2563801" cy="2194952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solidFill>
                  <a:srgbClr val="646464"/>
                </a:solidFill>
                <a:latin typeface="+mn-lt"/>
              </a:defRPr>
            </a:lvl1pPr>
          </a:lstStyle>
          <a:p>
            <a:r>
              <a:rPr lang="en-US" smtClean="0"/>
              <a:t>Click icon to add picture</a:t>
            </a:r>
            <a:endParaRPr lang="en-GB" dirty="0"/>
          </a:p>
        </p:txBody>
      </p:sp>
      <p:sp>
        <p:nvSpPr>
          <p:cNvPr id="24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6" name="Straight Connector 25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sp>
        <p:nvSpPr>
          <p:cNvPr id="30" name="Content Placeholder 2"/>
          <p:cNvSpPr>
            <a:spLocks noGrp="1"/>
          </p:cNvSpPr>
          <p:nvPr>
            <p:ph idx="1"/>
          </p:nvPr>
        </p:nvSpPr>
        <p:spPr>
          <a:xfrm>
            <a:off x="344971" y="1571612"/>
            <a:ext cx="5798665" cy="4737708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1" name="Picture 10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263984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3348038" y="1571612"/>
            <a:ext cx="5430837" cy="4737708"/>
          </a:xfrm>
        </p:spPr>
        <p:txBody>
          <a:bodyPr/>
          <a:lstStyle>
            <a:lvl1pPr>
              <a:buNone/>
              <a:defRPr>
                <a:solidFill>
                  <a:srgbClr val="646464"/>
                </a:solidFill>
                <a:latin typeface="+mn-lt"/>
              </a:defRPr>
            </a:lvl1pPr>
            <a:lvl2pPr>
              <a:defRPr>
                <a:solidFill>
                  <a:srgbClr val="646464"/>
                </a:solidFill>
                <a:latin typeface="+mn-lt"/>
              </a:defRPr>
            </a:lvl2pPr>
            <a:lvl3pPr>
              <a:defRPr>
                <a:solidFill>
                  <a:srgbClr val="646464"/>
                </a:solidFill>
                <a:latin typeface="+mn-lt"/>
              </a:defRPr>
            </a:lvl3pPr>
            <a:lvl4pPr>
              <a:defRPr>
                <a:solidFill>
                  <a:srgbClr val="646464"/>
                </a:solidFill>
                <a:latin typeface="+mn-lt"/>
              </a:defRPr>
            </a:lvl4pPr>
            <a:lvl5pPr>
              <a:defRPr>
                <a:solidFill>
                  <a:srgbClr val="646464"/>
                </a:solidFill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4" name="Straight Connector 23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sp>
        <p:nvSpPr>
          <p:cNvPr id="29" name="Content Placeholder 2"/>
          <p:cNvSpPr>
            <a:spLocks noGrp="1"/>
          </p:cNvSpPr>
          <p:nvPr>
            <p:ph idx="1"/>
          </p:nvPr>
        </p:nvSpPr>
        <p:spPr>
          <a:xfrm>
            <a:off x="344971" y="1571612"/>
            <a:ext cx="2941145" cy="4737708"/>
          </a:xfrm>
        </p:spPr>
        <p:txBody>
          <a:bodyPr>
            <a:normAutofit/>
          </a:bodyPr>
          <a:lstStyle>
            <a:lvl1pPr marL="0">
              <a:buNone/>
              <a:defRPr sz="2000"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0" name="Picture 9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3337525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55694" y="274638"/>
            <a:ext cx="1231106" cy="5851525"/>
          </a:xfrm>
        </p:spPr>
        <p:txBody>
          <a:bodyPr vert="eaVert"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536" y="274638"/>
            <a:ext cx="6230749" cy="5851525"/>
          </a:xfrm>
        </p:spPr>
        <p:txBody>
          <a:bodyPr vert="eaVert">
            <a:normAutofit/>
          </a:bodyPr>
          <a:lstStyle>
            <a:lvl1pPr>
              <a:defRPr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cxnSp>
        <p:nvCxnSpPr>
          <p:cNvPr id="22" name="Straight Connector 21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9" name="Picture 8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12419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11" name="Straight Connector 10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7" name="Picture 6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7892060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BLUE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344971" y="2565077"/>
            <a:ext cx="4200525" cy="369332"/>
          </a:xfrm>
        </p:spPr>
        <p:txBody>
          <a:bodyPr>
            <a:sp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0" name="Title Placeholder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738664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>
            <a:lvl1pPr>
              <a:defRPr sz="4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25" name="Straight Connector 24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9" name="Picture 8" descr="Nokia_ConnectingPeople_brandmark_logo_whit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6339417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GRADIENT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344971" y="2565077"/>
            <a:ext cx="4200525" cy="369332"/>
          </a:xfrm>
        </p:spPr>
        <p:txBody>
          <a:bodyPr>
            <a:sp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itle Placeholder 1"/>
          <p:cNvSpPr>
            <a:spLocks noGrp="1"/>
          </p:cNvSpPr>
          <p:nvPr>
            <p:ph type="title"/>
          </p:nvPr>
        </p:nvSpPr>
        <p:spPr>
          <a:xfrm>
            <a:off x="344971" y="285728"/>
            <a:ext cx="8388000" cy="738664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>
            <a:lvl1pPr>
              <a:defRPr sz="4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cxnSp>
        <p:nvCxnSpPr>
          <p:cNvPr id="24" name="Straight Connector 23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9" name="Picture 8" descr="Nokia_ConnectingPeople_brandmark_logo_white_vector_RGB.emf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95284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White 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9786227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ue Blank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7664698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radient Blank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558226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FF072F-BB79-4FD7-B4DA-9A84A568D741}" type="datetimeFigureOut">
              <a:rPr lang="en-US"/>
              <a:pPr>
                <a:defRPr/>
              </a:pPr>
              <a:t>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5C1359-DDEA-4A1A-9D3A-964C9737847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6435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NO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/>
          <a:lstStyle>
            <a:lvl1pPr>
              <a:defRPr spc="-120" baseline="0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pic>
        <p:nvPicPr>
          <p:cNvPr id="11" name="Picture 10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cxnSp>
        <p:nvCxnSpPr>
          <p:cNvPr id="14" name="Straight Connector 13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sp>
        <p:nvSpPr>
          <p:cNvPr id="9" name="Content Placeholder 2"/>
          <p:cNvSpPr>
            <a:spLocks noGrp="1"/>
          </p:cNvSpPr>
          <p:nvPr>
            <p:ph idx="1"/>
          </p:nvPr>
        </p:nvSpPr>
        <p:spPr>
          <a:xfrm>
            <a:off x="344971" y="1552562"/>
            <a:ext cx="8407400" cy="4737708"/>
          </a:xfrm>
        </p:spPr>
        <p:txBody>
          <a:bodyPr>
            <a:normAutofit/>
          </a:bodyPr>
          <a:lstStyle>
            <a:lvl1pPr marL="0" indent="0">
              <a:buNone/>
              <a:defRPr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/>
          <a:lstStyle>
            <a:lvl1pPr>
              <a:defRPr baseline="0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59285" y="2714620"/>
            <a:ext cx="8156119" cy="3594700"/>
          </a:xfrm>
        </p:spPr>
        <p:txBody>
          <a:bodyPr>
            <a:normAutofit/>
          </a:bodyPr>
          <a:lstStyle>
            <a:lvl1pPr>
              <a:defRPr>
                <a:latin typeface="+mn-lt"/>
              </a:defRPr>
            </a:lvl1pPr>
            <a:lvl2pPr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15" name="Straight Connector 14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sp>
        <p:nvSpPr>
          <p:cNvPr id="21" name="Content Placeholder 2"/>
          <p:cNvSpPr>
            <a:spLocks noGrp="1"/>
          </p:cNvSpPr>
          <p:nvPr>
            <p:ph idx="13"/>
          </p:nvPr>
        </p:nvSpPr>
        <p:spPr>
          <a:xfrm>
            <a:off x="342578" y="1556792"/>
            <a:ext cx="8358246" cy="1152128"/>
          </a:xfrm>
        </p:spPr>
        <p:txBody>
          <a:bodyPr>
            <a:normAutofit/>
          </a:bodyPr>
          <a:lstStyle>
            <a:lvl1pPr marL="0" indent="0">
              <a:buFontTx/>
              <a:buNone/>
              <a:defRPr>
                <a:latin typeface="+mn-lt"/>
              </a:defRPr>
            </a:lvl1pPr>
            <a:lvl2pPr>
              <a:buFontTx/>
              <a:buNone/>
              <a:defRPr>
                <a:latin typeface="+mn-lt"/>
              </a:defRPr>
            </a:lvl2pPr>
            <a:lvl3pPr>
              <a:buFontTx/>
              <a:buNone/>
              <a:defRPr>
                <a:latin typeface="+mn-lt"/>
              </a:defRPr>
            </a:lvl3pPr>
            <a:lvl4pPr>
              <a:buFontTx/>
              <a:buNone/>
              <a:defRPr>
                <a:latin typeface="+mn-lt"/>
              </a:defRPr>
            </a:lvl4pPr>
            <a:lvl5pPr>
              <a:buFontTx/>
              <a:buNone/>
              <a:defRPr>
                <a:latin typeface="+mn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pic>
        <p:nvPicPr>
          <p:cNvPr id="12" name="Picture 11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46748" y="360000"/>
            <a:ext cx="8368656" cy="369332"/>
          </a:xfrm>
        </p:spPr>
        <p:txBody>
          <a:bodyPr anchor="t">
            <a:normAutofit/>
          </a:bodyPr>
          <a:lstStyle>
            <a:lvl1pPr>
              <a:defRPr sz="24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cxnSp>
        <p:nvCxnSpPr>
          <p:cNvPr id="16" name="Straight Connector 15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8" name="Picture 7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484471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tatement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19" name="Title Placeholder 1"/>
          <p:cNvSpPr>
            <a:spLocks noGrp="1"/>
          </p:cNvSpPr>
          <p:nvPr>
            <p:ph type="title"/>
          </p:nvPr>
        </p:nvSpPr>
        <p:spPr>
          <a:xfrm>
            <a:off x="357158" y="2861226"/>
            <a:ext cx="8388000" cy="738664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>
            <a:lvl1pPr algn="ctr">
              <a:defRPr sz="4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cxnSp>
        <p:nvCxnSpPr>
          <p:cNvPr id="24" name="Straight Connector 23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chemeClr val="bg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chemeClr val="bg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8" name="Picture 7" descr="Nokia_ConnectingPeople_brandmark_logo_white_vector_RGB.emf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7858148" y="6224933"/>
            <a:ext cx="973119" cy="3632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95284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57158" y="1571612"/>
            <a:ext cx="4038600" cy="4737708"/>
          </a:xfrm>
        </p:spPr>
        <p:txBody>
          <a:bodyPr>
            <a:normAutofit/>
          </a:bodyPr>
          <a:lstStyle>
            <a:lvl1pPr>
              <a:defRPr sz="2400">
                <a:latin typeface="+mn-lt"/>
              </a:defRPr>
            </a:lvl1pPr>
            <a:lvl2pPr>
              <a:defRPr sz="2200">
                <a:latin typeface="+mn-lt"/>
              </a:defRPr>
            </a:lvl2pPr>
            <a:lvl3pPr>
              <a:defRPr sz="2000">
                <a:latin typeface="+mn-lt"/>
              </a:defRPr>
            </a:lvl3pPr>
            <a:lvl4pPr>
              <a:defRPr sz="1800">
                <a:latin typeface="+mn-lt"/>
              </a:defRPr>
            </a:lvl4pPr>
            <a:lvl5pPr>
              <a:defRPr sz="1600">
                <a:latin typeface="+mn-lt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3438" y="1571612"/>
            <a:ext cx="4038600" cy="4737708"/>
          </a:xfrm>
        </p:spPr>
        <p:txBody>
          <a:bodyPr>
            <a:normAutofit/>
          </a:bodyPr>
          <a:lstStyle>
            <a:lvl1pPr>
              <a:defRPr sz="2400">
                <a:latin typeface="+mn-lt"/>
              </a:defRPr>
            </a:lvl1pPr>
            <a:lvl2pPr>
              <a:defRPr sz="2200">
                <a:latin typeface="+mn-lt"/>
              </a:defRPr>
            </a:lvl2pPr>
            <a:lvl3pPr>
              <a:defRPr sz="2000">
                <a:latin typeface="+mn-lt"/>
              </a:defRPr>
            </a:lvl3pPr>
            <a:lvl4pPr>
              <a:defRPr sz="1800">
                <a:latin typeface="+mn-lt"/>
              </a:defRPr>
            </a:lvl4pPr>
            <a:lvl5pPr>
              <a:defRPr sz="1600">
                <a:latin typeface="+mn-lt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24" name="Straight Connector 23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10" name="Picture 9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0000" y="1571612"/>
            <a:ext cx="3960000" cy="639762"/>
          </a:xfrm>
        </p:spPr>
        <p:txBody>
          <a:bodyPr anchor="t"/>
          <a:lstStyle>
            <a:lvl1pPr marL="0" indent="0">
              <a:buNone/>
              <a:defRPr sz="2400" b="0">
                <a:solidFill>
                  <a:srgbClr val="646464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6748" y="2399612"/>
            <a:ext cx="3960000" cy="3960000"/>
          </a:xfrm>
        </p:spPr>
        <p:txBody>
          <a:bodyPr/>
          <a:lstStyle>
            <a:lvl1pPr>
              <a:defRPr sz="2200">
                <a:solidFill>
                  <a:srgbClr val="646464"/>
                </a:solidFill>
                <a:latin typeface="+mn-lt"/>
              </a:defRPr>
            </a:lvl1pPr>
            <a:lvl2pPr>
              <a:defRPr sz="2200">
                <a:solidFill>
                  <a:srgbClr val="646464"/>
                </a:solidFill>
                <a:latin typeface="+mn-lt"/>
              </a:defRPr>
            </a:lvl2pPr>
            <a:lvl3pPr>
              <a:defRPr sz="2000">
                <a:solidFill>
                  <a:srgbClr val="646464"/>
                </a:solidFill>
                <a:latin typeface="+mn-lt"/>
              </a:defRPr>
            </a:lvl3pPr>
            <a:lvl4pPr>
              <a:defRPr sz="1800" b="0">
                <a:solidFill>
                  <a:srgbClr val="646464"/>
                </a:solidFill>
                <a:latin typeface="+mn-lt"/>
              </a:defRPr>
            </a:lvl4pPr>
            <a:lvl5pPr>
              <a:defRPr sz="1600">
                <a:solidFill>
                  <a:srgbClr val="646464"/>
                </a:solidFill>
                <a:latin typeface="+mn-lt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03774" y="1571612"/>
            <a:ext cx="3911630" cy="639762"/>
          </a:xfrm>
        </p:spPr>
        <p:txBody>
          <a:bodyPr anchor="t"/>
          <a:lstStyle>
            <a:lvl1pPr marL="0" indent="0">
              <a:buNone/>
              <a:defRPr sz="2400" b="0">
                <a:solidFill>
                  <a:srgbClr val="646464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03775" y="2399612"/>
            <a:ext cx="3911629" cy="3960000"/>
          </a:xfrm>
        </p:spPr>
        <p:txBody>
          <a:bodyPr/>
          <a:lstStyle>
            <a:lvl1pPr>
              <a:defRPr sz="2200">
                <a:solidFill>
                  <a:srgbClr val="646464"/>
                </a:solidFill>
                <a:latin typeface="+mn-lt"/>
              </a:defRPr>
            </a:lvl1pPr>
            <a:lvl2pPr>
              <a:defRPr sz="2200">
                <a:solidFill>
                  <a:srgbClr val="646464"/>
                </a:solidFill>
                <a:latin typeface="+mn-lt"/>
              </a:defRPr>
            </a:lvl2pPr>
            <a:lvl3pPr>
              <a:defRPr sz="2000" b="0">
                <a:solidFill>
                  <a:srgbClr val="646464"/>
                </a:solidFill>
                <a:latin typeface="+mn-lt"/>
              </a:defRPr>
            </a:lvl3pPr>
            <a:lvl4pPr>
              <a:defRPr sz="1800" b="0">
                <a:solidFill>
                  <a:srgbClr val="646464"/>
                </a:solidFill>
                <a:latin typeface="+mn-lt"/>
              </a:defRPr>
            </a:lvl4pPr>
            <a:lvl5pPr>
              <a:defRPr sz="1600" b="0">
                <a:solidFill>
                  <a:srgbClr val="646464"/>
                </a:solidFill>
                <a:latin typeface="+mn-lt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dirty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cxnSp>
        <p:nvCxnSpPr>
          <p:cNvPr id="26" name="Straight Connector 25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ooter Placeholder 4"/>
          <p:cNvSpPr>
            <a:spLocks noGrp="1"/>
          </p:cNvSpPr>
          <p:nvPr>
            <p:ph type="ftr" sz="quarter" idx="1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12" name="Picture 11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1502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57200" y="6449161"/>
            <a:ext cx="298376" cy="123111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20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2" name="Straight Connector 21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8" name="Picture 7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466293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_3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/>
          </p:nvPr>
        </p:nvSpPr>
        <p:spPr>
          <a:xfrm>
            <a:off x="350939" y="1571612"/>
            <a:ext cx="8388000" cy="4737708"/>
          </a:xfrm>
        </p:spPr>
        <p:txBody>
          <a:bodyPr numCol="3" spcCol="180000">
            <a:normAutofit/>
          </a:bodyPr>
          <a:lstStyle>
            <a:lvl1pPr marL="0" indent="0">
              <a:spcAft>
                <a:spcPts val="0"/>
              </a:spcAft>
              <a:buNone/>
              <a:defRPr sz="1400">
                <a:solidFill>
                  <a:srgbClr val="646464"/>
                </a:solidFill>
                <a:latin typeface="+mn-lt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1" name="Title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</p:spPr>
        <p:txBody>
          <a:bodyPr>
            <a:spAutoFit/>
          </a:bodyPr>
          <a:lstStyle>
            <a:lvl1pPr>
              <a:defRPr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23" name="Straight Connector 22"/>
          <p:cNvCxnSpPr/>
          <p:nvPr userDrawn="1"/>
        </p:nvCxnSpPr>
        <p:spPr>
          <a:xfrm flipV="1">
            <a:off x="395536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 userDrawn="1"/>
        </p:nvCxnSpPr>
        <p:spPr>
          <a:xfrm flipV="1">
            <a:off x="857224" y="6426000"/>
            <a:ext cx="0" cy="432000"/>
          </a:xfrm>
          <a:prstGeom prst="line">
            <a:avLst/>
          </a:prstGeom>
          <a:ln>
            <a:solidFill>
              <a:srgbClr val="12419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pic>
        <p:nvPicPr>
          <p:cNvPr id="9" name="Picture 8" descr="Nokia_brandmark_logo_blue_vecto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8166974" y="6450034"/>
            <a:ext cx="619868" cy="1033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252532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4971" y="287890"/>
            <a:ext cx="8388000" cy="615553"/>
          </a:xfrm>
          <a:prstGeom prst="rect">
            <a:avLst/>
          </a:prstGeom>
        </p:spPr>
        <p:txBody>
          <a:bodyPr vert="horz" lIns="0" tIns="0" rIns="0" bIns="0" rtlCol="0" anchor="t">
            <a:spAutoFit/>
          </a:bodyPr>
          <a:lstStyle/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4971" y="1571612"/>
            <a:ext cx="8407400" cy="4737708"/>
          </a:xfrm>
          <a:prstGeom prst="rect">
            <a:avLst/>
          </a:prstGeom>
        </p:spPr>
        <p:txBody>
          <a:bodyPr vert="horz" lIns="0" tIns="0" rIns="0" bIns="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 dirty="0" smtClean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452203"/>
            <a:ext cx="29837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fld id="{1DFF4ECC-2EB9-4399-B072-B53D46A7B74E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28662" y="6449161"/>
            <a:ext cx="6572296" cy="123111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>
              <a:defRPr sz="800">
                <a:solidFill>
                  <a:srgbClr val="124191"/>
                </a:solidFill>
                <a:latin typeface="+mn-lt"/>
              </a:defRPr>
            </a:lvl1pPr>
          </a:lstStyle>
          <a:p>
            <a:r>
              <a:rPr lang="en-US" smtClean="0"/>
              <a:t>© Nokia 2011</a:t>
            </a:r>
            <a:endParaRPr lang="en-GB" dirty="0"/>
          </a:p>
        </p:txBody>
      </p:sp>
      <p:sp>
        <p:nvSpPr>
          <p:cNvPr id="4" name="fc"/>
          <p:cNvSpPr txBox="1"/>
          <p:nvPr/>
        </p:nvSpPr>
        <p:spPr>
          <a:xfrm>
            <a:off x="0" y="6642100"/>
            <a:ext cx="9144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 i="0" u="none" baseline="0">
              <a:solidFill>
                <a:srgbClr val="3E843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731936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8" r:id="rId1"/>
    <p:sldLayoutId id="2147483856" r:id="rId2"/>
    <p:sldLayoutId id="2147483855" r:id="rId3"/>
    <p:sldLayoutId id="2147483830" r:id="rId4"/>
    <p:sldLayoutId id="2147483841" r:id="rId5"/>
    <p:sldLayoutId id="2147483831" r:id="rId6"/>
    <p:sldLayoutId id="2147483832" r:id="rId7"/>
    <p:sldLayoutId id="2147483833" r:id="rId8"/>
    <p:sldLayoutId id="2147483834" r:id="rId9"/>
    <p:sldLayoutId id="2147483835" r:id="rId10"/>
    <p:sldLayoutId id="2147483836" r:id="rId11"/>
    <p:sldLayoutId id="2147483837" r:id="rId12"/>
    <p:sldLayoutId id="2147483838" r:id="rId13"/>
    <p:sldLayoutId id="2147483840" r:id="rId14"/>
    <p:sldLayoutId id="2147483839" r:id="rId15"/>
    <p:sldLayoutId id="2147483858" r:id="rId16"/>
    <p:sldLayoutId id="2147483857" r:id="rId17"/>
    <p:sldLayoutId id="2147483859" r:id="rId18"/>
    <p:sldLayoutId id="2147483860" r:id="rId19"/>
  </p:sldLayoutIdLst>
  <p:timing>
    <p:tnLst>
      <p:par>
        <p:cTn id="1" dur="indefinite" restart="never" nodeType="tmRoot"/>
      </p:par>
    </p:tnLst>
  </p:timing>
  <p:hf hdr="0" dt="0"/>
  <p:txStyles>
    <p:titleStyle>
      <a:lvl1pPr algn="l" defTabSz="914400" rtl="0" eaLnBrk="1" latinLnBrk="0" hangingPunct="1">
        <a:spcBef>
          <a:spcPct val="0"/>
        </a:spcBef>
        <a:buNone/>
        <a:defRPr sz="4000" b="0" kern="2000" spc="-120" baseline="0">
          <a:solidFill>
            <a:srgbClr val="124191"/>
          </a:solidFill>
          <a:latin typeface="+mj-lt"/>
          <a:ea typeface="+mj-ea"/>
          <a:cs typeface="+mj-cs"/>
        </a:defRPr>
      </a:lvl1pPr>
    </p:titleStyle>
    <p:bodyStyle>
      <a:lvl1pPr marL="180975" indent="-180975" algn="l" defTabSz="914400" rtl="0" eaLnBrk="1" latinLnBrk="0" hangingPunct="1">
        <a:lnSpc>
          <a:spcPct val="100000"/>
        </a:lnSpc>
        <a:spcBef>
          <a:spcPts val="120"/>
        </a:spcBef>
        <a:spcAft>
          <a:spcPts val="120"/>
        </a:spcAft>
        <a:buFont typeface="Arial" pitchFamily="34" charset="0"/>
        <a:buChar char="•"/>
        <a:defRPr sz="2400" kern="1200">
          <a:solidFill>
            <a:srgbClr val="646464"/>
          </a:solidFill>
          <a:latin typeface="+mn-lt"/>
          <a:ea typeface="+mn-ea"/>
          <a:cs typeface="+mn-cs"/>
        </a:defRPr>
      </a:lvl1pPr>
      <a:lvl2pPr marL="627063" indent="-180000" algn="l" defTabSz="914400" rtl="0" eaLnBrk="1" latinLnBrk="0" hangingPunct="1">
        <a:lnSpc>
          <a:spcPct val="100000"/>
        </a:lnSpc>
        <a:spcBef>
          <a:spcPts val="110"/>
        </a:spcBef>
        <a:spcAft>
          <a:spcPts val="110"/>
        </a:spcAft>
        <a:buFont typeface="Nokia Pure Text" pitchFamily="34" charset="0"/>
        <a:buChar char="−"/>
        <a:defRPr sz="2200" kern="1200">
          <a:solidFill>
            <a:srgbClr val="646464"/>
          </a:solidFill>
          <a:latin typeface="+mn-lt"/>
          <a:ea typeface="+mn-ea"/>
          <a:cs typeface="+mn-cs"/>
        </a:defRPr>
      </a:lvl2pPr>
      <a:lvl3pPr marL="984250" indent="-179388" algn="l" defTabSz="914400" rtl="0" eaLnBrk="1" latinLnBrk="0" hangingPunct="1">
        <a:lnSpc>
          <a:spcPct val="100000"/>
        </a:lnSpc>
        <a:spcBef>
          <a:spcPts val="100"/>
        </a:spcBef>
        <a:spcAft>
          <a:spcPts val="100"/>
        </a:spcAft>
        <a:buFont typeface="Nokia Pure Text" pitchFamily="34" charset="0"/>
        <a:buChar char="−"/>
        <a:defRPr sz="2000" kern="1200">
          <a:solidFill>
            <a:srgbClr val="646464"/>
          </a:solidFill>
          <a:latin typeface="+mn-lt"/>
          <a:ea typeface="+mn-ea"/>
          <a:cs typeface="+mn-cs"/>
        </a:defRPr>
      </a:lvl3pPr>
      <a:lvl4pPr marL="1341438" indent="-179388" algn="l" defTabSz="914400" rtl="0" eaLnBrk="1" latinLnBrk="0" hangingPunct="1">
        <a:spcBef>
          <a:spcPts val="90"/>
        </a:spcBef>
        <a:spcAft>
          <a:spcPts val="90"/>
        </a:spcAft>
        <a:buFont typeface="Nokia Pure Text" pitchFamily="34" charset="0"/>
        <a:buChar char="−"/>
        <a:defRPr sz="1800" kern="1200">
          <a:solidFill>
            <a:srgbClr val="646464"/>
          </a:solidFill>
          <a:latin typeface="+mn-lt"/>
          <a:ea typeface="+mn-ea"/>
          <a:cs typeface="+mn-cs"/>
        </a:defRPr>
      </a:lvl4pPr>
      <a:lvl5pPr marL="1706563" indent="-179388" algn="l" defTabSz="914400" rtl="0" eaLnBrk="1" latinLnBrk="0" hangingPunct="1">
        <a:spcBef>
          <a:spcPts val="80"/>
        </a:spcBef>
        <a:spcAft>
          <a:spcPts val="80"/>
        </a:spcAft>
        <a:buFont typeface="Nokia Pure Text" pitchFamily="34" charset="0"/>
        <a:buChar char="−"/>
        <a:defRPr sz="1600" kern="1200" baseline="0">
          <a:solidFill>
            <a:srgbClr val="646464"/>
          </a:solidFill>
          <a:latin typeface="+mn-lt"/>
          <a:ea typeface="+mn-ea"/>
          <a:cs typeface="+mn-cs"/>
        </a:defRPr>
      </a:lvl5pPr>
      <a:lvl6pPr marL="2063750" indent="-179388" algn="l" defTabSz="914400" rtl="0" eaLnBrk="1" latinLnBrk="0" hangingPunct="1">
        <a:spcBef>
          <a:spcPts val="70"/>
        </a:spcBef>
        <a:spcAft>
          <a:spcPts val="70"/>
        </a:spcAft>
        <a:buFont typeface="Nokia Pure Text" pitchFamily="34" charset="0"/>
        <a:buChar char="−"/>
        <a:defRPr sz="1400" kern="1200" baseline="0">
          <a:solidFill>
            <a:srgbClr val="646464"/>
          </a:solidFill>
          <a:latin typeface="+mn-lt"/>
          <a:ea typeface="+mn-ea"/>
          <a:cs typeface="+mn-cs"/>
        </a:defRPr>
      </a:lvl6pPr>
      <a:lvl7pPr marL="2422525" indent="-180000" algn="l" defTabSz="914400" rtl="0" eaLnBrk="1" latinLnBrk="0" hangingPunct="1">
        <a:spcBef>
          <a:spcPts val="70"/>
        </a:spcBef>
        <a:spcAft>
          <a:spcPts val="70"/>
        </a:spcAft>
        <a:buFont typeface="Nokia Pure Text" pitchFamily="34" charset="0"/>
        <a:buChar char="−"/>
        <a:defRPr sz="1400" kern="1200" baseline="0">
          <a:solidFill>
            <a:srgbClr val="646464"/>
          </a:solidFill>
          <a:latin typeface="+mn-lt"/>
          <a:ea typeface="+mn-ea"/>
          <a:cs typeface="+mn-cs"/>
        </a:defRPr>
      </a:lvl7pPr>
      <a:lvl8pPr marL="2776538" indent="-180000" algn="l" defTabSz="914400" rtl="0" eaLnBrk="1" latinLnBrk="0" hangingPunct="1">
        <a:spcBef>
          <a:spcPts val="60"/>
        </a:spcBef>
        <a:spcAft>
          <a:spcPts val="60"/>
        </a:spcAft>
        <a:buFont typeface="Nokia Pure Text" pitchFamily="34" charset="0"/>
        <a:buChar char="−"/>
        <a:defRPr sz="1200" kern="1200" baseline="0">
          <a:solidFill>
            <a:srgbClr val="646464"/>
          </a:solidFill>
          <a:latin typeface="+mn-lt"/>
          <a:ea typeface="+mn-ea"/>
          <a:cs typeface="+mn-cs"/>
        </a:defRPr>
      </a:lvl8pPr>
      <a:lvl9pPr marL="3135313" indent="-174625" algn="l" defTabSz="914400" rtl="0" eaLnBrk="1" latinLnBrk="0" hangingPunct="1">
        <a:spcBef>
          <a:spcPts val="60"/>
        </a:spcBef>
        <a:spcAft>
          <a:spcPts val="60"/>
        </a:spcAft>
        <a:buFont typeface="Nokia Pure Text" pitchFamily="34" charset="0"/>
        <a:buChar char="−"/>
        <a:defRPr sz="1200" kern="1200" baseline="0">
          <a:solidFill>
            <a:srgbClr val="646464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>
          <a:xfrm>
            <a:off x="344971" y="4333696"/>
            <a:ext cx="8331485" cy="751488"/>
          </a:xfrm>
        </p:spPr>
        <p:txBody>
          <a:bodyPr/>
          <a:lstStyle/>
          <a:p>
            <a:pPr algn="ctr"/>
            <a:r>
              <a:rPr lang="fi-FI" dirty="0" smtClean="0"/>
              <a:t>Oguz Bici, Jani Lainema, Kemal </a:t>
            </a:r>
            <a:r>
              <a:rPr lang="fi-FI" dirty="0"/>
              <a:t>Ugur</a:t>
            </a:r>
          </a:p>
          <a:p>
            <a:pPr algn="ctr"/>
            <a:r>
              <a:rPr lang="fi-FI" dirty="0" smtClean="0">
                <a:solidFill>
                  <a:schemeClr val="tx1">
                    <a:lumMod val="40000"/>
                    <a:lumOff val="60000"/>
                  </a:schemeClr>
                </a:solidFill>
              </a:rPr>
              <a:t>Nokia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44971" y="2054347"/>
            <a:ext cx="8388000" cy="738664"/>
          </a:xfrm>
        </p:spPr>
        <p:txBody>
          <a:bodyPr/>
          <a:lstStyle/>
          <a:p>
            <a:pPr algn="ctr"/>
            <a:r>
              <a:rPr lang="fi-FI" dirty="0" smtClean="0"/>
              <a:t>JCTVC-H0251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F4ECC-2EB9-4399-B072-B53D46A7B74E}" type="slidenum">
              <a:rPr lang="en-GB" smtClean="0"/>
              <a:pPr/>
              <a:t>1</a:t>
            </a:fld>
            <a:endParaRPr lang="en-GB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dirty="0" smtClean="0"/>
              <a:t>© Nokia 2012</a:t>
            </a:r>
            <a:endParaRPr lang="en-GB" dirty="0"/>
          </a:p>
        </p:txBody>
      </p:sp>
      <p:sp>
        <p:nvSpPr>
          <p:cNvPr id="8" name="Text Placeholder 2"/>
          <p:cNvSpPr txBox="1">
            <a:spLocks/>
          </p:cNvSpPr>
          <p:nvPr/>
        </p:nvSpPr>
        <p:spPr>
          <a:xfrm>
            <a:off x="323528" y="2749347"/>
            <a:ext cx="8331485" cy="369332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>
            <a:lvl1pPr mar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120"/>
              </a:spcAft>
              <a:buFont typeface="Arial" pitchFamily="34" charset="0"/>
              <a:buNone/>
              <a:defRPr sz="24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627063" indent="-180000" algn="l" defTabSz="914400" rtl="0" eaLnBrk="1" latinLnBrk="0" hangingPunct="1">
              <a:lnSpc>
                <a:spcPct val="100000"/>
              </a:lnSpc>
              <a:spcBef>
                <a:spcPts val="110"/>
              </a:spcBef>
              <a:spcAft>
                <a:spcPts val="110"/>
              </a:spcAft>
              <a:buFont typeface="Nokia Pure Text" pitchFamily="34" charset="0"/>
              <a:buChar char="−"/>
              <a:defRPr sz="2200" kern="1200">
                <a:solidFill>
                  <a:srgbClr val="646464"/>
                </a:solidFill>
                <a:latin typeface="+mn-lt"/>
                <a:ea typeface="+mn-ea"/>
                <a:cs typeface="+mn-cs"/>
              </a:defRPr>
            </a:lvl2pPr>
            <a:lvl3pPr marL="984250" indent="-179388" algn="l" defTabSz="914400" rtl="0" eaLnBrk="1" latinLnBrk="0" hangingPunct="1">
              <a:lnSpc>
                <a:spcPct val="100000"/>
              </a:lnSpc>
              <a:spcBef>
                <a:spcPts val="100"/>
              </a:spcBef>
              <a:spcAft>
                <a:spcPts val="100"/>
              </a:spcAft>
              <a:buFont typeface="Nokia Pure Text" pitchFamily="34" charset="0"/>
              <a:buChar char="−"/>
              <a:defRPr sz="2000" kern="1200">
                <a:solidFill>
                  <a:srgbClr val="646464"/>
                </a:solidFill>
                <a:latin typeface="+mn-lt"/>
                <a:ea typeface="+mn-ea"/>
                <a:cs typeface="+mn-cs"/>
              </a:defRPr>
            </a:lvl3pPr>
            <a:lvl4pPr marL="1341438" indent="-179388" algn="l" defTabSz="914400" rtl="0" eaLnBrk="1" latinLnBrk="0" hangingPunct="1">
              <a:spcBef>
                <a:spcPts val="90"/>
              </a:spcBef>
              <a:spcAft>
                <a:spcPts val="90"/>
              </a:spcAft>
              <a:buFont typeface="Nokia Pure Text" pitchFamily="34" charset="0"/>
              <a:buChar char="−"/>
              <a:defRPr sz="1800" kern="1200">
                <a:solidFill>
                  <a:srgbClr val="646464"/>
                </a:solidFill>
                <a:latin typeface="+mn-lt"/>
                <a:ea typeface="+mn-ea"/>
                <a:cs typeface="+mn-cs"/>
              </a:defRPr>
            </a:lvl4pPr>
            <a:lvl5pPr marL="1706563" indent="-179388" algn="l" defTabSz="914400" rtl="0" eaLnBrk="1" latinLnBrk="0" hangingPunct="1">
              <a:spcBef>
                <a:spcPts val="80"/>
              </a:spcBef>
              <a:spcAft>
                <a:spcPts val="80"/>
              </a:spcAft>
              <a:buFont typeface="Nokia Pure Text" pitchFamily="34" charset="0"/>
              <a:buChar char="−"/>
              <a:defRPr sz="1600" kern="1200" baseline="0">
                <a:solidFill>
                  <a:srgbClr val="646464"/>
                </a:solidFill>
                <a:latin typeface="+mn-lt"/>
                <a:ea typeface="+mn-ea"/>
                <a:cs typeface="+mn-cs"/>
              </a:defRPr>
            </a:lvl5pPr>
            <a:lvl6pPr marL="2063750" indent="-179388" algn="l" defTabSz="914400" rtl="0" eaLnBrk="1" latinLnBrk="0" hangingPunct="1">
              <a:spcBef>
                <a:spcPts val="70"/>
              </a:spcBef>
              <a:spcAft>
                <a:spcPts val="70"/>
              </a:spcAft>
              <a:buFont typeface="Nokia Pure Text" pitchFamily="34" charset="0"/>
              <a:buChar char="−"/>
              <a:defRPr sz="1400" kern="1200" baseline="0">
                <a:solidFill>
                  <a:srgbClr val="646464"/>
                </a:solidFill>
                <a:latin typeface="+mn-lt"/>
                <a:ea typeface="+mn-ea"/>
                <a:cs typeface="+mn-cs"/>
              </a:defRPr>
            </a:lvl6pPr>
            <a:lvl7pPr marL="2422525" indent="-180000" algn="l" defTabSz="914400" rtl="0" eaLnBrk="1" latinLnBrk="0" hangingPunct="1">
              <a:spcBef>
                <a:spcPts val="70"/>
              </a:spcBef>
              <a:spcAft>
                <a:spcPts val="70"/>
              </a:spcAft>
              <a:buFont typeface="Nokia Pure Text" pitchFamily="34" charset="0"/>
              <a:buChar char="−"/>
              <a:defRPr sz="1400" kern="1200" baseline="0">
                <a:solidFill>
                  <a:srgbClr val="646464"/>
                </a:solidFill>
                <a:latin typeface="+mn-lt"/>
                <a:ea typeface="+mn-ea"/>
                <a:cs typeface="+mn-cs"/>
              </a:defRPr>
            </a:lvl7pPr>
            <a:lvl8pPr marL="2776538" indent="-180000" algn="l" defTabSz="914400" rtl="0" eaLnBrk="1" latinLnBrk="0" hangingPunct="1">
              <a:spcBef>
                <a:spcPts val="60"/>
              </a:spcBef>
              <a:spcAft>
                <a:spcPts val="60"/>
              </a:spcAft>
              <a:buFont typeface="Nokia Pure Text" pitchFamily="34" charset="0"/>
              <a:buChar char="−"/>
              <a:defRPr sz="1200" kern="1200" baseline="0">
                <a:solidFill>
                  <a:srgbClr val="646464"/>
                </a:solidFill>
                <a:latin typeface="+mn-lt"/>
                <a:ea typeface="+mn-ea"/>
                <a:cs typeface="+mn-cs"/>
              </a:defRPr>
            </a:lvl8pPr>
            <a:lvl9pPr marL="3135313" indent="-174625" algn="l" defTabSz="914400" rtl="0" eaLnBrk="1" latinLnBrk="0" hangingPunct="1">
              <a:spcBef>
                <a:spcPts val="60"/>
              </a:spcBef>
              <a:spcAft>
                <a:spcPts val="60"/>
              </a:spcAft>
              <a:buFont typeface="Nokia Pure Text" pitchFamily="34" charset="0"/>
              <a:buChar char="−"/>
              <a:defRPr sz="1200" kern="1200" baseline="0">
                <a:solidFill>
                  <a:srgbClr val="646464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CA" b="1" dirty="0"/>
              <a:t>Context reduction for merge index coding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Summary</a:t>
            </a:r>
            <a:endParaRPr lang="en-GB" dirty="0" smtClean="0"/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>
          <a:xfrm>
            <a:off x="344971" y="1571612"/>
            <a:ext cx="8407400" cy="1281324"/>
          </a:xfrm>
        </p:spPr>
        <p:txBody>
          <a:bodyPr>
            <a:normAutofit/>
          </a:bodyPr>
          <a:lstStyle/>
          <a:p>
            <a:r>
              <a:rPr lang="en-US" dirty="0" smtClean="0"/>
              <a:t>Removal of </a:t>
            </a:r>
            <a:r>
              <a:rPr lang="en-US" dirty="0" smtClean="0"/>
              <a:t>contexts for merge index </a:t>
            </a:r>
            <a:r>
              <a:rPr lang="en-US" dirty="0" smtClean="0"/>
              <a:t>coding</a:t>
            </a:r>
          </a:p>
          <a:p>
            <a:r>
              <a:rPr lang="en-US" dirty="0" smtClean="0"/>
              <a:t>Note: Currently, mismatch between WD and HM5 context derivation. (Old description still in WD)</a:t>
            </a:r>
            <a:endParaRPr lang="en-US" dirty="0" smtClean="0"/>
          </a:p>
        </p:txBody>
      </p:sp>
      <p:sp>
        <p:nvSpPr>
          <p:cNvPr id="2" name="TextBox 1"/>
          <p:cNvSpPr txBox="1"/>
          <p:nvPr/>
        </p:nvSpPr>
        <p:spPr>
          <a:xfrm>
            <a:off x="3851920" y="2852936"/>
            <a:ext cx="27363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bin0  bin1   bin2   bin3</a:t>
            </a:r>
            <a:endParaRPr lang="en-GB" dirty="0"/>
          </a:p>
        </p:txBody>
      </p:sp>
      <p:sp>
        <p:nvSpPr>
          <p:cNvPr id="5" name="TextBox 4"/>
          <p:cNvSpPr txBox="1"/>
          <p:nvPr/>
        </p:nvSpPr>
        <p:spPr>
          <a:xfrm>
            <a:off x="3923928" y="3501008"/>
            <a:ext cx="42484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Ctx0  Ctx1  Ctx2  Ctx3</a:t>
            </a:r>
            <a:endParaRPr lang="en-GB" dirty="0"/>
          </a:p>
        </p:txBody>
      </p:sp>
      <p:cxnSp>
        <p:nvCxnSpPr>
          <p:cNvPr id="4" name="Straight Arrow Connector 3"/>
          <p:cNvCxnSpPr/>
          <p:nvPr/>
        </p:nvCxnSpPr>
        <p:spPr>
          <a:xfrm flipV="1">
            <a:off x="4211960" y="3222268"/>
            <a:ext cx="0" cy="2787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 flipV="1">
            <a:off x="4788024" y="3222268"/>
            <a:ext cx="0" cy="2787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 flipV="1">
            <a:off x="5436096" y="3222268"/>
            <a:ext cx="0" cy="2787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 flipV="1">
            <a:off x="6012160" y="3222268"/>
            <a:ext cx="0" cy="2787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467544" y="2852936"/>
            <a:ext cx="27363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HM5: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4 contexts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1 context per bin</a:t>
            </a:r>
            <a:endParaRPr lang="en-GB" dirty="0"/>
          </a:p>
        </p:txBody>
      </p:sp>
      <p:sp>
        <p:nvSpPr>
          <p:cNvPr id="12" name="TextBox 11"/>
          <p:cNvSpPr txBox="1"/>
          <p:nvPr/>
        </p:nvSpPr>
        <p:spPr>
          <a:xfrm>
            <a:off x="3851920" y="4410978"/>
            <a:ext cx="27363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bin0  bin1   bin2   bin3</a:t>
            </a:r>
            <a:endParaRPr lang="en-GB" dirty="0"/>
          </a:p>
        </p:txBody>
      </p:sp>
      <p:sp>
        <p:nvSpPr>
          <p:cNvPr id="13" name="TextBox 12"/>
          <p:cNvSpPr txBox="1"/>
          <p:nvPr/>
        </p:nvSpPr>
        <p:spPr>
          <a:xfrm>
            <a:off x="4572000" y="4996334"/>
            <a:ext cx="21242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Equal probability</a:t>
            </a:r>
            <a:endParaRPr lang="en-GB" dirty="0"/>
          </a:p>
        </p:txBody>
      </p:sp>
      <p:cxnSp>
        <p:nvCxnSpPr>
          <p:cNvPr id="14" name="Straight Arrow Connector 13"/>
          <p:cNvCxnSpPr/>
          <p:nvPr/>
        </p:nvCxnSpPr>
        <p:spPr>
          <a:xfrm flipV="1">
            <a:off x="4211960" y="4780310"/>
            <a:ext cx="0" cy="2787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flipH="1" flipV="1">
            <a:off x="4788024" y="4780310"/>
            <a:ext cx="216024" cy="2787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V="1">
            <a:off x="5436096" y="4780310"/>
            <a:ext cx="0" cy="2787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flipV="1">
            <a:off x="5796136" y="4780310"/>
            <a:ext cx="216024" cy="2787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467544" y="4410978"/>
            <a:ext cx="273630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Proposed: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/>
              <a:t>1</a:t>
            </a:r>
            <a:r>
              <a:rPr lang="en-US" dirty="0" smtClean="0"/>
              <a:t> context assigned for bin0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Rest: equal probability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3864124" y="5013176"/>
            <a:ext cx="738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Ctx0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32996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GB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8516245"/>
              </p:ext>
            </p:extLst>
          </p:nvPr>
        </p:nvGraphicFramePr>
        <p:xfrm>
          <a:off x="1106488" y="2322537"/>
          <a:ext cx="6883400" cy="3914775"/>
        </p:xfrm>
        <a:graphic>
          <a:graphicData uri="http://schemas.openxmlformats.org/drawingml/2006/table">
            <a:tbl>
              <a:tblPr/>
              <a:tblGrid>
                <a:gridCol w="824870"/>
                <a:gridCol w="673170"/>
                <a:gridCol w="673170"/>
                <a:gridCol w="673170"/>
                <a:gridCol w="673170"/>
                <a:gridCol w="673170"/>
                <a:gridCol w="673170"/>
                <a:gridCol w="673170"/>
                <a:gridCol w="673170"/>
                <a:gridCol w="673170"/>
              </a:tblGrid>
              <a:tr h="152400"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LC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HE-10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A (8bit)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B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C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D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E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Overall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Enc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99%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LC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HE-10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A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B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C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D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E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Overall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GB" sz="9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 dirty="0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80808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Enc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102%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344971" y="1571612"/>
            <a:ext cx="8407400" cy="1281324"/>
          </a:xfrm>
        </p:spPr>
        <p:txBody>
          <a:bodyPr>
            <a:normAutofit/>
          </a:bodyPr>
          <a:lstStyle/>
          <a:p>
            <a:r>
              <a:rPr lang="en-US" dirty="0" smtClean="0"/>
              <a:t>0.0% BD-rate impact on all cases</a:t>
            </a:r>
          </a:p>
        </p:txBody>
      </p:sp>
    </p:spTree>
    <p:extLst>
      <p:ext uri="{BB962C8B-B14F-4D97-AF65-F5344CB8AC3E}">
        <p14:creationId xmlns:p14="http://schemas.microsoft.com/office/powerpoint/2010/main" val="568824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GB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Number of contexts reduced to 1 from 4</a:t>
            </a:r>
          </a:p>
          <a:p>
            <a:r>
              <a:rPr lang="en-US" dirty="0" smtClean="0"/>
              <a:t>3 out of 4 bins coded now with by-pass</a:t>
            </a:r>
          </a:p>
          <a:p>
            <a:r>
              <a:rPr lang="en-US" dirty="0" smtClean="0"/>
              <a:t>No effect on coding efficiency</a:t>
            </a:r>
          </a:p>
          <a:p>
            <a:r>
              <a:rPr lang="en-US" dirty="0" smtClean="0"/>
              <a:t>Recommend for adoption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097741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Nokia-Long-v1">
  <a:themeElements>
    <a:clrScheme name="Nokia-1">
      <a:dk1>
        <a:srgbClr val="124191"/>
      </a:dk1>
      <a:lt1>
        <a:srgbClr val="FFFFFF"/>
      </a:lt1>
      <a:dk2>
        <a:srgbClr val="646464"/>
      </a:dk2>
      <a:lt2>
        <a:srgbClr val="FFFFFF"/>
      </a:lt2>
      <a:accent1>
        <a:srgbClr val="2187B0"/>
      </a:accent1>
      <a:accent2>
        <a:srgbClr val="1F843E"/>
      </a:accent2>
      <a:accent3>
        <a:srgbClr val="E32C18"/>
      </a:accent3>
      <a:accent4>
        <a:srgbClr val="F39000"/>
      </a:accent4>
      <a:accent5>
        <a:srgbClr val="4D2383"/>
      </a:accent5>
      <a:accent6>
        <a:srgbClr val="196FB0"/>
      </a:accent6>
      <a:hlink>
        <a:srgbClr val="279FCE"/>
      </a:hlink>
      <a:folHlink>
        <a:srgbClr val="B592E1"/>
      </a:folHlink>
    </a:clrScheme>
    <a:fontScheme name="Nokia Pure font">
      <a:majorFont>
        <a:latin typeface="Nokia Pure Text"/>
        <a:ea typeface=""/>
        <a:cs typeface=""/>
      </a:majorFont>
      <a:minorFont>
        <a:latin typeface="Nokia Pure Tex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Nokia-Long-v1</Template>
  <TotalTime>2550</TotalTime>
  <Words>428</Words>
  <Application>Microsoft Office PowerPoint</Application>
  <PresentationFormat>On-screen Show (4:3)</PresentationFormat>
  <Paragraphs>217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Nokia-Long-v1</vt:lpstr>
      <vt:lpstr>JCTVC-H0251</vt:lpstr>
      <vt:lpstr>Summary</vt:lpstr>
      <vt:lpstr>Results</vt:lpstr>
      <vt:lpstr>Conclusion</vt:lpstr>
    </vt:vector>
  </TitlesOfParts>
  <Company>Nokia Oyj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AVIPA 2012</dc:title>
  <dc:creator>lainema</dc:creator>
  <cp:lastModifiedBy>Oguz Bici</cp:lastModifiedBy>
  <cp:revision>62</cp:revision>
  <dcterms:created xsi:type="dcterms:W3CDTF">2011-10-26T07:03:57Z</dcterms:created>
  <dcterms:modified xsi:type="dcterms:W3CDTF">2012-02-05T01:20:36Z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4c77e5a2-749d-47f9-9bbd-dc46bb971337</vt:lpwstr>
  </property>
  <property fmtid="{D5CDD505-2E9C-101B-9397-08002B2CF9AE}" pid="3" name="NokiaConfidentiality">
    <vt:lpwstr>Public</vt:lpwstr>
  </property>
</Properties>
</file>

<file path=docProps/thumbnail.jpeg>
</file>