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4" r:id="rId1"/>
  </p:sldMasterIdLst>
  <p:notesMasterIdLst>
    <p:notesMasterId r:id="rId11"/>
  </p:notesMasterIdLst>
  <p:handoutMasterIdLst>
    <p:handoutMasterId r:id="rId12"/>
  </p:handoutMasterIdLst>
  <p:sldIdLst>
    <p:sldId id="364" r:id="rId2"/>
    <p:sldId id="368" r:id="rId3"/>
    <p:sldId id="376" r:id="rId4"/>
    <p:sldId id="377" r:id="rId5"/>
    <p:sldId id="373" r:id="rId6"/>
    <p:sldId id="374" r:id="rId7"/>
    <p:sldId id="378" r:id="rId8"/>
    <p:sldId id="379" r:id="rId9"/>
    <p:sldId id="38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bin " initials="R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8E95"/>
    <a:srgbClr val="A8286B"/>
    <a:srgbClr val="47B0D5"/>
    <a:srgbClr val="721E51"/>
    <a:srgbClr val="9F4603"/>
    <a:srgbClr val="000000"/>
    <a:srgbClr val="C0C0C0"/>
    <a:srgbClr val="FFFFFF"/>
    <a:srgbClr val="B21A1A"/>
    <a:srgbClr val="78121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2017" autoAdjust="0"/>
    <p:restoredTop sz="94656" autoAdjust="0"/>
  </p:normalViewPr>
  <p:slideViewPr>
    <p:cSldViewPr snapToGrid="0">
      <p:cViewPr varScale="1">
        <p:scale>
          <a:sx n="57" d="100"/>
          <a:sy n="57" d="100"/>
        </p:scale>
        <p:origin x="-998" y="-91"/>
      </p:cViewPr>
      <p:guideLst>
        <p:guide orient="horz" pos="2160"/>
        <p:guide pos="288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66" d="100"/>
          <a:sy n="66" d="100"/>
        </p:scale>
        <p:origin x="-984" y="-474"/>
      </p:cViewPr>
      <p:guideLst>
        <p:guide orient="horz" pos="2880"/>
        <p:guide pos="723"/>
        <p:guide pos="3603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02394" y="8794334"/>
            <a:ext cx="2971800" cy="338554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spAutoFit/>
          </a:bodyPr>
          <a:lstStyle>
            <a:lvl1pPr algn="l">
              <a:defRPr sz="1200"/>
            </a:lvl1pPr>
          </a:lstStyle>
          <a:p>
            <a:r>
              <a:rPr lang="en-US" sz="800" dirty="0" smtClean="0">
                <a:solidFill>
                  <a:srgbClr val="8E8E95"/>
                </a:solidFill>
                <a:latin typeface="Arial" pitchFamily="34" charset="0"/>
                <a:cs typeface="Arial" pitchFamily="34" charset="0"/>
              </a:rPr>
              <a:t>© 2009, Cisco Systems, Inc. All rights reserved.</a:t>
            </a:r>
          </a:p>
          <a:p>
            <a:r>
              <a:rPr lang="en-US" sz="800" dirty="0" smtClean="0">
                <a:solidFill>
                  <a:srgbClr val="8E8E95"/>
                </a:solidFill>
                <a:latin typeface="Arial" pitchFamily="34" charset="0"/>
                <a:cs typeface="Arial" pitchFamily="34" charset="0"/>
              </a:rPr>
              <a:t>Presentation_ID.scr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338094" y="8786357"/>
            <a:ext cx="417513" cy="217487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spAutoFit/>
          </a:bodyPr>
          <a:lstStyle>
            <a:lvl1pPr algn="r">
              <a:defRPr sz="1200"/>
            </a:lvl1pPr>
          </a:lstStyle>
          <a:p>
            <a:fld id="{67292F94-DC1B-41E9-80E9-FE5E26560E8F}" type="slidenum">
              <a:rPr lang="en-US" sz="800">
                <a:solidFill>
                  <a:srgbClr val="8E8E95"/>
                </a:solidFill>
              </a:rPr>
              <a:pPr/>
              <a:t>‹#›</a:t>
            </a:fld>
            <a:endParaRPr lang="en-US" sz="800">
              <a:solidFill>
                <a:srgbClr val="8E8E95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>
            <a:off x="102394" y="8799513"/>
            <a:ext cx="6653213" cy="0"/>
          </a:xfrm>
          <a:prstGeom prst="line">
            <a:avLst/>
          </a:prstGeom>
          <a:noFill/>
          <a:ln w="12700">
            <a:solidFill>
              <a:srgbClr val="8E8E95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>
              <a:solidFill>
                <a:srgbClr val="8E8E95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8E8E95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143000" y="4343400"/>
            <a:ext cx="4576763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02394" y="8794334"/>
            <a:ext cx="2983706" cy="349666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rgbClr val="8E8E95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© 2009, Cisco Systems, Inc. All rights reserved.</a:t>
            </a:r>
          </a:p>
          <a:p>
            <a:r>
              <a:rPr lang="en-US" dirty="0" smtClean="0"/>
              <a:t>Presentation_ID.scr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366670" y="8786357"/>
            <a:ext cx="388937" cy="215444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spAutoFit/>
          </a:bodyPr>
          <a:lstStyle>
            <a:lvl1pPr algn="r">
              <a:defRPr sz="800">
                <a:solidFill>
                  <a:srgbClr val="8E8E95"/>
                </a:solidFill>
                <a:latin typeface="+mn-lt"/>
              </a:defRPr>
            </a:lvl1pPr>
          </a:lstStyle>
          <a:p>
            <a:fld id="{567B6F56-350B-4E5B-A84B-F03C933C9A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102394" y="8799513"/>
            <a:ext cx="6653213" cy="0"/>
          </a:xfrm>
          <a:prstGeom prst="line">
            <a:avLst/>
          </a:prstGeom>
          <a:noFill/>
          <a:ln w="12700">
            <a:solidFill>
              <a:srgbClr val="8E8E95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>
              <a:solidFill>
                <a:srgbClr val="8E8E95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237744" indent="-237744" algn="l" defTabSz="914400" rtl="0" eaLnBrk="1" latinLnBrk="0" hangingPunct="1">
      <a:lnSpc>
        <a:spcPct val="95000"/>
      </a:lnSpc>
      <a:spcBef>
        <a:spcPts val="1440"/>
      </a:spcBef>
      <a:buFont typeface="Wingdings" pitchFamily="2" charset="2"/>
      <a:buChar char="§"/>
      <a:defRPr lang="en-US" sz="1400" kern="1200" dirty="0" smtClean="0">
        <a:solidFill>
          <a:schemeClr val="tx1"/>
        </a:solidFill>
        <a:latin typeface="+mn-lt"/>
        <a:ea typeface="+mn-ea"/>
        <a:cs typeface="+mn-cs"/>
      </a:defRPr>
    </a:lvl1pPr>
    <a:lvl2pPr marL="576072" algn="l" defTabSz="914400" rtl="0" eaLnBrk="1" latinLnBrk="0" hangingPunct="1">
      <a:lnSpc>
        <a:spcPct val="95000"/>
      </a:lnSpc>
      <a:spcBef>
        <a:spcPts val="840"/>
      </a:spcBef>
      <a:defRPr lang="en-US" sz="1200" kern="1200" dirty="0" smtClean="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lnSpc>
        <a:spcPct val="95000"/>
      </a:lnSpc>
      <a:spcBef>
        <a:spcPts val="840"/>
      </a:spcBef>
      <a:defRPr lang="en-US" sz="1000" kern="1200" dirty="0" smtClean="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lnSpc>
        <a:spcPct val="95000"/>
      </a:lnSpc>
      <a:spcBef>
        <a:spcPts val="840"/>
      </a:spcBef>
      <a:defRPr lang="en-US" sz="1000" kern="1200" dirty="0" smtClean="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lnSpc>
        <a:spcPct val="95000"/>
      </a:lnSpc>
      <a:spcBef>
        <a:spcPts val="840"/>
      </a:spcBef>
      <a:defRPr lang="en-US" sz="1000" kern="1200" dirty="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Horizont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858" y="1618487"/>
            <a:ext cx="9181171" cy="236772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Picture Placeholder 43"/>
          <p:cNvSpPr>
            <a:spLocks noGrp="1"/>
          </p:cNvSpPr>
          <p:nvPr>
            <p:ph type="pic" sz="quarter" idx="12" hasCustomPrompt="1"/>
          </p:nvPr>
        </p:nvSpPr>
        <p:spPr bwMode="grayWhite">
          <a:xfrm>
            <a:off x="-37171" y="1618488"/>
            <a:ext cx="9235440" cy="2359152"/>
          </a:xfrm>
          <a:solidFill>
            <a:schemeClr val="accent1"/>
          </a:solidFill>
          <a:ln w="19050">
            <a:solidFill>
              <a:srgbClr val="C0C0C4"/>
            </a:solidFill>
          </a:ln>
        </p:spPr>
        <p:txBody>
          <a:bodyPr vert="horz" lIns="91440" tIns="45720" rIns="91440" bIns="45720" rtlCol="0" anchor="ctr" anchorCtr="1">
            <a:normAutofit/>
          </a:bodyPr>
          <a:lstStyle>
            <a:lvl1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  <a:defRPr lang="en-US" sz="24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50874" y="5483225"/>
            <a:ext cx="8112126" cy="38417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grpSp>
        <p:nvGrpSpPr>
          <p:cNvPr id="4" name="Group 7"/>
          <p:cNvGrpSpPr>
            <a:grpSpLocks/>
          </p:cNvGrpSpPr>
          <p:nvPr/>
        </p:nvGrpSpPr>
        <p:grpSpPr bwMode="black">
          <a:xfrm>
            <a:off x="609600" y="525463"/>
            <a:ext cx="1447800" cy="769937"/>
            <a:chOff x="3272" y="1316"/>
            <a:chExt cx="1889" cy="1002"/>
          </a:xfrm>
        </p:grpSpPr>
        <p:sp>
          <p:nvSpPr>
            <p:cNvPr id="9" name="AutoShape 8"/>
            <p:cNvSpPr>
              <a:spLocks noChangeAspect="1" noChangeArrowheads="1" noTextEdit="1"/>
            </p:cNvSpPr>
            <p:nvPr/>
          </p:nvSpPr>
          <p:spPr bwMode="black">
            <a:xfrm>
              <a:off x="3272" y="1316"/>
              <a:ext cx="1889" cy="1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black">
            <a:xfrm>
              <a:off x="3803" y="1980"/>
              <a:ext cx="86" cy="325"/>
            </a:xfrm>
            <a:prstGeom prst="rect">
              <a:avLst/>
            </a:prstGeom>
            <a:solidFill>
              <a:srgbClr val="B21A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black">
            <a:xfrm>
              <a:off x="4304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black">
            <a:xfrm>
              <a:off x="3443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black">
            <a:xfrm>
              <a:off x="4643" y="1971"/>
              <a:ext cx="342" cy="343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black">
            <a:xfrm>
              <a:off x="4000" y="1971"/>
              <a:ext cx="223" cy="343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black">
            <a:xfrm>
              <a:off x="3272" y="1586"/>
              <a:ext cx="81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black">
            <a:xfrm>
              <a:off x="3499" y="1474"/>
              <a:ext cx="81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black">
            <a:xfrm>
              <a:off x="3722" y="1320"/>
              <a:ext cx="81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black">
            <a:xfrm>
              <a:off x="3949" y="1474"/>
              <a:ext cx="81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black">
            <a:xfrm>
              <a:off x="4171" y="1586"/>
              <a:ext cx="86" cy="167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black">
            <a:xfrm>
              <a:off x="4398" y="1474"/>
              <a:ext cx="82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black">
            <a:xfrm>
              <a:off x="4625" y="1320"/>
              <a:ext cx="82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black">
            <a:xfrm>
              <a:off x="4848" y="1474"/>
              <a:ext cx="82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black">
            <a:xfrm>
              <a:off x="5075" y="1586"/>
              <a:ext cx="82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50874" y="4114800"/>
            <a:ext cx="8112125" cy="1022350"/>
          </a:xfrm>
        </p:spPr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Phot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58763" y="1142999"/>
            <a:ext cx="8631237" cy="5455921"/>
          </a:xfrm>
        </p:spPr>
        <p:txBody>
          <a:bodyPr anchor="ctr" anchorCtr="0"/>
          <a:lstStyle>
            <a:lvl1pPr marL="0" indent="0" algn="ctr">
              <a:buNone/>
              <a:defRPr sz="3200" baseline="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793751" y="304800"/>
            <a:ext cx="7435849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ft Third Photo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3751" y="304800"/>
            <a:ext cx="7435849" cy="838200"/>
          </a:xfrm>
        </p:spPr>
        <p:txBody>
          <a:bodyPr/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54400" y="1600200"/>
            <a:ext cx="4775200" cy="4648200"/>
          </a:xfrm>
        </p:spPr>
        <p:txBody>
          <a:bodyPr/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4" name="Picture Placeholder 43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1143000"/>
            <a:ext cx="3048000" cy="5715000"/>
          </a:xfrm>
        </p:spPr>
        <p:txBody>
          <a:bodyPr anchor="ctr" anchorCtr="1"/>
          <a:lstStyle>
            <a:lvl1pPr>
              <a:buNone/>
              <a:defRPr baseline="0"/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ddle Thir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48000" y="1143000"/>
            <a:ext cx="3048000" cy="5718174"/>
          </a:xfrm>
        </p:spPr>
        <p:txBody>
          <a:bodyPr anchor="ctr" anchorCtr="0"/>
          <a:lstStyle>
            <a:lvl1pPr marL="0" indent="0" algn="ctr">
              <a:buNone/>
              <a:defRPr sz="3200" baseline="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793751" y="304800"/>
            <a:ext cx="7435849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ight Third Photo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3751" y="304800"/>
            <a:ext cx="7435849" cy="838200"/>
          </a:xfrm>
        </p:spPr>
        <p:txBody>
          <a:bodyPr/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3751" y="1600200"/>
            <a:ext cx="4540249" cy="4525963"/>
          </a:xfrm>
        </p:spPr>
        <p:txBody>
          <a:bodyPr/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793751" y="1186542"/>
            <a:ext cx="4540249" cy="381000"/>
          </a:xfrm>
        </p:spPr>
        <p:txBody>
          <a:bodyPr anchor="ctr" anchorCtr="0">
            <a:noAutofit/>
          </a:bodyPr>
          <a:lstStyle>
            <a:lvl1pPr>
              <a:buFontTx/>
              <a:buNone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Subtitle Goes Here</a:t>
            </a:r>
            <a:endParaRPr lang="en-US" dirty="0"/>
          </a:p>
        </p:txBody>
      </p:sp>
      <p:sp>
        <p:nvSpPr>
          <p:cNvPr id="44" name="Picture Placeholder 43"/>
          <p:cNvSpPr>
            <a:spLocks noGrp="1"/>
          </p:cNvSpPr>
          <p:nvPr>
            <p:ph type="pic" sz="quarter" idx="11" hasCustomPrompt="1"/>
          </p:nvPr>
        </p:nvSpPr>
        <p:spPr>
          <a:xfrm>
            <a:off x="6096000" y="1143000"/>
            <a:ext cx="3048000" cy="5715000"/>
          </a:xfrm>
        </p:spPr>
        <p:txBody>
          <a:bodyPr anchor="ctr" anchorCtr="1"/>
          <a:lstStyle>
            <a:lvl1pPr>
              <a:buNone/>
              <a:defRPr/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 Third Photo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3751" y="304800"/>
            <a:ext cx="7435849" cy="838200"/>
          </a:xfrm>
        </p:spPr>
        <p:txBody>
          <a:bodyPr/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3751" y="3512457"/>
            <a:ext cx="7464878" cy="2735942"/>
          </a:xfrm>
        </p:spPr>
        <p:txBody>
          <a:bodyPr/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4" name="Picture Placeholder 43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1143000"/>
            <a:ext cx="9144000" cy="1905000"/>
          </a:xfrm>
        </p:spPr>
        <p:txBody>
          <a:bodyPr anchor="ctr" anchorCtr="1"/>
          <a:lstStyle>
            <a:lvl1pPr>
              <a:buNone/>
              <a:defRPr baseline="0"/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orizontal Middle Thir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3751" y="304800"/>
            <a:ext cx="7435849" cy="838200"/>
          </a:xfrm>
        </p:spPr>
        <p:txBody>
          <a:bodyPr/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44" name="Picture Placeholder 43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3044371"/>
            <a:ext cx="9144000" cy="1905000"/>
          </a:xfrm>
        </p:spPr>
        <p:txBody>
          <a:bodyPr anchor="ctr" anchorCtr="1"/>
          <a:lstStyle>
            <a:lvl1pPr>
              <a:buNone/>
              <a:defRPr baseline="0"/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hird Photo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3751" y="304800"/>
            <a:ext cx="7435849" cy="838200"/>
          </a:xfrm>
        </p:spPr>
        <p:txBody>
          <a:bodyPr/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44" name="Picture Placeholder 43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4953000"/>
            <a:ext cx="9144000" cy="1905000"/>
          </a:xfrm>
        </p:spPr>
        <p:txBody>
          <a:bodyPr anchor="ctr" anchorCtr="1"/>
          <a:lstStyle>
            <a:lvl1pPr>
              <a:buNone/>
              <a:defRPr baseline="0"/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43" name="Content Placeholder 2"/>
          <p:cNvSpPr>
            <a:spLocks noGrp="1"/>
          </p:cNvSpPr>
          <p:nvPr>
            <p:ph idx="12" hasCustomPrompt="1"/>
          </p:nvPr>
        </p:nvSpPr>
        <p:spPr>
          <a:xfrm>
            <a:off x="793751" y="1600201"/>
            <a:ext cx="7461249" cy="2882899"/>
          </a:xfrm>
        </p:spPr>
        <p:txBody>
          <a:bodyPr/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 Half Photo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3751" y="304800"/>
            <a:ext cx="7435849" cy="838200"/>
          </a:xfrm>
        </p:spPr>
        <p:txBody>
          <a:bodyPr/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3751" y="4495799"/>
            <a:ext cx="7464878" cy="1752599"/>
          </a:xfrm>
        </p:spPr>
        <p:txBody>
          <a:bodyPr/>
          <a:lstStyle/>
          <a:p>
            <a:pPr lvl="0"/>
            <a:r>
              <a:rPr lang="en-US" dirty="0" smtClean="0"/>
              <a:t>Body Text</a:t>
            </a:r>
          </a:p>
        </p:txBody>
      </p:sp>
      <p:sp>
        <p:nvSpPr>
          <p:cNvPr id="44" name="Picture Placeholder 43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1143000"/>
            <a:ext cx="9144000" cy="2857500"/>
          </a:xfrm>
        </p:spPr>
        <p:txBody>
          <a:bodyPr anchor="ctr" anchorCtr="1"/>
          <a:lstStyle>
            <a:lvl1pPr>
              <a:buNone/>
              <a:defRPr baseline="0"/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lte Slide Horizonta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3"/>
          <p:cNvSpPr>
            <a:spLocks noChangeArrowheads="1"/>
          </p:cNvSpPr>
          <p:nvPr userDrawn="1"/>
        </p:nvSpPr>
        <p:spPr bwMode="hidden">
          <a:xfrm>
            <a:off x="0" y="3962400"/>
            <a:ext cx="9144000" cy="1200150"/>
          </a:xfrm>
          <a:prstGeom prst="rect">
            <a:avLst/>
          </a:prstGeom>
          <a:gradFill rotWithShape="1">
            <a:gsLst>
              <a:gs pos="0">
                <a:srgbClr val="8E8E95">
                  <a:alpha val="50000"/>
                </a:srgbClr>
              </a:gs>
              <a:gs pos="100000">
                <a:srgbClr val="8E8E95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lIns="82124" tIns="41061" rIns="82124" bIns="41061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858" y="1618487"/>
            <a:ext cx="9181171" cy="236772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7"/>
          <p:cNvGrpSpPr>
            <a:grpSpLocks/>
          </p:cNvGrpSpPr>
          <p:nvPr/>
        </p:nvGrpSpPr>
        <p:grpSpPr bwMode="black">
          <a:xfrm>
            <a:off x="609600" y="525463"/>
            <a:ext cx="1447800" cy="769937"/>
            <a:chOff x="3272" y="1316"/>
            <a:chExt cx="1889" cy="1002"/>
          </a:xfrm>
        </p:grpSpPr>
        <p:sp>
          <p:nvSpPr>
            <p:cNvPr id="9" name="AutoShape 8"/>
            <p:cNvSpPr>
              <a:spLocks noChangeAspect="1" noChangeArrowheads="1" noTextEdit="1"/>
            </p:cNvSpPr>
            <p:nvPr/>
          </p:nvSpPr>
          <p:spPr bwMode="black">
            <a:xfrm>
              <a:off x="3272" y="1316"/>
              <a:ext cx="1889" cy="1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black">
            <a:xfrm>
              <a:off x="3803" y="1980"/>
              <a:ext cx="86" cy="325"/>
            </a:xfrm>
            <a:prstGeom prst="rect">
              <a:avLst/>
            </a:prstGeom>
            <a:solidFill>
              <a:srgbClr val="B21A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black">
            <a:xfrm>
              <a:off x="4304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black">
            <a:xfrm>
              <a:off x="3443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black">
            <a:xfrm>
              <a:off x="4643" y="1971"/>
              <a:ext cx="342" cy="343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black">
            <a:xfrm>
              <a:off x="4000" y="1971"/>
              <a:ext cx="223" cy="343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black">
            <a:xfrm>
              <a:off x="3272" y="1586"/>
              <a:ext cx="81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black">
            <a:xfrm>
              <a:off x="3499" y="1474"/>
              <a:ext cx="81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black">
            <a:xfrm>
              <a:off x="3722" y="1320"/>
              <a:ext cx="81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black">
            <a:xfrm>
              <a:off x="3949" y="1474"/>
              <a:ext cx="81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black">
            <a:xfrm>
              <a:off x="4171" y="1586"/>
              <a:ext cx="86" cy="167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black">
            <a:xfrm>
              <a:off x="4398" y="1474"/>
              <a:ext cx="82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black">
            <a:xfrm>
              <a:off x="4625" y="1320"/>
              <a:ext cx="82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black">
            <a:xfrm>
              <a:off x="4848" y="1474"/>
              <a:ext cx="82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black">
            <a:xfrm>
              <a:off x="5075" y="1586"/>
              <a:ext cx="82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50874" y="5483225"/>
            <a:ext cx="8112126" cy="38417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50874" y="4114800"/>
            <a:ext cx="8112125" cy="1022350"/>
          </a:xfrm>
        </p:spPr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Picture Placeholder 43"/>
          <p:cNvSpPr>
            <a:spLocks noGrp="1"/>
          </p:cNvSpPr>
          <p:nvPr>
            <p:ph type="pic" sz="quarter" idx="12" hasCustomPrompt="1"/>
          </p:nvPr>
        </p:nvSpPr>
        <p:spPr bwMode="grayWhite">
          <a:xfrm>
            <a:off x="-45720" y="1618488"/>
            <a:ext cx="9235440" cy="2359152"/>
          </a:xfrm>
          <a:solidFill>
            <a:schemeClr val="accent1"/>
          </a:solidFill>
          <a:ln w="19050">
            <a:solidFill>
              <a:srgbClr val="C0C0C4"/>
            </a:solidFill>
          </a:ln>
        </p:spPr>
        <p:txBody>
          <a:bodyPr vert="horz" lIns="91440" tIns="45720" rIns="91440" bIns="45720" rtlCol="0" anchor="ctr" anchorCtr="1">
            <a:normAutofit/>
          </a:bodyPr>
          <a:lstStyle>
            <a:lvl1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  <a:defRPr lang="en-US" sz="24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ight Half Photo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3751" y="304800"/>
            <a:ext cx="7435849" cy="838200"/>
          </a:xfrm>
        </p:spPr>
        <p:txBody>
          <a:bodyPr/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3751" y="1600200"/>
            <a:ext cx="3016249" cy="4525963"/>
          </a:xfrm>
        </p:spPr>
        <p:txBody>
          <a:bodyPr/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793751" y="1186542"/>
            <a:ext cx="3028949" cy="381000"/>
          </a:xfrm>
        </p:spPr>
        <p:txBody>
          <a:bodyPr anchor="ctr" anchorCtr="0">
            <a:noAutofit/>
          </a:bodyPr>
          <a:lstStyle>
            <a:lvl1pPr>
              <a:buFontTx/>
              <a:buNone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Subtitle Goes Here</a:t>
            </a:r>
            <a:endParaRPr lang="en-US" dirty="0"/>
          </a:p>
        </p:txBody>
      </p:sp>
      <p:sp>
        <p:nvSpPr>
          <p:cNvPr id="44" name="Picture Placeholder 43"/>
          <p:cNvSpPr>
            <a:spLocks noGrp="1"/>
          </p:cNvSpPr>
          <p:nvPr>
            <p:ph type="pic" sz="quarter" idx="11" hasCustomPrompt="1"/>
          </p:nvPr>
        </p:nvSpPr>
        <p:spPr>
          <a:xfrm>
            <a:off x="4572000" y="1143000"/>
            <a:ext cx="4572000" cy="5715000"/>
          </a:xfrm>
        </p:spPr>
        <p:txBody>
          <a:bodyPr anchor="ctr" anchorCtr="1"/>
          <a:lstStyle>
            <a:lvl1pPr>
              <a:buNone/>
              <a:defRPr/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1144588"/>
            <a:ext cx="9156700" cy="477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13"/>
          <p:cNvSpPr/>
          <p:nvPr/>
        </p:nvSpPr>
        <p:spPr>
          <a:xfrm>
            <a:off x="5354479" y="1146175"/>
            <a:ext cx="3781901" cy="4773614"/>
          </a:xfrm>
          <a:prstGeom prst="rect">
            <a:avLst/>
          </a:prstGeom>
          <a:solidFill>
            <a:srgbClr val="8E8E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43"/>
          <p:cNvSpPr>
            <a:spLocks noGrp="1"/>
          </p:cNvSpPr>
          <p:nvPr>
            <p:ph type="pic" sz="quarter" idx="12" hasCustomPrompt="1"/>
          </p:nvPr>
        </p:nvSpPr>
        <p:spPr bwMode="grayWhite">
          <a:xfrm>
            <a:off x="5352415" y="1138238"/>
            <a:ext cx="3794760" cy="4781551"/>
          </a:xfrm>
          <a:solidFill>
            <a:schemeClr val="bg2">
              <a:lumMod val="65000"/>
            </a:schemeClr>
          </a:solidFill>
          <a:ln w="19050">
            <a:solidFill>
              <a:schemeClr val="bg1"/>
            </a:solidFill>
          </a:ln>
        </p:spPr>
        <p:txBody>
          <a:bodyPr vert="horz" lIns="91440" tIns="45720" rIns="91440" bIns="45720" rtlCol="0" anchor="ctr" anchorCtr="1">
            <a:normAutofit/>
          </a:bodyPr>
          <a:lstStyle>
            <a:lvl1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  <a:def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18" name="Rectangle 10"/>
          <p:cNvSpPr>
            <a:spLocks noChangeArrowheads="1"/>
          </p:cNvSpPr>
          <p:nvPr/>
        </p:nvSpPr>
        <p:spPr bwMode="white">
          <a:xfrm>
            <a:off x="0" y="0"/>
            <a:ext cx="9144000" cy="1619250"/>
          </a:xfrm>
          <a:prstGeom prst="rect">
            <a:avLst/>
          </a:prstGeom>
          <a:solidFill>
            <a:schemeClr val="bg2">
              <a:alpha val="30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none" lIns="73025" tIns="36512" rIns="73025" bIns="36512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2" name="Text Placeholder 4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685799" y="2000249"/>
            <a:ext cx="4003431" cy="2486025"/>
          </a:xfrm>
        </p:spPr>
        <p:txBody>
          <a:bodyPr>
            <a:noAutofit/>
          </a:bodyPr>
          <a:lstStyle>
            <a:lvl1pPr marL="114300" indent="-118872" algn="l" defTabSz="814388" eaLnBrk="1" hangingPunct="1">
              <a:lnSpc>
                <a:spcPct val="95000"/>
              </a:lnSpc>
              <a:buNone/>
              <a:defRPr sz="2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“Quote slide option one has text that is left aligned, set in Arial Regular with a point size of 22 points. The maximum quote length should not be more than seven lines of text per quote.”</a:t>
            </a:r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801080" y="5149174"/>
            <a:ext cx="3770920" cy="560153"/>
          </a:xfrm>
        </p:spPr>
        <p:txBody>
          <a:bodyPr wrap="square" anchor="ctr" anchorCtr="0">
            <a:spAutoFit/>
          </a:bodyPr>
          <a:lstStyle>
            <a:lvl1pPr marL="0" indent="0" algn="l" defTabSz="814388">
              <a:spcBef>
                <a:spcPct val="30000"/>
              </a:spcBef>
              <a:buClr>
                <a:schemeClr val="tx2"/>
              </a:buClr>
              <a:buSzPct val="100000"/>
              <a:buFont typeface="Wingdings" pitchFamily="2" charset="2"/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Source Name</a:t>
            </a:r>
            <a:br>
              <a:rPr lang="en-US" dirty="0" smtClean="0"/>
            </a:br>
            <a:r>
              <a:rPr lang="en-US" dirty="0" smtClean="0"/>
              <a:t>Company XYZ</a:t>
            </a:r>
            <a:endParaRPr lang="en-US" dirty="0"/>
          </a:p>
        </p:txBody>
      </p:sp>
      <p:sp>
        <p:nvSpPr>
          <p:cNvPr id="19" name="Rectangle 4"/>
          <p:cNvSpPr>
            <a:spLocks noChangeArrowheads="1"/>
          </p:cNvSpPr>
          <p:nvPr userDrawn="1"/>
        </p:nvSpPr>
        <p:spPr bwMode="ltGray">
          <a:xfrm>
            <a:off x="2206625" y="6634163"/>
            <a:ext cx="2249756" cy="19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 smtClean="0">
                <a:solidFill>
                  <a:srgbClr val="8E8E95"/>
                </a:solidFill>
              </a:rPr>
              <a:t>© 2010 Cisco and/or its affiliates. All rights reserved.</a:t>
            </a:r>
            <a:endParaRPr lang="en-US" sz="700" dirty="0">
              <a:solidFill>
                <a:srgbClr val="8E8E95"/>
              </a:solidFill>
            </a:endParaRPr>
          </a:p>
        </p:txBody>
      </p:sp>
      <p:sp>
        <p:nvSpPr>
          <p:cNvPr id="20" name="Rectangle 5"/>
          <p:cNvSpPr>
            <a:spLocks noChangeArrowheads="1"/>
          </p:cNvSpPr>
          <p:nvPr userDrawn="1"/>
        </p:nvSpPr>
        <p:spPr bwMode="ltGray">
          <a:xfrm>
            <a:off x="4546600" y="6634163"/>
            <a:ext cx="877887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 dirty="0">
                <a:solidFill>
                  <a:srgbClr val="8E8E95"/>
                </a:solidFill>
              </a:rPr>
              <a:t>Cisco Confidential</a:t>
            </a:r>
          </a:p>
        </p:txBody>
      </p:sp>
      <p:sp>
        <p:nvSpPr>
          <p:cNvPr id="24" name="Rectangle 6"/>
          <p:cNvSpPr>
            <a:spLocks noChangeArrowheads="1"/>
          </p:cNvSpPr>
          <p:nvPr userDrawn="1"/>
        </p:nvSpPr>
        <p:spPr bwMode="ltGray">
          <a:xfrm>
            <a:off x="812800" y="6634163"/>
            <a:ext cx="96202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 err="1">
                <a:solidFill>
                  <a:srgbClr val="8E8E95"/>
                </a:solidFill>
              </a:rPr>
              <a:t>Presentation_ID</a:t>
            </a:r>
            <a:endParaRPr lang="en-US" sz="700" dirty="0">
              <a:solidFill>
                <a:srgbClr val="8E8E95"/>
              </a:solidFill>
            </a:endParaRPr>
          </a:p>
        </p:txBody>
      </p:sp>
      <p:sp>
        <p:nvSpPr>
          <p:cNvPr id="25" name="Rectangle 7"/>
          <p:cNvSpPr>
            <a:spLocks noChangeArrowheads="1"/>
          </p:cNvSpPr>
          <p:nvPr userDrawn="1"/>
        </p:nvSpPr>
        <p:spPr bwMode="ltGray">
          <a:xfrm>
            <a:off x="8596313" y="6626225"/>
            <a:ext cx="320675" cy="23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1000">
                <a:solidFill>
                  <a:srgbClr val="8E8E95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 dirty="0">
              <a:solidFill>
                <a:srgbClr val="8E8E95"/>
              </a:solidFill>
            </a:endParaRPr>
          </a:p>
        </p:txBody>
      </p:sp>
      <p:sp>
        <p:nvSpPr>
          <p:cNvPr id="15" name="Rectangle 10"/>
          <p:cNvSpPr>
            <a:spLocks noChangeArrowheads="1"/>
          </p:cNvSpPr>
          <p:nvPr userDrawn="1"/>
        </p:nvSpPr>
        <p:spPr bwMode="white">
          <a:xfrm>
            <a:off x="0" y="4953000"/>
            <a:ext cx="9144000" cy="1619250"/>
          </a:xfrm>
          <a:prstGeom prst="rect">
            <a:avLst/>
          </a:prstGeom>
          <a:solidFill>
            <a:schemeClr val="bg2">
              <a:alpha val="30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none" lIns="73025" tIns="36512" rIns="73025" bIns="36512" anchor="ctr"/>
          <a:lstStyle/>
          <a:p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48"/>
          <p:cNvSpPr>
            <a:spLocks noChangeArrowheads="1"/>
          </p:cNvSpPr>
          <p:nvPr userDrawn="1"/>
        </p:nvSpPr>
        <p:spPr bwMode="hidden">
          <a:xfrm flipV="1">
            <a:off x="0" y="5910262"/>
            <a:ext cx="9144000" cy="581025"/>
          </a:xfrm>
          <a:prstGeom prst="rect">
            <a:avLst/>
          </a:prstGeom>
          <a:gradFill rotWithShape="1">
            <a:gsLst>
              <a:gs pos="0">
                <a:srgbClr val="0183B7">
                  <a:gamma/>
                  <a:tint val="0"/>
                  <a:invGamma/>
                  <a:alpha val="0"/>
                </a:srgbClr>
              </a:gs>
              <a:gs pos="100000">
                <a:srgbClr val="0183B7">
                  <a:alpha val="5000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lIns="82124" tIns="41061" rIns="82124" bIns="41061" anchor="ctr"/>
          <a:lstStyle/>
          <a:p>
            <a:endParaRPr lang="en-US"/>
          </a:p>
        </p:txBody>
      </p:sp>
      <p:sp>
        <p:nvSpPr>
          <p:cNvPr id="19" name="Rectangle 46"/>
          <p:cNvSpPr>
            <a:spLocks noChangeArrowheads="1"/>
          </p:cNvSpPr>
          <p:nvPr userDrawn="1"/>
        </p:nvSpPr>
        <p:spPr bwMode="hidden">
          <a:xfrm>
            <a:off x="0" y="3424238"/>
            <a:ext cx="9144000" cy="581025"/>
          </a:xfrm>
          <a:prstGeom prst="rect">
            <a:avLst/>
          </a:prstGeom>
          <a:gradFill rotWithShape="1">
            <a:gsLst>
              <a:gs pos="0">
                <a:srgbClr val="0183B7">
                  <a:gamma/>
                  <a:tint val="0"/>
                  <a:invGamma/>
                  <a:alpha val="0"/>
                </a:srgbClr>
              </a:gs>
              <a:gs pos="100000">
                <a:srgbClr val="0183B7">
                  <a:alpha val="5000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lIns="82124" tIns="41061" rIns="82124" bIns="41061" anchor="ctr"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4007105"/>
            <a:ext cx="9144001" cy="19201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 Placeholder 41"/>
          <p:cNvSpPr>
            <a:spLocks noGrp="1"/>
          </p:cNvSpPr>
          <p:nvPr>
            <p:ph type="body" sz="quarter" idx="10" hasCustomPrompt="1"/>
          </p:nvPr>
        </p:nvSpPr>
        <p:spPr>
          <a:xfrm>
            <a:off x="687388" y="1038225"/>
            <a:ext cx="7366000" cy="1441451"/>
          </a:xfrm>
        </p:spPr>
        <p:txBody>
          <a:bodyPr>
            <a:noAutofit/>
          </a:bodyPr>
          <a:lstStyle>
            <a:lvl1pPr marL="114300" indent="-118872" algn="l" defTabSz="814388" eaLnBrk="1" hangingPunct="1">
              <a:lnSpc>
                <a:spcPct val="95000"/>
              </a:lnSpc>
              <a:buNone/>
              <a:defRPr sz="2200">
                <a:solidFill>
                  <a:srgbClr val="0183B7"/>
                </a:solidFill>
              </a:defRPr>
            </a:lvl1pPr>
          </a:lstStyle>
          <a:p>
            <a:pPr lvl="0"/>
            <a:r>
              <a:rPr lang="en-US" dirty="0" smtClean="0"/>
              <a:t>“Quote slide option two has text that is left aligned, set in Arial Regular with a point size of 22 points. The maximum quote length should not be more than four lines of text per quote.”</a:t>
            </a:r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801688" y="2773965"/>
            <a:ext cx="7275512" cy="647700"/>
          </a:xfrm>
        </p:spPr>
        <p:txBody>
          <a:bodyPr anchor="ctr" anchorCtr="0">
            <a:normAutofit/>
          </a:bodyPr>
          <a:lstStyle>
            <a:lvl1pPr marL="0" indent="0" algn="l" defTabSz="814388">
              <a:spcBef>
                <a:spcPct val="30000"/>
              </a:spcBef>
              <a:buClr>
                <a:schemeClr val="tx2"/>
              </a:buClr>
              <a:buSzPct val="100000"/>
              <a:buFont typeface="Wingdings" pitchFamily="2" charset="2"/>
              <a:buNone/>
              <a:defRPr sz="1600" b="0">
                <a:solidFill>
                  <a:srgbClr val="0183B7"/>
                </a:solidFill>
              </a:defRPr>
            </a:lvl1pPr>
          </a:lstStyle>
          <a:p>
            <a:pPr lvl="0"/>
            <a:r>
              <a:rPr lang="en-US" dirty="0" smtClean="0"/>
              <a:t>Source Name</a:t>
            </a:r>
            <a:br>
              <a:rPr lang="en-US" dirty="0" smtClean="0"/>
            </a:br>
            <a:r>
              <a:rPr lang="en-US" dirty="0" smtClean="0"/>
              <a:t>Company XYZ</a:t>
            </a:r>
            <a:endParaRPr lang="en-US" dirty="0"/>
          </a:p>
        </p:txBody>
      </p:sp>
      <p:sp>
        <p:nvSpPr>
          <p:cNvPr id="15" name="Picture Placeholder 43"/>
          <p:cNvSpPr>
            <a:spLocks noGrp="1"/>
          </p:cNvSpPr>
          <p:nvPr>
            <p:ph type="pic" sz="quarter" idx="14" hasCustomPrompt="1"/>
          </p:nvPr>
        </p:nvSpPr>
        <p:spPr bwMode="grayWhite">
          <a:xfrm>
            <a:off x="-57150" y="4007104"/>
            <a:ext cx="3108960" cy="1911096"/>
          </a:xfrm>
          <a:solidFill>
            <a:schemeClr val="bg2">
              <a:lumMod val="50000"/>
            </a:schemeClr>
          </a:solidFill>
          <a:ln w="19050">
            <a:solidFill>
              <a:srgbClr val="FFFFFF"/>
            </a:solidFill>
          </a:ln>
        </p:spPr>
        <p:txBody>
          <a:bodyPr vert="horz" lIns="91440" tIns="45720" rIns="91440" bIns="45720" rtlCol="0" anchor="ctr" anchorCtr="1">
            <a:normAutofit/>
          </a:bodyPr>
          <a:lstStyle>
            <a:lvl1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  <a:def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16" name="Picture Placeholder 43"/>
          <p:cNvSpPr>
            <a:spLocks noGrp="1"/>
          </p:cNvSpPr>
          <p:nvPr>
            <p:ph type="pic" sz="quarter" idx="12" hasCustomPrompt="1"/>
          </p:nvPr>
        </p:nvSpPr>
        <p:spPr bwMode="grayWhite">
          <a:xfrm>
            <a:off x="3054096" y="4007104"/>
            <a:ext cx="6126480" cy="1911096"/>
          </a:xfrm>
          <a:solidFill>
            <a:schemeClr val="bg2">
              <a:lumMod val="65000"/>
            </a:schemeClr>
          </a:solidFill>
          <a:ln w="19050">
            <a:solidFill>
              <a:srgbClr val="FFFFFF"/>
            </a:solidFill>
          </a:ln>
        </p:spPr>
        <p:txBody>
          <a:bodyPr vert="horz" lIns="91440" tIns="45720" rIns="91440" bIns="45720" rtlCol="0" anchor="ctr" anchorCtr="1">
            <a:normAutofit/>
          </a:bodyPr>
          <a:lstStyle>
            <a:lvl1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  <a:def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18" name="Rectangle 4"/>
          <p:cNvSpPr>
            <a:spLocks noChangeArrowheads="1"/>
          </p:cNvSpPr>
          <p:nvPr userDrawn="1"/>
        </p:nvSpPr>
        <p:spPr bwMode="ltGray">
          <a:xfrm>
            <a:off x="2206625" y="6634163"/>
            <a:ext cx="2249756" cy="19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 smtClean="0">
                <a:solidFill>
                  <a:srgbClr val="8E8E95"/>
                </a:solidFill>
              </a:rPr>
              <a:t>© 2010 Cisco and/or its affiliates. All rights reserved.</a:t>
            </a:r>
            <a:endParaRPr lang="en-US" sz="700" dirty="0">
              <a:solidFill>
                <a:srgbClr val="8E8E95"/>
              </a:solidFill>
            </a:endParaRPr>
          </a:p>
        </p:txBody>
      </p:sp>
      <p:sp>
        <p:nvSpPr>
          <p:cNvPr id="20" name="Rectangle 5"/>
          <p:cNvSpPr>
            <a:spLocks noChangeArrowheads="1"/>
          </p:cNvSpPr>
          <p:nvPr userDrawn="1"/>
        </p:nvSpPr>
        <p:spPr bwMode="ltGray">
          <a:xfrm>
            <a:off x="4546600" y="6634163"/>
            <a:ext cx="877887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 dirty="0">
                <a:solidFill>
                  <a:srgbClr val="8E8E95"/>
                </a:solidFill>
              </a:rPr>
              <a:t>Cisco Confidential</a:t>
            </a:r>
          </a:p>
        </p:txBody>
      </p:sp>
      <p:sp>
        <p:nvSpPr>
          <p:cNvPr id="21" name="Rectangle 6"/>
          <p:cNvSpPr>
            <a:spLocks noChangeArrowheads="1"/>
          </p:cNvSpPr>
          <p:nvPr userDrawn="1"/>
        </p:nvSpPr>
        <p:spPr bwMode="ltGray">
          <a:xfrm>
            <a:off x="812800" y="6634163"/>
            <a:ext cx="96202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 err="1">
                <a:solidFill>
                  <a:srgbClr val="8E8E95"/>
                </a:solidFill>
              </a:rPr>
              <a:t>Presentation_ID</a:t>
            </a:r>
            <a:endParaRPr lang="en-US" sz="700" dirty="0">
              <a:solidFill>
                <a:srgbClr val="8E8E95"/>
              </a:solidFill>
            </a:endParaRPr>
          </a:p>
        </p:txBody>
      </p:sp>
      <p:sp>
        <p:nvSpPr>
          <p:cNvPr id="22" name="Rectangle 7"/>
          <p:cNvSpPr>
            <a:spLocks noChangeArrowheads="1"/>
          </p:cNvSpPr>
          <p:nvPr userDrawn="1"/>
        </p:nvSpPr>
        <p:spPr bwMode="ltGray">
          <a:xfrm>
            <a:off x="8596313" y="6626225"/>
            <a:ext cx="320675" cy="23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1000">
                <a:solidFill>
                  <a:srgbClr val="8E8E95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 dirty="0">
              <a:solidFill>
                <a:srgbClr val="8E8E95"/>
              </a:solidFill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Op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8" y="2092325"/>
            <a:ext cx="5548313" cy="239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13"/>
          <p:cNvSpPr/>
          <p:nvPr/>
        </p:nvSpPr>
        <p:spPr>
          <a:xfrm>
            <a:off x="5343525" y="4483100"/>
            <a:ext cx="3800476" cy="2374899"/>
          </a:xfrm>
          <a:prstGeom prst="rect">
            <a:avLst/>
          </a:prstGeom>
          <a:solidFill>
            <a:schemeClr val="bg2">
              <a:lumMod val="50000"/>
            </a:schemeClr>
          </a:solidFill>
          <a:ln w="19050">
            <a:noFill/>
          </a:ln>
        </p:spPr>
        <p:txBody>
          <a:bodyPr vert="horz" lIns="91440" tIns="45720" rIns="91440" bIns="45720" rtlCol="0" anchor="ctr" anchorCtr="1">
            <a:normAutofit/>
          </a:bodyPr>
          <a:lstStyle/>
          <a:p>
            <a: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</a:pPr>
            <a:endParaRPr lang="en-US" sz="2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343525" y="-1"/>
            <a:ext cx="3800476" cy="2087563"/>
          </a:xfrm>
          <a:prstGeom prst="rect">
            <a:avLst/>
          </a:prstGeom>
          <a:solidFill>
            <a:schemeClr val="bg2">
              <a:lumMod val="50000"/>
            </a:schemeClr>
          </a:solidFill>
          <a:ln w="19050">
            <a:noFill/>
          </a:ln>
        </p:spPr>
        <p:txBody>
          <a:bodyPr vert="horz" lIns="91440" tIns="45720" rIns="91440" bIns="45720" rtlCol="0" anchor="ctr" anchorCtr="1">
            <a:normAutofit/>
          </a:bodyPr>
          <a:lstStyle/>
          <a:p>
            <a: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</a:pPr>
            <a:endParaRPr lang="en-US" sz="2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343525" y="2095500"/>
            <a:ext cx="3800476" cy="2387599"/>
          </a:xfrm>
          <a:prstGeom prst="rect">
            <a:avLst/>
          </a:prstGeom>
          <a:solidFill>
            <a:schemeClr val="bg2">
              <a:lumMod val="65000"/>
            </a:schemeClr>
          </a:solidFill>
          <a:ln w="19050">
            <a:noFill/>
          </a:ln>
        </p:spPr>
        <p:txBody>
          <a:bodyPr vert="horz" lIns="91440" tIns="45720" rIns="91440" bIns="45720" rtlCol="0" anchor="ctr" anchorCtr="1">
            <a:normAutofit/>
          </a:bodyPr>
          <a:lstStyle/>
          <a:p>
            <a: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</a:pPr>
            <a:endParaRPr lang="en-US" sz="2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2" name="Text Placeholder 4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719138" y="2487613"/>
            <a:ext cx="3865562" cy="1512887"/>
          </a:xfrm>
        </p:spPr>
        <p:txBody>
          <a:bodyPr>
            <a:noAutofit/>
          </a:bodyPr>
          <a:lstStyle>
            <a:lvl1pPr marL="114300" indent="-118872" algn="l" defTabSz="814388" eaLnBrk="1" hangingPunct="1">
              <a:lnSpc>
                <a:spcPct val="95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“Quote slide option three has text that is left aligned, set in Arial Regular with a point size of 18 points. Use no more than five lines of text per quote.”</a:t>
            </a:r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801688" y="4881563"/>
            <a:ext cx="3789362" cy="554266"/>
          </a:xfrm>
        </p:spPr>
        <p:txBody>
          <a:bodyPr anchor="ctr" anchorCtr="0">
            <a:normAutofit/>
          </a:bodyPr>
          <a:lstStyle>
            <a:lvl1pPr marL="0" indent="0" algn="l" defTabSz="814388">
              <a:spcBef>
                <a:spcPct val="30000"/>
              </a:spcBef>
              <a:buClr>
                <a:schemeClr val="tx2"/>
              </a:buClr>
              <a:buSzPct val="100000"/>
              <a:buFont typeface="Wingdings" pitchFamily="2" charset="2"/>
              <a:buNone/>
              <a:defRPr sz="1600" b="0">
                <a:solidFill>
                  <a:srgbClr val="0183B7"/>
                </a:solidFill>
              </a:defRPr>
            </a:lvl1pPr>
          </a:lstStyle>
          <a:p>
            <a:pPr lvl="0"/>
            <a:r>
              <a:rPr lang="en-US" dirty="0" smtClean="0"/>
              <a:t>Source Name</a:t>
            </a:r>
            <a:br>
              <a:rPr lang="en-US" dirty="0" smtClean="0"/>
            </a:br>
            <a:r>
              <a:rPr lang="en-US" dirty="0" smtClean="0"/>
              <a:t>Company XYZ</a:t>
            </a:r>
            <a:endParaRPr lang="en-US" dirty="0"/>
          </a:p>
        </p:txBody>
      </p:sp>
      <p:sp>
        <p:nvSpPr>
          <p:cNvPr id="15" name="Picture Placeholder 43"/>
          <p:cNvSpPr>
            <a:spLocks noGrp="1"/>
          </p:cNvSpPr>
          <p:nvPr>
            <p:ph type="pic" sz="quarter" idx="14" hasCustomPrompt="1"/>
          </p:nvPr>
        </p:nvSpPr>
        <p:spPr bwMode="grayWhite">
          <a:xfrm>
            <a:off x="5343525" y="4368800"/>
            <a:ext cx="3800475" cy="2489200"/>
          </a:xfrm>
          <a:solidFill>
            <a:schemeClr val="bg2">
              <a:lumMod val="50000"/>
            </a:schemeClr>
          </a:solidFill>
          <a:ln w="19050">
            <a:solidFill>
              <a:schemeClr val="bg1"/>
            </a:solidFill>
          </a:ln>
        </p:spPr>
        <p:txBody>
          <a:bodyPr vert="horz" lIns="91440" tIns="45720" rIns="91440" bIns="45720" rtlCol="0" anchor="ctr" anchorCtr="1">
            <a:normAutofit/>
          </a:bodyPr>
          <a:lstStyle>
            <a:lvl1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  <a:def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19" name="Picture Placeholder 43"/>
          <p:cNvSpPr>
            <a:spLocks noGrp="1"/>
          </p:cNvSpPr>
          <p:nvPr>
            <p:ph type="pic" sz="quarter" idx="13" hasCustomPrompt="1"/>
          </p:nvPr>
        </p:nvSpPr>
        <p:spPr bwMode="grayWhite">
          <a:xfrm>
            <a:off x="5343525" y="-1"/>
            <a:ext cx="3800475" cy="2095501"/>
          </a:xfrm>
          <a:solidFill>
            <a:schemeClr val="bg2">
              <a:lumMod val="50000"/>
            </a:schemeClr>
          </a:solidFill>
          <a:ln w="19050">
            <a:solidFill>
              <a:schemeClr val="bg1"/>
            </a:solidFill>
          </a:ln>
        </p:spPr>
        <p:txBody>
          <a:bodyPr vert="horz" lIns="91440" tIns="45720" rIns="91440" bIns="45720" rtlCol="0" anchor="ctr" anchorCtr="1">
            <a:normAutofit/>
          </a:bodyPr>
          <a:lstStyle>
            <a:lvl1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  <a:def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20" name="Picture Placeholder 43"/>
          <p:cNvSpPr>
            <a:spLocks noGrp="1"/>
          </p:cNvSpPr>
          <p:nvPr>
            <p:ph type="pic" sz="quarter" idx="12" hasCustomPrompt="1"/>
          </p:nvPr>
        </p:nvSpPr>
        <p:spPr bwMode="grayWhite">
          <a:xfrm>
            <a:off x="5343525" y="2095500"/>
            <a:ext cx="3800475" cy="2374900"/>
          </a:xfrm>
          <a:solidFill>
            <a:schemeClr val="bg2">
              <a:lumMod val="65000"/>
            </a:schemeClr>
          </a:solidFill>
          <a:ln w="19050">
            <a:solidFill>
              <a:schemeClr val="bg1"/>
            </a:solidFill>
          </a:ln>
        </p:spPr>
        <p:txBody>
          <a:bodyPr vert="horz" lIns="91440" tIns="45720" rIns="91440" bIns="45720" rtlCol="0" anchor="ctr" anchorCtr="1">
            <a:normAutofit/>
          </a:bodyPr>
          <a:lstStyle>
            <a:lvl1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  <a:def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18" name="Rectangle 4"/>
          <p:cNvSpPr>
            <a:spLocks noChangeArrowheads="1"/>
          </p:cNvSpPr>
          <p:nvPr userDrawn="1"/>
        </p:nvSpPr>
        <p:spPr bwMode="ltGray">
          <a:xfrm>
            <a:off x="2206625" y="6634163"/>
            <a:ext cx="2249756" cy="19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 smtClean="0">
                <a:solidFill>
                  <a:srgbClr val="8E8E95"/>
                </a:solidFill>
              </a:rPr>
              <a:t>© 2010 Cisco and/or its affiliates. All rights reserved.</a:t>
            </a:r>
            <a:endParaRPr lang="en-US" sz="700" dirty="0">
              <a:solidFill>
                <a:srgbClr val="8E8E95"/>
              </a:solidFill>
            </a:endParaRPr>
          </a:p>
        </p:txBody>
      </p:sp>
      <p:sp>
        <p:nvSpPr>
          <p:cNvPr id="22" name="Rectangle 5"/>
          <p:cNvSpPr>
            <a:spLocks noChangeArrowheads="1"/>
          </p:cNvSpPr>
          <p:nvPr userDrawn="1"/>
        </p:nvSpPr>
        <p:spPr bwMode="ltGray">
          <a:xfrm>
            <a:off x="4546600" y="6634163"/>
            <a:ext cx="877887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 dirty="0">
                <a:solidFill>
                  <a:srgbClr val="8E8E95"/>
                </a:solidFill>
              </a:rPr>
              <a:t>Cisco Confidential</a:t>
            </a:r>
          </a:p>
        </p:txBody>
      </p:sp>
      <p:sp>
        <p:nvSpPr>
          <p:cNvPr id="23" name="Rectangle 6"/>
          <p:cNvSpPr>
            <a:spLocks noChangeArrowheads="1"/>
          </p:cNvSpPr>
          <p:nvPr userDrawn="1"/>
        </p:nvSpPr>
        <p:spPr bwMode="ltGray">
          <a:xfrm>
            <a:off x="812800" y="6634163"/>
            <a:ext cx="96202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 err="1">
                <a:solidFill>
                  <a:srgbClr val="8E8E95"/>
                </a:solidFill>
              </a:rPr>
              <a:t>Presentation_ID</a:t>
            </a:r>
            <a:endParaRPr lang="en-US" sz="700" dirty="0">
              <a:solidFill>
                <a:srgbClr val="8E8E95"/>
              </a:solidFill>
            </a:endParaRPr>
          </a:p>
        </p:txBody>
      </p:sp>
      <p:sp>
        <p:nvSpPr>
          <p:cNvPr id="25" name="Rectangle 7"/>
          <p:cNvSpPr>
            <a:spLocks noChangeArrowheads="1"/>
          </p:cNvSpPr>
          <p:nvPr userDrawn="1"/>
        </p:nvSpPr>
        <p:spPr bwMode="ltGray">
          <a:xfrm>
            <a:off x="8596313" y="6626225"/>
            <a:ext cx="320675" cy="23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1000">
                <a:solidFill>
                  <a:srgbClr val="8E8E95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 dirty="0">
              <a:solidFill>
                <a:srgbClr val="8E8E95"/>
              </a:solidFill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Optio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50" y="2081213"/>
            <a:ext cx="9156700" cy="238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2" name="Text Placeholder 4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677192" y="2487613"/>
            <a:ext cx="7585963" cy="1512887"/>
          </a:xfrm>
        </p:spPr>
        <p:txBody>
          <a:bodyPr>
            <a:noAutofit/>
          </a:bodyPr>
          <a:lstStyle>
            <a:lvl1pPr marL="114300" indent="-118872" algn="l" defTabSz="814388" eaLnBrk="1" hangingPunct="1">
              <a:lnSpc>
                <a:spcPct val="95000"/>
              </a:lnSpc>
              <a:buNone/>
              <a:defRPr sz="2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“Quote slide option four has text that is left aligned, set in Arial Regular with a point size of 24 points. </a:t>
            </a:r>
            <a:r>
              <a:rPr lang="en-US" dirty="0" smtClean="0">
                <a:solidFill>
                  <a:srgbClr val="FFFFFF"/>
                </a:solidFill>
              </a:rPr>
              <a:t>The maximum quote length should not be more than four lines of text per quote</a:t>
            </a:r>
            <a:r>
              <a:rPr lang="en-US" dirty="0" smtClean="0"/>
              <a:t>.”</a:t>
            </a:r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801687" y="4881563"/>
            <a:ext cx="7461467" cy="554266"/>
          </a:xfrm>
        </p:spPr>
        <p:txBody>
          <a:bodyPr anchor="ctr" anchorCtr="0">
            <a:normAutofit/>
          </a:bodyPr>
          <a:lstStyle>
            <a:lvl1pPr marL="0" indent="0" algn="l" defTabSz="814388">
              <a:spcBef>
                <a:spcPct val="30000"/>
              </a:spcBef>
              <a:buClr>
                <a:schemeClr val="tx2"/>
              </a:buClr>
              <a:buSzPct val="100000"/>
              <a:buFont typeface="Wingdings" pitchFamily="2" charset="2"/>
              <a:buNone/>
              <a:defRPr sz="1600" b="0">
                <a:solidFill>
                  <a:srgbClr val="0183B7"/>
                </a:solidFill>
              </a:defRPr>
            </a:lvl1pPr>
          </a:lstStyle>
          <a:p>
            <a:pPr lvl="0"/>
            <a:r>
              <a:rPr lang="en-US" dirty="0" smtClean="0"/>
              <a:t>Source Name</a:t>
            </a:r>
            <a:br>
              <a:rPr lang="en-US" dirty="0" smtClean="0"/>
            </a:br>
            <a:r>
              <a:rPr lang="en-US" dirty="0" smtClean="0"/>
              <a:t>Company XYZ</a:t>
            </a:r>
            <a:endParaRPr lang="en-US" dirty="0"/>
          </a:p>
        </p:txBody>
      </p:sp>
      <p:sp>
        <p:nvSpPr>
          <p:cNvPr id="13" name="Rectangle 4"/>
          <p:cNvSpPr>
            <a:spLocks noChangeArrowheads="1"/>
          </p:cNvSpPr>
          <p:nvPr userDrawn="1"/>
        </p:nvSpPr>
        <p:spPr bwMode="ltGray">
          <a:xfrm>
            <a:off x="2206625" y="6634163"/>
            <a:ext cx="2249756" cy="19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 smtClean="0">
                <a:solidFill>
                  <a:srgbClr val="8E8E95"/>
                </a:solidFill>
              </a:rPr>
              <a:t>© 2010 Cisco and/or its affiliates. All rights reserved.</a:t>
            </a:r>
            <a:endParaRPr lang="en-US" sz="700" dirty="0">
              <a:solidFill>
                <a:srgbClr val="8E8E95"/>
              </a:solidFill>
            </a:endParaRPr>
          </a:p>
        </p:txBody>
      </p:sp>
      <p:sp>
        <p:nvSpPr>
          <p:cNvPr id="14" name="Rectangle 5"/>
          <p:cNvSpPr>
            <a:spLocks noChangeArrowheads="1"/>
          </p:cNvSpPr>
          <p:nvPr userDrawn="1"/>
        </p:nvSpPr>
        <p:spPr bwMode="ltGray">
          <a:xfrm>
            <a:off x="4546600" y="6634163"/>
            <a:ext cx="877887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 dirty="0">
                <a:solidFill>
                  <a:srgbClr val="8E8E95"/>
                </a:solidFill>
              </a:rPr>
              <a:t>Cisco Confidential</a:t>
            </a:r>
          </a:p>
        </p:txBody>
      </p:sp>
      <p:sp>
        <p:nvSpPr>
          <p:cNvPr id="15" name="Rectangle 6"/>
          <p:cNvSpPr>
            <a:spLocks noChangeArrowheads="1"/>
          </p:cNvSpPr>
          <p:nvPr userDrawn="1"/>
        </p:nvSpPr>
        <p:spPr bwMode="ltGray">
          <a:xfrm>
            <a:off x="812800" y="6634163"/>
            <a:ext cx="96202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 err="1">
                <a:solidFill>
                  <a:srgbClr val="8E8E95"/>
                </a:solidFill>
              </a:rPr>
              <a:t>Presentation_ID</a:t>
            </a:r>
            <a:endParaRPr lang="en-US" sz="700" dirty="0">
              <a:solidFill>
                <a:srgbClr val="8E8E95"/>
              </a:solidFill>
            </a:endParaRPr>
          </a:p>
        </p:txBody>
      </p:sp>
      <p:sp>
        <p:nvSpPr>
          <p:cNvPr id="16" name="Rectangle 7"/>
          <p:cNvSpPr>
            <a:spLocks noChangeArrowheads="1"/>
          </p:cNvSpPr>
          <p:nvPr userDrawn="1"/>
        </p:nvSpPr>
        <p:spPr bwMode="ltGray">
          <a:xfrm>
            <a:off x="8596313" y="6626225"/>
            <a:ext cx="320675" cy="23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1000">
                <a:solidFill>
                  <a:srgbClr val="8E8E95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 dirty="0">
              <a:solidFill>
                <a:srgbClr val="8E8E95"/>
              </a:solidFill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793751" y="304800"/>
            <a:ext cx="7435849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6" name="Chart Placeholder 35"/>
          <p:cNvSpPr>
            <a:spLocks noGrp="1"/>
          </p:cNvSpPr>
          <p:nvPr>
            <p:ph type="chart" sz="quarter" idx="10"/>
          </p:nvPr>
        </p:nvSpPr>
        <p:spPr>
          <a:xfrm>
            <a:off x="636591" y="1625147"/>
            <a:ext cx="7807322" cy="3803196"/>
          </a:xfrm>
        </p:spPr>
        <p:txBody>
          <a:bodyPr anchor="ctr" anchorCtr="1"/>
          <a:lstStyle>
            <a:lvl1pPr>
              <a:buNone/>
              <a:defRPr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93750" y="6372423"/>
            <a:ext cx="7461250" cy="307777"/>
          </a:xfrm>
        </p:spPr>
        <p:txBody>
          <a:bodyPr wrap="square" anchor="b" anchorCtr="0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400"/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able Placeholder 5"/>
          <p:cNvSpPr>
            <a:spLocks noGrp="1"/>
          </p:cNvSpPr>
          <p:nvPr>
            <p:ph type="tbl" sz="quarter" idx="11"/>
          </p:nvPr>
        </p:nvSpPr>
        <p:spPr>
          <a:xfrm>
            <a:off x="798286" y="1625373"/>
            <a:ext cx="7474857" cy="4281941"/>
          </a:xfrm>
        </p:spPr>
        <p:txBody>
          <a:bodyPr anchor="ctr" anchorCtr="1"/>
          <a:lstStyle>
            <a:lvl1pPr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793751" y="304800"/>
            <a:ext cx="7435849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793750" y="6372423"/>
            <a:ext cx="7461250" cy="307777"/>
          </a:xfrm>
        </p:spPr>
        <p:txBody>
          <a:bodyPr wrap="square" anchor="b" anchorCtr="0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400"/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85749"/>
            <a:ext cx="5486400" cy="238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5362099" y="0"/>
            <a:ext cx="3781901" cy="6858000"/>
          </a:xfrm>
          <a:prstGeom prst="rect">
            <a:avLst/>
          </a:prstGeom>
          <a:solidFill>
            <a:srgbClr val="8E8E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786765" y="2774950"/>
            <a:ext cx="3792855" cy="1022350"/>
          </a:xfrm>
        </p:spPr>
        <p:txBody>
          <a:bodyPr anchor="ctr" anchorCtr="0"/>
          <a:lstStyle>
            <a:lvl1pPr>
              <a:defRPr b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Segue Text Here</a:t>
            </a:r>
            <a:endParaRPr lang="en-US" dirty="0"/>
          </a:p>
        </p:txBody>
      </p:sp>
      <p:sp>
        <p:nvSpPr>
          <p:cNvPr id="8" name="Picture Placeholder 43"/>
          <p:cNvSpPr>
            <a:spLocks noGrp="1"/>
          </p:cNvSpPr>
          <p:nvPr>
            <p:ph type="pic" sz="quarter" idx="12" hasCustomPrompt="1"/>
          </p:nvPr>
        </p:nvSpPr>
        <p:spPr>
          <a:xfrm>
            <a:off x="5349240" y="0"/>
            <a:ext cx="3794760" cy="6858000"/>
          </a:xfrm>
          <a:solidFill>
            <a:srgbClr val="8E8E95"/>
          </a:solidFill>
        </p:spPr>
        <p:txBody>
          <a:bodyPr vert="horz" lIns="91440" tIns="45720" rIns="91440" bIns="45720" rtlCol="0" anchor="ctr" anchorCtr="1">
            <a:normAutofit/>
          </a:bodyPr>
          <a:lstStyle>
            <a:lvl1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  <a:def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2206625" y="6634163"/>
            <a:ext cx="2249756" cy="19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 smtClean="0">
                <a:solidFill>
                  <a:srgbClr val="8E8E95"/>
                </a:solidFill>
              </a:rPr>
              <a:t>© 2010 Cisco and/or its affiliates. All rights reserved.</a:t>
            </a:r>
            <a:endParaRPr lang="en-US" sz="700" dirty="0">
              <a:solidFill>
                <a:srgbClr val="8E8E95"/>
              </a:solidFill>
            </a:endParaRPr>
          </a:p>
        </p:txBody>
      </p:sp>
      <p:sp>
        <p:nvSpPr>
          <p:cNvPr id="11" name="Rectangle 5"/>
          <p:cNvSpPr>
            <a:spLocks noChangeArrowheads="1"/>
          </p:cNvSpPr>
          <p:nvPr userDrawn="1"/>
        </p:nvSpPr>
        <p:spPr bwMode="ltGray">
          <a:xfrm>
            <a:off x="4546600" y="6634163"/>
            <a:ext cx="877887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 dirty="0">
                <a:solidFill>
                  <a:srgbClr val="8E8E95"/>
                </a:solidFill>
              </a:rPr>
              <a:t>Cisco Confidential</a:t>
            </a:r>
          </a:p>
        </p:txBody>
      </p:sp>
      <p:sp>
        <p:nvSpPr>
          <p:cNvPr id="13" name="Rectangle 6"/>
          <p:cNvSpPr>
            <a:spLocks noChangeArrowheads="1"/>
          </p:cNvSpPr>
          <p:nvPr userDrawn="1"/>
        </p:nvSpPr>
        <p:spPr bwMode="ltGray">
          <a:xfrm>
            <a:off x="812800" y="6634163"/>
            <a:ext cx="96202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 err="1">
                <a:solidFill>
                  <a:srgbClr val="8E8E95"/>
                </a:solidFill>
              </a:rPr>
              <a:t>Presentation_ID</a:t>
            </a:r>
            <a:endParaRPr lang="en-US" sz="700" dirty="0">
              <a:solidFill>
                <a:srgbClr val="8E8E95"/>
              </a:solidFill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85749"/>
            <a:ext cx="5486400" cy="238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5362099" y="0"/>
            <a:ext cx="3781901" cy="6858000"/>
          </a:xfrm>
          <a:prstGeom prst="rect">
            <a:avLst/>
          </a:prstGeom>
          <a:solidFill>
            <a:srgbClr val="8E8E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786765" y="2774950"/>
            <a:ext cx="3792855" cy="1022350"/>
          </a:xfrm>
        </p:spPr>
        <p:txBody>
          <a:bodyPr anchor="ctr" anchorCtr="0"/>
          <a:lstStyle>
            <a:lvl1pPr>
              <a:defRPr b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Segue Text Here</a:t>
            </a:r>
            <a:endParaRPr lang="en-US" dirty="0"/>
          </a:p>
        </p:txBody>
      </p:sp>
      <p:sp>
        <p:nvSpPr>
          <p:cNvPr id="11" name="Picture Placeholder 43"/>
          <p:cNvSpPr>
            <a:spLocks noGrp="1"/>
          </p:cNvSpPr>
          <p:nvPr>
            <p:ph type="pic" sz="quarter" idx="12" hasCustomPrompt="1"/>
          </p:nvPr>
        </p:nvSpPr>
        <p:spPr>
          <a:xfrm>
            <a:off x="5349240" y="0"/>
            <a:ext cx="3794760" cy="6858000"/>
          </a:xfrm>
          <a:solidFill>
            <a:srgbClr val="8E8E95"/>
          </a:solidFill>
        </p:spPr>
        <p:txBody>
          <a:bodyPr anchor="ctr" anchorCtr="1"/>
          <a:lstStyle>
            <a:lvl1pPr>
              <a:buNone/>
              <a:defRPr/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17" name="Rectangle 10"/>
          <p:cNvSpPr>
            <a:spLocks noChangeArrowheads="1"/>
          </p:cNvSpPr>
          <p:nvPr userDrawn="1"/>
        </p:nvSpPr>
        <p:spPr bwMode="white">
          <a:xfrm>
            <a:off x="5343525" y="0"/>
            <a:ext cx="3800474" cy="2087880"/>
          </a:xfrm>
          <a:prstGeom prst="rect">
            <a:avLst/>
          </a:prstGeom>
          <a:solidFill>
            <a:srgbClr val="FFFFFF">
              <a:alpha val="30000"/>
            </a:srgbClr>
          </a:solidFill>
          <a:ln w="9525" algn="ctr">
            <a:noFill/>
            <a:miter lim="800000"/>
            <a:headEnd/>
            <a:tailEnd/>
          </a:ln>
        </p:spPr>
        <p:txBody>
          <a:bodyPr wrap="none" lIns="73025" tIns="36512" rIns="73025" bIns="36512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Rectangle 10"/>
          <p:cNvSpPr>
            <a:spLocks noChangeArrowheads="1"/>
          </p:cNvSpPr>
          <p:nvPr userDrawn="1"/>
        </p:nvSpPr>
        <p:spPr bwMode="white">
          <a:xfrm>
            <a:off x="5343525" y="4464050"/>
            <a:ext cx="3800474" cy="2393950"/>
          </a:xfrm>
          <a:prstGeom prst="rect">
            <a:avLst/>
          </a:prstGeom>
          <a:solidFill>
            <a:srgbClr val="FFFFFF">
              <a:alpha val="30000"/>
            </a:srgbClr>
          </a:solidFill>
          <a:ln w="9525" algn="ctr">
            <a:noFill/>
            <a:miter lim="800000"/>
            <a:headEnd/>
            <a:tailEnd/>
          </a:ln>
        </p:spPr>
        <p:txBody>
          <a:bodyPr wrap="none" lIns="73025" tIns="36512" rIns="73025" bIns="36512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Rectangle 4"/>
          <p:cNvSpPr>
            <a:spLocks noChangeArrowheads="1"/>
          </p:cNvSpPr>
          <p:nvPr userDrawn="1"/>
        </p:nvSpPr>
        <p:spPr bwMode="ltGray">
          <a:xfrm>
            <a:off x="2206625" y="6634163"/>
            <a:ext cx="2249756" cy="19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 smtClean="0">
                <a:solidFill>
                  <a:srgbClr val="8E8E95"/>
                </a:solidFill>
              </a:rPr>
              <a:t>© 2010 Cisco and/or its affiliates. All rights reserved.</a:t>
            </a:r>
            <a:endParaRPr lang="en-US" sz="700" dirty="0">
              <a:solidFill>
                <a:srgbClr val="8E8E95"/>
              </a:solidFill>
            </a:endParaRPr>
          </a:p>
        </p:txBody>
      </p:sp>
      <p:sp>
        <p:nvSpPr>
          <p:cNvPr id="15" name="Rectangle 5"/>
          <p:cNvSpPr>
            <a:spLocks noChangeArrowheads="1"/>
          </p:cNvSpPr>
          <p:nvPr userDrawn="1"/>
        </p:nvSpPr>
        <p:spPr bwMode="ltGray">
          <a:xfrm>
            <a:off x="4546600" y="6634163"/>
            <a:ext cx="877887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 dirty="0">
                <a:solidFill>
                  <a:srgbClr val="8E8E95"/>
                </a:solidFill>
              </a:rPr>
              <a:t>Cisco Confidential</a:t>
            </a:r>
          </a:p>
        </p:txBody>
      </p:sp>
      <p:sp>
        <p:nvSpPr>
          <p:cNvPr id="16" name="Rectangle 6"/>
          <p:cNvSpPr>
            <a:spLocks noChangeArrowheads="1"/>
          </p:cNvSpPr>
          <p:nvPr userDrawn="1"/>
        </p:nvSpPr>
        <p:spPr bwMode="ltGray">
          <a:xfrm>
            <a:off x="812800" y="6634163"/>
            <a:ext cx="96202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 err="1">
                <a:solidFill>
                  <a:srgbClr val="8E8E95"/>
                </a:solidFill>
              </a:rPr>
              <a:t>Presentation_ID</a:t>
            </a:r>
            <a:endParaRPr lang="en-US" sz="700" dirty="0">
              <a:solidFill>
                <a:srgbClr val="8E8E95"/>
              </a:solidFill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 Op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85749"/>
            <a:ext cx="5486400" cy="238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5343525" y="-1"/>
            <a:ext cx="3800476" cy="2276476"/>
          </a:xfrm>
          <a:prstGeom prst="rect">
            <a:avLst/>
          </a:prstGeom>
          <a:solidFill>
            <a:schemeClr val="bg2">
              <a:lumMod val="50000"/>
            </a:schemeClr>
          </a:solidFill>
          <a:ln w="19050">
            <a:noFill/>
          </a:ln>
        </p:spPr>
        <p:txBody>
          <a:bodyPr vert="horz" lIns="91440" tIns="45720" rIns="91440" bIns="45720" rtlCol="0" anchor="ctr" anchorCtr="1">
            <a:normAutofit/>
          </a:bodyPr>
          <a:lstStyle/>
          <a:p>
            <a: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</a:pPr>
            <a:endParaRPr lang="en-US" sz="2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9" name="Picture Placeholder 43"/>
          <p:cNvSpPr>
            <a:spLocks noGrp="1"/>
          </p:cNvSpPr>
          <p:nvPr>
            <p:ph type="pic" sz="quarter" idx="13" hasCustomPrompt="1"/>
          </p:nvPr>
        </p:nvSpPr>
        <p:spPr bwMode="grayWhite">
          <a:xfrm>
            <a:off x="5343525" y="-1"/>
            <a:ext cx="3800475" cy="2095501"/>
          </a:xfrm>
          <a:solidFill>
            <a:schemeClr val="bg2">
              <a:lumMod val="50000"/>
            </a:schemeClr>
          </a:solidFill>
          <a:ln w="19050">
            <a:solidFill>
              <a:schemeClr val="bg1"/>
            </a:solidFill>
          </a:ln>
        </p:spPr>
        <p:txBody>
          <a:bodyPr vert="horz" lIns="91440" tIns="45720" rIns="91440" bIns="45720" rtlCol="0" anchor="ctr" anchorCtr="1">
            <a:normAutofit/>
          </a:bodyPr>
          <a:lstStyle>
            <a:lvl1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  <a:def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343525" y="4483100"/>
            <a:ext cx="3800476" cy="2374899"/>
          </a:xfrm>
          <a:prstGeom prst="rect">
            <a:avLst/>
          </a:prstGeom>
          <a:solidFill>
            <a:schemeClr val="bg2">
              <a:lumMod val="50000"/>
            </a:schemeClr>
          </a:solidFill>
          <a:ln w="19050">
            <a:noFill/>
          </a:ln>
        </p:spPr>
        <p:txBody>
          <a:bodyPr vert="horz" lIns="91440" tIns="45720" rIns="91440" bIns="45720" rtlCol="0" anchor="ctr" anchorCtr="1">
            <a:normAutofit/>
          </a:bodyPr>
          <a:lstStyle/>
          <a:p>
            <a: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</a:pPr>
            <a:endParaRPr lang="en-US" sz="2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43525" y="2095500"/>
            <a:ext cx="3800476" cy="2387599"/>
          </a:xfrm>
          <a:prstGeom prst="rect">
            <a:avLst/>
          </a:prstGeom>
          <a:solidFill>
            <a:schemeClr val="bg2">
              <a:lumMod val="65000"/>
            </a:schemeClr>
          </a:solidFill>
          <a:ln w="19050">
            <a:noFill/>
          </a:ln>
        </p:spPr>
        <p:txBody>
          <a:bodyPr vert="horz" lIns="91440" tIns="45720" rIns="91440" bIns="45720" rtlCol="0" anchor="ctr" anchorCtr="1">
            <a:normAutofit/>
          </a:bodyPr>
          <a:lstStyle/>
          <a:p>
            <a: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</a:pPr>
            <a:endParaRPr lang="en-US" sz="2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786765" y="2774950"/>
            <a:ext cx="3792855" cy="1022350"/>
          </a:xfrm>
        </p:spPr>
        <p:txBody>
          <a:bodyPr anchor="ctr" anchorCtr="0"/>
          <a:lstStyle>
            <a:lvl1pPr>
              <a:defRPr b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Segue Text Here</a:t>
            </a:r>
            <a:endParaRPr lang="en-US" dirty="0"/>
          </a:p>
        </p:txBody>
      </p:sp>
      <p:sp>
        <p:nvSpPr>
          <p:cNvPr id="18" name="Picture Placeholder 43"/>
          <p:cNvSpPr>
            <a:spLocks noGrp="1"/>
          </p:cNvSpPr>
          <p:nvPr>
            <p:ph type="pic" sz="quarter" idx="14" hasCustomPrompt="1"/>
          </p:nvPr>
        </p:nvSpPr>
        <p:spPr bwMode="grayWhite">
          <a:xfrm>
            <a:off x="5343525" y="4368800"/>
            <a:ext cx="3800475" cy="2489200"/>
          </a:xfrm>
          <a:solidFill>
            <a:schemeClr val="bg2">
              <a:lumMod val="50000"/>
            </a:schemeClr>
          </a:solidFill>
          <a:ln w="19050">
            <a:solidFill>
              <a:schemeClr val="bg1"/>
            </a:solidFill>
          </a:ln>
        </p:spPr>
        <p:txBody>
          <a:bodyPr vert="horz" lIns="91440" tIns="45720" rIns="91440" bIns="45720" rtlCol="0" anchor="ctr" anchorCtr="1">
            <a:normAutofit/>
          </a:bodyPr>
          <a:lstStyle>
            <a:lvl1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  <a:def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20" name="Picture Placeholder 43"/>
          <p:cNvSpPr>
            <a:spLocks noGrp="1"/>
          </p:cNvSpPr>
          <p:nvPr>
            <p:ph type="pic" sz="quarter" idx="12" hasCustomPrompt="1"/>
          </p:nvPr>
        </p:nvSpPr>
        <p:spPr bwMode="grayWhite">
          <a:xfrm>
            <a:off x="5343525" y="2095500"/>
            <a:ext cx="3800475" cy="2374900"/>
          </a:xfrm>
          <a:solidFill>
            <a:schemeClr val="bg2">
              <a:lumMod val="65000"/>
            </a:schemeClr>
          </a:solidFill>
          <a:ln w="19050">
            <a:solidFill>
              <a:schemeClr val="bg1"/>
            </a:solidFill>
          </a:ln>
        </p:spPr>
        <p:txBody>
          <a:bodyPr vert="horz" lIns="91440" tIns="45720" rIns="91440" bIns="45720" rtlCol="0" anchor="ctr" anchorCtr="1">
            <a:normAutofit/>
          </a:bodyPr>
          <a:lstStyle>
            <a:lvl1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  <a:def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12" name="Rectangle 4"/>
          <p:cNvSpPr>
            <a:spLocks noChangeArrowheads="1"/>
          </p:cNvSpPr>
          <p:nvPr userDrawn="1"/>
        </p:nvSpPr>
        <p:spPr bwMode="ltGray">
          <a:xfrm>
            <a:off x="2206625" y="6634163"/>
            <a:ext cx="2249756" cy="19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 smtClean="0">
                <a:solidFill>
                  <a:srgbClr val="8E8E95"/>
                </a:solidFill>
              </a:rPr>
              <a:t>© 2010 Cisco and/or its affiliates. All rights reserved.</a:t>
            </a:r>
            <a:endParaRPr lang="en-US" sz="700" dirty="0">
              <a:solidFill>
                <a:srgbClr val="8E8E95"/>
              </a:solidFill>
            </a:endParaRPr>
          </a:p>
        </p:txBody>
      </p:sp>
      <p:sp>
        <p:nvSpPr>
          <p:cNvPr id="14" name="Rectangle 5"/>
          <p:cNvSpPr>
            <a:spLocks noChangeArrowheads="1"/>
          </p:cNvSpPr>
          <p:nvPr userDrawn="1"/>
        </p:nvSpPr>
        <p:spPr bwMode="ltGray">
          <a:xfrm>
            <a:off x="4546600" y="6634163"/>
            <a:ext cx="877887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 dirty="0">
                <a:solidFill>
                  <a:srgbClr val="8E8E95"/>
                </a:solidFill>
              </a:rPr>
              <a:t>Cisco Confidential</a:t>
            </a:r>
          </a:p>
        </p:txBody>
      </p:sp>
      <p:sp>
        <p:nvSpPr>
          <p:cNvPr id="15" name="Rectangle 6"/>
          <p:cNvSpPr>
            <a:spLocks noChangeArrowheads="1"/>
          </p:cNvSpPr>
          <p:nvPr userDrawn="1"/>
        </p:nvSpPr>
        <p:spPr bwMode="ltGray">
          <a:xfrm>
            <a:off x="812800" y="6634163"/>
            <a:ext cx="96202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 err="1">
                <a:solidFill>
                  <a:srgbClr val="8E8E95"/>
                </a:solidFill>
              </a:rPr>
              <a:t>Presentation_ID</a:t>
            </a:r>
            <a:endParaRPr lang="en-US" sz="700" dirty="0">
              <a:solidFill>
                <a:srgbClr val="8E8E95"/>
              </a:solidFill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Vertic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2081213"/>
            <a:ext cx="5371624" cy="238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50874" y="4733925"/>
            <a:ext cx="4454526" cy="37147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grpSp>
        <p:nvGrpSpPr>
          <p:cNvPr id="4" name="Group 7"/>
          <p:cNvGrpSpPr>
            <a:grpSpLocks/>
          </p:cNvGrpSpPr>
          <p:nvPr/>
        </p:nvGrpSpPr>
        <p:grpSpPr bwMode="black">
          <a:xfrm>
            <a:off x="609600" y="525463"/>
            <a:ext cx="1447800" cy="769937"/>
            <a:chOff x="3272" y="1316"/>
            <a:chExt cx="1889" cy="1002"/>
          </a:xfrm>
        </p:grpSpPr>
        <p:sp>
          <p:nvSpPr>
            <p:cNvPr id="9" name="AutoShape 8"/>
            <p:cNvSpPr>
              <a:spLocks noChangeAspect="1" noChangeArrowheads="1" noTextEdit="1"/>
            </p:cNvSpPr>
            <p:nvPr/>
          </p:nvSpPr>
          <p:spPr bwMode="black">
            <a:xfrm>
              <a:off x="3272" y="1316"/>
              <a:ext cx="1889" cy="1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black">
            <a:xfrm>
              <a:off x="3803" y="1980"/>
              <a:ext cx="86" cy="325"/>
            </a:xfrm>
            <a:prstGeom prst="rect">
              <a:avLst/>
            </a:prstGeom>
            <a:solidFill>
              <a:srgbClr val="B21A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black">
            <a:xfrm>
              <a:off x="4304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black">
            <a:xfrm>
              <a:off x="3443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black">
            <a:xfrm>
              <a:off x="4643" y="1971"/>
              <a:ext cx="342" cy="343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black">
            <a:xfrm>
              <a:off x="4000" y="1971"/>
              <a:ext cx="223" cy="343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black">
            <a:xfrm>
              <a:off x="3272" y="1586"/>
              <a:ext cx="81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black">
            <a:xfrm>
              <a:off x="3499" y="1474"/>
              <a:ext cx="81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black">
            <a:xfrm>
              <a:off x="3722" y="1320"/>
              <a:ext cx="81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black">
            <a:xfrm>
              <a:off x="3949" y="1474"/>
              <a:ext cx="81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black">
            <a:xfrm>
              <a:off x="4171" y="1586"/>
              <a:ext cx="86" cy="167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black">
            <a:xfrm>
              <a:off x="4398" y="1474"/>
              <a:ext cx="82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black">
            <a:xfrm>
              <a:off x="4625" y="1320"/>
              <a:ext cx="82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black">
            <a:xfrm>
              <a:off x="4848" y="1474"/>
              <a:ext cx="82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black">
            <a:xfrm>
              <a:off x="5075" y="1586"/>
              <a:ext cx="82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650875" y="2774950"/>
            <a:ext cx="4454526" cy="1022350"/>
          </a:xfrm>
        </p:spPr>
        <p:txBody>
          <a:bodyPr anchor="ctr" anchorCtr="0"/>
          <a:lstStyle>
            <a:lvl1pPr>
              <a:defRPr b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5362099" y="0"/>
            <a:ext cx="3781901" cy="6858000"/>
          </a:xfrm>
          <a:prstGeom prst="rect">
            <a:avLst/>
          </a:prstGeom>
          <a:solidFill>
            <a:srgbClr val="8E8E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Picture Placeholder 43"/>
          <p:cNvSpPr>
            <a:spLocks noGrp="1"/>
          </p:cNvSpPr>
          <p:nvPr>
            <p:ph type="pic" sz="quarter" idx="12" hasCustomPrompt="1"/>
          </p:nvPr>
        </p:nvSpPr>
        <p:spPr>
          <a:xfrm>
            <a:off x="5349240" y="0"/>
            <a:ext cx="3794760" cy="6858000"/>
          </a:xfrm>
          <a:solidFill>
            <a:srgbClr val="8E8E95"/>
          </a:solidFill>
        </p:spPr>
        <p:txBody>
          <a:bodyPr vert="horz" lIns="91440" tIns="45720" rIns="91440" bIns="45720" rtlCol="0" anchor="ctr" anchorCtr="1">
            <a:normAutofit/>
          </a:bodyPr>
          <a:lstStyle>
            <a:lvl1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  <a:def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 Optio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8585" y="1648223"/>
            <a:ext cx="9181171" cy="2367725"/>
          </a:xfrm>
          <a:prstGeom prst="rect">
            <a:avLst/>
          </a:prstGeom>
          <a:solidFill>
            <a:srgbClr val="8E8E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43"/>
          <p:cNvSpPr>
            <a:spLocks noGrp="1"/>
          </p:cNvSpPr>
          <p:nvPr>
            <p:ph type="pic" sz="quarter" idx="12" hasCustomPrompt="1"/>
          </p:nvPr>
        </p:nvSpPr>
        <p:spPr bwMode="grayWhite">
          <a:xfrm>
            <a:off x="-45720" y="1647063"/>
            <a:ext cx="9235440" cy="2359152"/>
          </a:xfrm>
          <a:solidFill>
            <a:srgbClr val="8E8E95"/>
          </a:solidFill>
          <a:ln w="19050">
            <a:solidFill>
              <a:srgbClr val="C0C0C4"/>
            </a:solidFill>
          </a:ln>
        </p:spPr>
        <p:txBody>
          <a:bodyPr vert="horz" lIns="91440" tIns="45720" rIns="91440" bIns="45720" rtlCol="0" anchor="ctr" anchorCtr="1">
            <a:normAutofit/>
          </a:bodyPr>
          <a:lstStyle>
            <a:lvl1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  <a:def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31" name="Title 1"/>
          <p:cNvSpPr>
            <a:spLocks noGrp="1"/>
          </p:cNvSpPr>
          <p:nvPr>
            <p:ph type="ctrTitle" hasCustomPrompt="1"/>
          </p:nvPr>
        </p:nvSpPr>
        <p:spPr>
          <a:xfrm>
            <a:off x="774699" y="4298950"/>
            <a:ext cx="5330825" cy="1022350"/>
          </a:xfrm>
        </p:spPr>
        <p:txBody>
          <a:bodyPr anchor="ctr" anchorCtr="0"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Segue Text Here</a:t>
            </a:r>
            <a:endParaRPr lang="en-US" dirty="0"/>
          </a:p>
        </p:txBody>
      </p:sp>
      <p:sp>
        <p:nvSpPr>
          <p:cNvPr id="15" name="Rectangle 4"/>
          <p:cNvSpPr>
            <a:spLocks noChangeArrowheads="1"/>
          </p:cNvSpPr>
          <p:nvPr userDrawn="1"/>
        </p:nvSpPr>
        <p:spPr bwMode="ltGray">
          <a:xfrm>
            <a:off x="2206625" y="6634163"/>
            <a:ext cx="2249756" cy="19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 smtClean="0">
                <a:solidFill>
                  <a:srgbClr val="8E8E95"/>
                </a:solidFill>
              </a:rPr>
              <a:t>© 2010 Cisco and/or its affiliates. All rights reserved.</a:t>
            </a:r>
            <a:endParaRPr lang="en-US" sz="700" dirty="0">
              <a:solidFill>
                <a:srgbClr val="8E8E95"/>
              </a:solidFill>
            </a:endParaRPr>
          </a:p>
        </p:txBody>
      </p:sp>
      <p:sp>
        <p:nvSpPr>
          <p:cNvPr id="16" name="Rectangle 5"/>
          <p:cNvSpPr>
            <a:spLocks noChangeArrowheads="1"/>
          </p:cNvSpPr>
          <p:nvPr userDrawn="1"/>
        </p:nvSpPr>
        <p:spPr bwMode="ltGray">
          <a:xfrm>
            <a:off x="4546600" y="6634163"/>
            <a:ext cx="877887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 dirty="0">
                <a:solidFill>
                  <a:srgbClr val="8E8E95"/>
                </a:solidFill>
              </a:rPr>
              <a:t>Cisco Confidential</a:t>
            </a:r>
          </a:p>
        </p:txBody>
      </p:sp>
      <p:sp>
        <p:nvSpPr>
          <p:cNvPr id="17" name="Rectangle 6"/>
          <p:cNvSpPr>
            <a:spLocks noChangeArrowheads="1"/>
          </p:cNvSpPr>
          <p:nvPr userDrawn="1"/>
        </p:nvSpPr>
        <p:spPr bwMode="ltGray">
          <a:xfrm>
            <a:off x="812800" y="6634163"/>
            <a:ext cx="96202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 err="1">
                <a:solidFill>
                  <a:srgbClr val="8E8E95"/>
                </a:solidFill>
              </a:rPr>
              <a:t>Presentation_ID</a:t>
            </a:r>
            <a:endParaRPr lang="en-US" sz="700" dirty="0">
              <a:solidFill>
                <a:srgbClr val="8E8E95"/>
              </a:solidFill>
            </a:endParaRPr>
          </a:p>
        </p:txBody>
      </p:sp>
      <p:sp>
        <p:nvSpPr>
          <p:cNvPr id="18" name="Rectangle 7"/>
          <p:cNvSpPr>
            <a:spLocks noChangeArrowheads="1"/>
          </p:cNvSpPr>
          <p:nvPr userDrawn="1"/>
        </p:nvSpPr>
        <p:spPr bwMode="ltGray">
          <a:xfrm>
            <a:off x="8596313" y="6626225"/>
            <a:ext cx="320675" cy="23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1000">
                <a:solidFill>
                  <a:srgbClr val="8E8E95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 dirty="0">
              <a:solidFill>
                <a:srgbClr val="8E8E95"/>
              </a:solidFill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 Option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3"/>
          <p:cNvSpPr>
            <a:spLocks noChangeArrowheads="1"/>
          </p:cNvSpPr>
          <p:nvPr userDrawn="1"/>
        </p:nvSpPr>
        <p:spPr bwMode="hidden">
          <a:xfrm>
            <a:off x="0" y="3992880"/>
            <a:ext cx="9144000" cy="1184910"/>
          </a:xfrm>
          <a:prstGeom prst="rect">
            <a:avLst/>
          </a:prstGeom>
          <a:gradFill rotWithShape="1">
            <a:gsLst>
              <a:gs pos="0">
                <a:srgbClr val="8E8E95">
                  <a:alpha val="49804"/>
                </a:srgbClr>
              </a:gs>
              <a:gs pos="100000">
                <a:srgbClr val="8E8E95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lIns="82124" tIns="41061" rIns="82124" bIns="41061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-18585" y="1645920"/>
            <a:ext cx="9181171" cy="2367725"/>
          </a:xfrm>
          <a:prstGeom prst="rect">
            <a:avLst/>
          </a:prstGeom>
          <a:solidFill>
            <a:srgbClr val="8E8E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43"/>
          <p:cNvSpPr>
            <a:spLocks noGrp="1"/>
          </p:cNvSpPr>
          <p:nvPr>
            <p:ph type="pic" sz="quarter" idx="12" hasCustomPrompt="1"/>
          </p:nvPr>
        </p:nvSpPr>
        <p:spPr bwMode="grayWhite">
          <a:xfrm>
            <a:off x="-45720" y="1647063"/>
            <a:ext cx="9235440" cy="2359152"/>
          </a:xfrm>
          <a:solidFill>
            <a:srgbClr val="8E8E95"/>
          </a:solidFill>
          <a:ln w="19050">
            <a:solidFill>
              <a:srgbClr val="C0C0C4"/>
            </a:solidFill>
          </a:ln>
        </p:spPr>
        <p:txBody>
          <a:bodyPr vert="horz" lIns="91440" tIns="45720" rIns="91440" bIns="45720" rtlCol="0" anchor="ctr" anchorCtr="1">
            <a:normAutofit/>
          </a:bodyPr>
          <a:lstStyle>
            <a:lvl1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  <a:def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25" name="Title 1"/>
          <p:cNvSpPr>
            <a:spLocks noGrp="1"/>
          </p:cNvSpPr>
          <p:nvPr>
            <p:ph type="ctrTitle" hasCustomPrompt="1"/>
          </p:nvPr>
        </p:nvSpPr>
        <p:spPr>
          <a:xfrm>
            <a:off x="774700" y="4298950"/>
            <a:ext cx="5321300" cy="1022350"/>
          </a:xfrm>
        </p:spPr>
        <p:txBody>
          <a:bodyPr anchor="ctr" anchorCtr="0"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Segue Text Here</a:t>
            </a:r>
            <a:endParaRPr lang="en-US" dirty="0"/>
          </a:p>
        </p:txBody>
      </p:sp>
      <p:sp>
        <p:nvSpPr>
          <p:cNvPr id="13" name="Rectangle 4"/>
          <p:cNvSpPr>
            <a:spLocks noChangeArrowheads="1"/>
          </p:cNvSpPr>
          <p:nvPr userDrawn="1"/>
        </p:nvSpPr>
        <p:spPr bwMode="ltGray">
          <a:xfrm>
            <a:off x="2206625" y="6634163"/>
            <a:ext cx="2249756" cy="19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 smtClean="0">
                <a:solidFill>
                  <a:srgbClr val="8E8E95"/>
                </a:solidFill>
              </a:rPr>
              <a:t>© 2010 Cisco and/or its affiliates. All rights reserved.</a:t>
            </a:r>
            <a:endParaRPr lang="en-US" sz="700" dirty="0">
              <a:solidFill>
                <a:srgbClr val="8E8E95"/>
              </a:solidFill>
            </a:endParaRPr>
          </a:p>
        </p:txBody>
      </p:sp>
      <p:sp>
        <p:nvSpPr>
          <p:cNvPr id="16" name="Rectangle 5"/>
          <p:cNvSpPr>
            <a:spLocks noChangeArrowheads="1"/>
          </p:cNvSpPr>
          <p:nvPr userDrawn="1"/>
        </p:nvSpPr>
        <p:spPr bwMode="ltGray">
          <a:xfrm>
            <a:off x="4546600" y="6634163"/>
            <a:ext cx="877887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 dirty="0">
                <a:solidFill>
                  <a:srgbClr val="8E8E95"/>
                </a:solidFill>
              </a:rPr>
              <a:t>Cisco Confidential</a:t>
            </a:r>
          </a:p>
        </p:txBody>
      </p:sp>
      <p:sp>
        <p:nvSpPr>
          <p:cNvPr id="17" name="Rectangle 6"/>
          <p:cNvSpPr>
            <a:spLocks noChangeArrowheads="1"/>
          </p:cNvSpPr>
          <p:nvPr userDrawn="1"/>
        </p:nvSpPr>
        <p:spPr bwMode="ltGray">
          <a:xfrm>
            <a:off x="812800" y="6634163"/>
            <a:ext cx="96202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 err="1">
                <a:solidFill>
                  <a:srgbClr val="8E8E95"/>
                </a:solidFill>
              </a:rPr>
              <a:t>Presentation_ID</a:t>
            </a:r>
            <a:endParaRPr lang="en-US" sz="700" dirty="0">
              <a:solidFill>
                <a:srgbClr val="8E8E95"/>
              </a:solidFill>
            </a:endParaRPr>
          </a:p>
        </p:txBody>
      </p:sp>
      <p:sp>
        <p:nvSpPr>
          <p:cNvPr id="18" name="Rectangle 7"/>
          <p:cNvSpPr>
            <a:spLocks noChangeArrowheads="1"/>
          </p:cNvSpPr>
          <p:nvPr userDrawn="1"/>
        </p:nvSpPr>
        <p:spPr bwMode="ltGray">
          <a:xfrm>
            <a:off x="8596313" y="6626225"/>
            <a:ext cx="320675" cy="23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1000">
                <a:solidFill>
                  <a:srgbClr val="8E8E95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 dirty="0">
              <a:solidFill>
                <a:srgbClr val="8E8E95"/>
              </a:solidFill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isco_Logo_rgb_large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black">
          <a:xfrm>
            <a:off x="2803525" y="2420938"/>
            <a:ext cx="3529013" cy="18573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Vertica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2081213"/>
            <a:ext cx="5371625" cy="238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" name="Rectangle 33"/>
          <p:cNvSpPr/>
          <p:nvPr userDrawn="1"/>
        </p:nvSpPr>
        <p:spPr>
          <a:xfrm>
            <a:off x="5362099" y="0"/>
            <a:ext cx="3781901" cy="6858000"/>
          </a:xfrm>
          <a:prstGeom prst="rect">
            <a:avLst/>
          </a:prstGeom>
          <a:solidFill>
            <a:srgbClr val="8E8E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Picture Placeholder 43"/>
          <p:cNvSpPr>
            <a:spLocks noGrp="1"/>
          </p:cNvSpPr>
          <p:nvPr>
            <p:ph type="pic" sz="quarter" idx="12" hasCustomPrompt="1"/>
          </p:nvPr>
        </p:nvSpPr>
        <p:spPr>
          <a:xfrm>
            <a:off x="5349240" y="0"/>
            <a:ext cx="3794760" cy="6858000"/>
          </a:xfrm>
          <a:solidFill>
            <a:srgbClr val="8E8E95"/>
          </a:solidFill>
        </p:spPr>
        <p:txBody>
          <a:bodyPr vert="horz" lIns="91440" tIns="45720" rIns="91440" bIns="45720" rtlCol="0" anchor="ctr" anchorCtr="1">
            <a:normAutofit/>
          </a:bodyPr>
          <a:lstStyle>
            <a:lvl1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  <a:def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50874" y="4733925"/>
            <a:ext cx="4454526" cy="37147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grpSp>
        <p:nvGrpSpPr>
          <p:cNvPr id="4" name="Group 7"/>
          <p:cNvGrpSpPr>
            <a:grpSpLocks/>
          </p:cNvGrpSpPr>
          <p:nvPr/>
        </p:nvGrpSpPr>
        <p:grpSpPr bwMode="black">
          <a:xfrm>
            <a:off x="609600" y="525463"/>
            <a:ext cx="1447800" cy="769937"/>
            <a:chOff x="3272" y="1316"/>
            <a:chExt cx="1889" cy="1002"/>
          </a:xfrm>
        </p:grpSpPr>
        <p:sp>
          <p:nvSpPr>
            <p:cNvPr id="9" name="AutoShape 8"/>
            <p:cNvSpPr>
              <a:spLocks noChangeAspect="1" noChangeArrowheads="1" noTextEdit="1"/>
            </p:cNvSpPr>
            <p:nvPr/>
          </p:nvSpPr>
          <p:spPr bwMode="black">
            <a:xfrm>
              <a:off x="3272" y="1316"/>
              <a:ext cx="1889" cy="1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black">
            <a:xfrm>
              <a:off x="3803" y="1980"/>
              <a:ext cx="86" cy="325"/>
            </a:xfrm>
            <a:prstGeom prst="rect">
              <a:avLst/>
            </a:prstGeom>
            <a:solidFill>
              <a:srgbClr val="B21A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black">
            <a:xfrm>
              <a:off x="4304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black">
            <a:xfrm>
              <a:off x="3443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black">
            <a:xfrm>
              <a:off x="4643" y="1971"/>
              <a:ext cx="342" cy="343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black">
            <a:xfrm>
              <a:off x="4000" y="1971"/>
              <a:ext cx="223" cy="343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black">
            <a:xfrm>
              <a:off x="3272" y="1586"/>
              <a:ext cx="81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black">
            <a:xfrm>
              <a:off x="3499" y="1474"/>
              <a:ext cx="81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black">
            <a:xfrm>
              <a:off x="3722" y="1320"/>
              <a:ext cx="81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black">
            <a:xfrm>
              <a:off x="3949" y="1474"/>
              <a:ext cx="81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black">
            <a:xfrm>
              <a:off x="4171" y="1586"/>
              <a:ext cx="86" cy="167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black">
            <a:xfrm>
              <a:off x="4398" y="1474"/>
              <a:ext cx="82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black">
            <a:xfrm>
              <a:off x="4625" y="1320"/>
              <a:ext cx="82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black">
            <a:xfrm>
              <a:off x="4848" y="1474"/>
              <a:ext cx="82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black">
            <a:xfrm>
              <a:off x="5075" y="1586"/>
              <a:ext cx="82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650875" y="2774950"/>
            <a:ext cx="4454526" cy="1022350"/>
          </a:xfrm>
        </p:spPr>
        <p:txBody>
          <a:bodyPr anchor="ctr" anchorCtr="0"/>
          <a:lstStyle>
            <a:lvl1pPr>
              <a:defRPr b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9" name="Rectangle 10"/>
          <p:cNvSpPr>
            <a:spLocks noChangeArrowheads="1"/>
          </p:cNvSpPr>
          <p:nvPr/>
        </p:nvSpPr>
        <p:spPr bwMode="white">
          <a:xfrm>
            <a:off x="5349240" y="-1"/>
            <a:ext cx="3840162" cy="2081213"/>
          </a:xfrm>
          <a:prstGeom prst="rect">
            <a:avLst/>
          </a:prstGeom>
          <a:solidFill>
            <a:schemeClr val="bg1">
              <a:alpha val="30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none" lIns="73025" tIns="36512" rIns="73025" bIns="36512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8" name="Rectangle 10"/>
          <p:cNvSpPr>
            <a:spLocks noChangeArrowheads="1"/>
          </p:cNvSpPr>
          <p:nvPr/>
        </p:nvSpPr>
        <p:spPr bwMode="white">
          <a:xfrm>
            <a:off x="5349240" y="4476750"/>
            <a:ext cx="3833812" cy="2381250"/>
          </a:xfrm>
          <a:prstGeom prst="rect">
            <a:avLst/>
          </a:prstGeom>
          <a:solidFill>
            <a:schemeClr val="bg1">
              <a:alpha val="30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none" lIns="73025" tIns="36512" rIns="73025" bIns="36512" anchor="ctr"/>
          <a:lstStyle/>
          <a:p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Vertical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2081213"/>
            <a:ext cx="5371625" cy="238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Rectangle 29"/>
          <p:cNvSpPr/>
          <p:nvPr/>
        </p:nvSpPr>
        <p:spPr>
          <a:xfrm>
            <a:off x="5340096" y="4370832"/>
            <a:ext cx="3803904" cy="2487168"/>
          </a:xfrm>
          <a:prstGeom prst="rect">
            <a:avLst/>
          </a:prstGeom>
          <a:solidFill>
            <a:schemeClr val="bg2">
              <a:lumMod val="50000"/>
            </a:schemeClr>
          </a:solidFill>
          <a:ln w="19050">
            <a:noFill/>
          </a:ln>
        </p:spPr>
        <p:txBody>
          <a:bodyPr vert="horz" lIns="91440" tIns="45720" rIns="91440" bIns="45720" rtlCol="0" anchor="ctr" anchorCtr="1">
            <a:normAutofit/>
          </a:bodyPr>
          <a:lstStyle/>
          <a:p>
            <a: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</a:pPr>
            <a:endParaRPr lang="en-US" sz="24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340096" y="2092960"/>
            <a:ext cx="3803904" cy="2377440"/>
          </a:xfrm>
          <a:prstGeom prst="rect">
            <a:avLst/>
          </a:prstGeom>
          <a:solidFill>
            <a:schemeClr val="bg2">
              <a:lumMod val="65000"/>
            </a:schemeClr>
          </a:solidFill>
          <a:ln w="19050">
            <a:noFill/>
          </a:ln>
        </p:spPr>
        <p:txBody>
          <a:bodyPr vert="horz" lIns="91440" tIns="45720" rIns="91440" bIns="45720" rtlCol="0" anchor="ctr" anchorCtr="1">
            <a:normAutofit/>
          </a:bodyPr>
          <a:lstStyle/>
          <a:p>
            <a: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</a:pPr>
            <a:endParaRPr lang="en-US" sz="24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340096" y="0"/>
            <a:ext cx="3803904" cy="2093976"/>
          </a:xfrm>
          <a:prstGeom prst="rect">
            <a:avLst/>
          </a:prstGeom>
          <a:solidFill>
            <a:schemeClr val="bg2">
              <a:lumMod val="50000"/>
            </a:schemeClr>
          </a:solidFill>
          <a:ln w="19050">
            <a:noFill/>
          </a:ln>
        </p:spPr>
        <p:txBody>
          <a:bodyPr vert="horz" lIns="91440" tIns="45720" rIns="91440" bIns="45720" rtlCol="0" anchor="ctr" anchorCtr="1">
            <a:normAutofit/>
          </a:bodyPr>
          <a:lstStyle/>
          <a:p>
            <a: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</a:pPr>
            <a:endParaRPr lang="en-US" sz="24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7" name="Picture Placeholder 43"/>
          <p:cNvSpPr>
            <a:spLocks noGrp="1"/>
          </p:cNvSpPr>
          <p:nvPr>
            <p:ph type="pic" sz="quarter" idx="14" hasCustomPrompt="1"/>
          </p:nvPr>
        </p:nvSpPr>
        <p:spPr bwMode="grayWhite">
          <a:xfrm>
            <a:off x="5343525" y="4368800"/>
            <a:ext cx="3800475" cy="2489200"/>
          </a:xfrm>
          <a:solidFill>
            <a:schemeClr val="bg2">
              <a:lumMod val="50000"/>
            </a:schemeClr>
          </a:solidFill>
          <a:ln w="19050">
            <a:solidFill>
              <a:srgbClr val="FFFFFF"/>
            </a:solidFill>
          </a:ln>
        </p:spPr>
        <p:txBody>
          <a:bodyPr vert="horz" lIns="91440" tIns="45720" rIns="91440" bIns="45720" rtlCol="0" anchor="ctr" anchorCtr="1">
            <a:normAutofit/>
          </a:bodyPr>
          <a:lstStyle>
            <a:lvl1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  <a:def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50" name="Rectangle 3"/>
          <p:cNvSpPr>
            <a:spLocks noChangeArrowheads="1"/>
          </p:cNvSpPr>
          <p:nvPr/>
        </p:nvSpPr>
        <p:spPr bwMode="hidden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50874" y="4733925"/>
            <a:ext cx="4454526" cy="37147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grpSp>
        <p:nvGrpSpPr>
          <p:cNvPr id="4" name="Group 7"/>
          <p:cNvGrpSpPr>
            <a:grpSpLocks/>
          </p:cNvGrpSpPr>
          <p:nvPr/>
        </p:nvGrpSpPr>
        <p:grpSpPr bwMode="black">
          <a:xfrm>
            <a:off x="609600" y="525463"/>
            <a:ext cx="1447800" cy="769937"/>
            <a:chOff x="3272" y="1316"/>
            <a:chExt cx="1889" cy="1002"/>
          </a:xfrm>
        </p:grpSpPr>
        <p:sp>
          <p:nvSpPr>
            <p:cNvPr id="9" name="AutoShape 8"/>
            <p:cNvSpPr>
              <a:spLocks noChangeAspect="1" noChangeArrowheads="1" noTextEdit="1"/>
            </p:cNvSpPr>
            <p:nvPr/>
          </p:nvSpPr>
          <p:spPr bwMode="black">
            <a:xfrm>
              <a:off x="3272" y="1316"/>
              <a:ext cx="1889" cy="1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black">
            <a:xfrm>
              <a:off x="3803" y="1980"/>
              <a:ext cx="86" cy="325"/>
            </a:xfrm>
            <a:prstGeom prst="rect">
              <a:avLst/>
            </a:prstGeom>
            <a:solidFill>
              <a:srgbClr val="B21A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black">
            <a:xfrm>
              <a:off x="4304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black">
            <a:xfrm>
              <a:off x="3443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black">
            <a:xfrm>
              <a:off x="4643" y="1971"/>
              <a:ext cx="342" cy="343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black">
            <a:xfrm>
              <a:off x="4000" y="1971"/>
              <a:ext cx="223" cy="343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black">
            <a:xfrm>
              <a:off x="3272" y="1586"/>
              <a:ext cx="81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black">
            <a:xfrm>
              <a:off x="3499" y="1474"/>
              <a:ext cx="81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black">
            <a:xfrm>
              <a:off x="3722" y="1320"/>
              <a:ext cx="81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black">
            <a:xfrm>
              <a:off x="3949" y="1474"/>
              <a:ext cx="81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black">
            <a:xfrm>
              <a:off x="4171" y="1586"/>
              <a:ext cx="86" cy="167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black">
            <a:xfrm>
              <a:off x="4398" y="1474"/>
              <a:ext cx="82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black">
            <a:xfrm>
              <a:off x="4625" y="1320"/>
              <a:ext cx="82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black">
            <a:xfrm>
              <a:off x="4848" y="1474"/>
              <a:ext cx="82" cy="27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black">
            <a:xfrm>
              <a:off x="5075" y="1586"/>
              <a:ext cx="82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9144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650875" y="2774950"/>
            <a:ext cx="4454526" cy="1022350"/>
          </a:xfrm>
        </p:spPr>
        <p:txBody>
          <a:bodyPr anchor="ctr" anchorCtr="0"/>
          <a:lstStyle>
            <a:lvl1pPr>
              <a:defRPr b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6" name="Picture Placeholder 43"/>
          <p:cNvSpPr>
            <a:spLocks noGrp="1"/>
          </p:cNvSpPr>
          <p:nvPr>
            <p:ph type="pic" sz="quarter" idx="13" hasCustomPrompt="1"/>
          </p:nvPr>
        </p:nvSpPr>
        <p:spPr bwMode="grayWhite">
          <a:xfrm>
            <a:off x="5343525" y="-1"/>
            <a:ext cx="3800475" cy="2095501"/>
          </a:xfrm>
          <a:solidFill>
            <a:schemeClr val="bg2">
              <a:lumMod val="50000"/>
            </a:schemeClr>
          </a:solidFill>
          <a:ln w="19050">
            <a:solidFill>
              <a:srgbClr val="FFFFFF"/>
            </a:solidFill>
          </a:ln>
        </p:spPr>
        <p:txBody>
          <a:bodyPr vert="horz" lIns="91440" tIns="45720" rIns="91440" bIns="45720" rtlCol="0" anchor="ctr" anchorCtr="1">
            <a:normAutofit/>
          </a:bodyPr>
          <a:lstStyle>
            <a:lvl1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  <a:def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  <p:sp>
        <p:nvSpPr>
          <p:cNvPr id="35" name="Picture Placeholder 43"/>
          <p:cNvSpPr>
            <a:spLocks noGrp="1"/>
          </p:cNvSpPr>
          <p:nvPr>
            <p:ph type="pic" sz="quarter" idx="12" hasCustomPrompt="1"/>
          </p:nvPr>
        </p:nvSpPr>
        <p:spPr bwMode="grayWhite">
          <a:xfrm>
            <a:off x="5343525" y="2095500"/>
            <a:ext cx="3800475" cy="2374900"/>
          </a:xfrm>
          <a:solidFill>
            <a:schemeClr val="bg2">
              <a:lumMod val="65000"/>
            </a:schemeClr>
          </a:solidFill>
          <a:ln w="19050">
            <a:solidFill>
              <a:srgbClr val="FFFFFF"/>
            </a:solidFill>
          </a:ln>
        </p:spPr>
        <p:txBody>
          <a:bodyPr vert="horz" lIns="91440" tIns="45720" rIns="91440" bIns="45720" rtlCol="0" anchor="ctr" anchorCtr="1">
            <a:normAutofit/>
          </a:bodyPr>
          <a:lstStyle>
            <a:lvl1pPr marL="237744" indent="-237744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accent1"/>
              </a:buClr>
              <a:buFont typeface="Wingdings" pitchFamily="2" charset="2"/>
              <a:buNone/>
              <a:def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Goes Here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3751" y="304800"/>
            <a:ext cx="7435849" cy="838200"/>
          </a:xfrm>
        </p:spPr>
        <p:txBody>
          <a:bodyPr/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3751" y="1600200"/>
            <a:ext cx="7435849" cy="4525963"/>
          </a:xfrm>
        </p:spPr>
        <p:txBody>
          <a:bodyPr/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793751" y="1186542"/>
            <a:ext cx="7435849" cy="381000"/>
          </a:xfrm>
        </p:spPr>
        <p:txBody>
          <a:bodyPr anchor="ctr" anchorCtr="0">
            <a:noAutofit/>
          </a:bodyPr>
          <a:lstStyle>
            <a:lvl1pPr>
              <a:buFontTx/>
              <a:buNone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Subtitle Goes Here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93750" y="6372423"/>
            <a:ext cx="7461250" cy="307777"/>
          </a:xfrm>
        </p:spPr>
        <p:txBody>
          <a:bodyPr wrap="square" anchor="b" anchorCtr="0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400"/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Grey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rrowheads="1"/>
          </p:cNvSpPr>
          <p:nvPr userDrawn="1"/>
        </p:nvSpPr>
        <p:spPr bwMode="hidden">
          <a:xfrm>
            <a:off x="0" y="3360738"/>
            <a:ext cx="9144000" cy="3497262"/>
          </a:xfrm>
          <a:prstGeom prst="rect">
            <a:avLst/>
          </a:prstGeom>
          <a:gradFill rotWithShape="1">
            <a:gsLst>
              <a:gs pos="0">
                <a:srgbClr val="FFFFFF">
                  <a:alpha val="0"/>
                </a:srgbClr>
              </a:gs>
              <a:gs pos="100000">
                <a:srgbClr val="8E8E95">
                  <a:alpha val="5000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lIns="82124" tIns="41061" rIns="82124" bIns="41061" anchor="ctr">
            <a:no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3751" y="304800"/>
            <a:ext cx="7435849" cy="838200"/>
          </a:xfrm>
        </p:spPr>
        <p:txBody>
          <a:bodyPr/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793751" y="1186542"/>
            <a:ext cx="7435849" cy="381000"/>
          </a:xfrm>
        </p:spPr>
        <p:txBody>
          <a:bodyPr anchor="ctr" anchorCtr="0">
            <a:noAutofit/>
          </a:bodyPr>
          <a:lstStyle>
            <a:lvl1pPr>
              <a:buFontTx/>
              <a:buNone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Subtitle Goes Here</a:t>
            </a:r>
            <a:endParaRPr lang="en-US" dirty="0"/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93750" y="6372423"/>
            <a:ext cx="7461250" cy="307777"/>
          </a:xfrm>
        </p:spPr>
        <p:txBody>
          <a:bodyPr wrap="square" anchor="b" anchorCtr="0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400"/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Blue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rrowheads="1"/>
          </p:cNvSpPr>
          <p:nvPr userDrawn="1"/>
        </p:nvSpPr>
        <p:spPr bwMode="hidden">
          <a:xfrm>
            <a:off x="0" y="3360738"/>
            <a:ext cx="9144000" cy="3497262"/>
          </a:xfrm>
          <a:prstGeom prst="rect">
            <a:avLst/>
          </a:prstGeom>
          <a:gradFill rotWithShape="1">
            <a:gsLst>
              <a:gs pos="0">
                <a:srgbClr val="FFFFFF">
                  <a:alpha val="0"/>
                </a:srgbClr>
              </a:gs>
              <a:gs pos="100000">
                <a:srgbClr val="0183B7">
                  <a:alpha val="5000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lIns="82124" tIns="41061" rIns="82124" bIns="41061" anchor="ctr">
            <a:no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3751" y="304800"/>
            <a:ext cx="7435849" cy="838200"/>
          </a:xfrm>
        </p:spPr>
        <p:txBody>
          <a:bodyPr>
            <a:no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793751" y="1186542"/>
            <a:ext cx="7435849" cy="381000"/>
          </a:xfrm>
        </p:spPr>
        <p:txBody>
          <a:bodyPr anchor="ctr" anchorCtr="0">
            <a:noAutofit/>
          </a:bodyPr>
          <a:lstStyle>
            <a:lvl1pPr>
              <a:buFontTx/>
              <a:buNone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Subtitle Goes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>
            <a:noAutofit/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93750" y="6372423"/>
            <a:ext cx="7461250" cy="307777"/>
          </a:xfrm>
        </p:spPr>
        <p:txBody>
          <a:bodyPr wrap="square" anchor="b" anchorCtr="0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400"/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93750" y="1600200"/>
            <a:ext cx="3549649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79951" y="1600200"/>
            <a:ext cx="3549649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93751" y="1186542"/>
            <a:ext cx="7435849" cy="381000"/>
          </a:xfrm>
        </p:spPr>
        <p:txBody>
          <a:bodyPr anchor="ctr" anchorCtr="0">
            <a:noAutofit/>
          </a:bodyPr>
          <a:lstStyle>
            <a:lvl1pPr>
              <a:buFontTx/>
              <a:buNone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Subtitle Goes Here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93750" y="6372423"/>
            <a:ext cx="7461250" cy="307777"/>
          </a:xfrm>
        </p:spPr>
        <p:txBody>
          <a:bodyPr wrap="square" anchor="b" anchorCtr="0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400"/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Source: Placeholder for Notes Is 14 Points</a:t>
            </a:r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3751" y="304800"/>
            <a:ext cx="7435849" cy="838200"/>
          </a:xfrm>
          <a:prstGeom prst="rect">
            <a:avLst/>
          </a:prstGeom>
        </p:spPr>
        <p:txBody>
          <a:bodyPr vert="horz" lIns="82296" tIns="45720" rIns="82296" bIns="45720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751" y="1600200"/>
            <a:ext cx="7435849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0"/>
            <a:ext cx="9144000" cy="177800"/>
          </a:xfrm>
          <a:prstGeom prst="rect">
            <a:avLst/>
          </a:prstGeom>
          <a:solidFill>
            <a:srgbClr val="015F85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2206625" y="6634163"/>
            <a:ext cx="2249756" cy="19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 smtClean="0">
                <a:solidFill>
                  <a:srgbClr val="8E8E95"/>
                </a:solidFill>
              </a:rPr>
              <a:t>© 2010 Cisco and/or its affiliates. All rights reserved.</a:t>
            </a:r>
            <a:endParaRPr lang="en-US" sz="700" dirty="0">
              <a:solidFill>
                <a:srgbClr val="8E8E95"/>
              </a:solidFill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4546600" y="6634163"/>
            <a:ext cx="877887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700" dirty="0">
                <a:solidFill>
                  <a:srgbClr val="8E8E95"/>
                </a:solidFill>
              </a:rPr>
              <a:t>Cisco Confidential</a:t>
            </a: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ltGray">
          <a:xfrm>
            <a:off x="812800" y="6634163"/>
            <a:ext cx="96202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124" tIns="41061" rIns="82124" bIns="41061" anchor="b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700" dirty="0" err="1">
                <a:solidFill>
                  <a:srgbClr val="8E8E95"/>
                </a:solidFill>
              </a:rPr>
              <a:t>Presentation_ID</a:t>
            </a:r>
            <a:endParaRPr lang="en-US" sz="700" dirty="0">
              <a:solidFill>
                <a:srgbClr val="8E8E95"/>
              </a:solidFill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black">
          <a:xfrm>
            <a:off x="0" y="0"/>
            <a:ext cx="9144000" cy="177800"/>
          </a:xfrm>
          <a:prstGeom prst="rect">
            <a:avLst/>
          </a:prstGeom>
          <a:solidFill>
            <a:srgbClr val="0183B7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ltGray">
          <a:xfrm>
            <a:off x="8596313" y="6626225"/>
            <a:ext cx="320675" cy="23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1000">
                <a:solidFill>
                  <a:srgbClr val="8E8E95"/>
                </a:solidFill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1000" dirty="0">
              <a:solidFill>
                <a:srgbClr val="8E8E95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  <p:sldLayoutId id="2147483711" r:id="rId17"/>
    <p:sldLayoutId id="2147483712" r:id="rId18"/>
    <p:sldLayoutId id="2147483713" r:id="rId19"/>
    <p:sldLayoutId id="2147483714" r:id="rId20"/>
    <p:sldLayoutId id="2147483715" r:id="rId21"/>
    <p:sldLayoutId id="2147483716" r:id="rId22"/>
    <p:sldLayoutId id="2147483717" r:id="rId23"/>
    <p:sldLayoutId id="2147483718" r:id="rId24"/>
    <p:sldLayoutId id="2147483719" r:id="rId25"/>
    <p:sldLayoutId id="2147483720" r:id="rId26"/>
    <p:sldLayoutId id="2147483721" r:id="rId27"/>
    <p:sldLayoutId id="2147483722" r:id="rId28"/>
    <p:sldLayoutId id="2147483723" r:id="rId29"/>
    <p:sldLayoutId id="2147483724" r:id="rId30"/>
    <p:sldLayoutId id="2147483725" r:id="rId31"/>
    <p:sldLayoutId id="2147483726" r:id="rId32"/>
  </p:sldLayoutIdLst>
  <p:transition>
    <p:wipe dir="r"/>
  </p:transition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37744" indent="-237744" algn="l" defTabSz="914400" rtl="0" eaLnBrk="1" latinLnBrk="0" hangingPunct="1">
        <a:lnSpc>
          <a:spcPct val="95000"/>
        </a:lnSpc>
        <a:spcBef>
          <a:spcPts val="144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52728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609344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135" y="2194560"/>
            <a:ext cx="7435849" cy="1536192"/>
          </a:xfrm>
        </p:spPr>
        <p:txBody>
          <a:bodyPr/>
          <a:lstStyle/>
          <a:p>
            <a:r>
              <a:rPr lang="en-GB" sz="3600" dirty="0" err="1" smtClean="0"/>
              <a:t>JCTVC-H0264</a:t>
            </a:r>
            <a:r>
              <a:rPr lang="en-GB" sz="3600" dirty="0" smtClean="0"/>
              <a:t>: </a:t>
            </a:r>
            <a:r>
              <a:rPr lang="en-GB" sz="3600" dirty="0" smtClean="0"/>
              <a:t>Design </a:t>
            </a:r>
            <a:r>
              <a:rPr lang="en-GB" sz="3600" dirty="0" smtClean="0"/>
              <a:t>c</a:t>
            </a:r>
            <a:r>
              <a:rPr lang="en-GB" sz="3600" dirty="0" smtClean="0"/>
              <a:t>onsiderations for Adaptive </a:t>
            </a:r>
            <a:r>
              <a:rPr lang="en-GB" sz="3600" dirty="0" smtClean="0"/>
              <a:t>Resolution Coding (ARC)</a:t>
            </a:r>
            <a:endParaRPr lang="en-US" sz="3600" b="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031874" y="4483481"/>
            <a:ext cx="8112126" cy="978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37744" marR="0" lvl="0" indent="-237744" algn="l" defTabSz="914400" rtl="0" eaLnBrk="1" fontAlgn="auto" latinLnBrk="0" hangingPunct="1">
              <a:lnSpc>
                <a:spcPct val="95000"/>
              </a:lnSpc>
              <a:spcBef>
                <a:spcPts val="1440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Thomas Davies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(Cisco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3751" y="1223682"/>
            <a:ext cx="7435849" cy="4902481"/>
          </a:xfrm>
        </p:spPr>
        <p:txBody>
          <a:bodyPr>
            <a:normAutofit/>
          </a:bodyPr>
          <a:lstStyle/>
          <a:p>
            <a:r>
              <a:rPr lang="en-GB" dirty="0" smtClean="0"/>
              <a:t>Changing </a:t>
            </a:r>
            <a:r>
              <a:rPr lang="en-GB" dirty="0" smtClean="0"/>
              <a:t>resolution is valuable</a:t>
            </a:r>
          </a:p>
          <a:p>
            <a:pPr lvl="1"/>
            <a:r>
              <a:rPr lang="en-GB" dirty="0" smtClean="0"/>
              <a:t>	- for reducing complexity</a:t>
            </a:r>
          </a:p>
          <a:p>
            <a:pPr lvl="1"/>
            <a:r>
              <a:rPr lang="en-GB" dirty="0" smtClean="0"/>
              <a:t>	- matching resolution to a display</a:t>
            </a:r>
          </a:p>
          <a:p>
            <a:pPr lvl="1"/>
            <a:r>
              <a:rPr lang="en-GB" dirty="0" smtClean="0"/>
              <a:t>	- bandwidth </a:t>
            </a:r>
            <a:r>
              <a:rPr lang="en-GB" dirty="0" smtClean="0"/>
              <a:t>reduction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Simple resolution adaption proposed in </a:t>
            </a:r>
            <a:r>
              <a:rPr lang="en-GB" dirty="0" err="1" smtClean="0"/>
              <a:t>JCTVC-F158</a:t>
            </a:r>
            <a:r>
              <a:rPr lang="en-GB" dirty="0" smtClean="0"/>
              <a:t> by reference frame </a:t>
            </a:r>
            <a:r>
              <a:rPr lang="en-GB" dirty="0" err="1" smtClean="0"/>
              <a:t>resampling</a:t>
            </a:r>
            <a:r>
              <a:rPr lang="en-GB" dirty="0" smtClean="0"/>
              <a:t> – no need for </a:t>
            </a:r>
            <a:r>
              <a:rPr lang="en-GB" dirty="0" err="1" smtClean="0"/>
              <a:t>SPS</a:t>
            </a:r>
            <a:r>
              <a:rPr lang="en-GB" dirty="0" smtClean="0"/>
              <a:t> and Intra frame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Coding gains, substantial for some sequences, reported at high </a:t>
            </a:r>
            <a:r>
              <a:rPr lang="en-GB" dirty="0" err="1" smtClean="0"/>
              <a:t>QP</a:t>
            </a:r>
            <a:r>
              <a:rPr lang="en-GB" dirty="0" smtClean="0"/>
              <a:t> in </a:t>
            </a:r>
            <a:r>
              <a:rPr lang="en-GB" dirty="0" err="1" smtClean="0"/>
              <a:t>JCTVC-G264</a:t>
            </a:r>
            <a:r>
              <a:rPr lang="en-GB" dirty="0" smtClean="0"/>
              <a:t> 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endParaRPr lang="en-GB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hangingPunct="0"/>
            <a:r>
              <a:rPr lang="en-CA" dirty="0" smtClean="0"/>
              <a:t>I</a:t>
            </a:r>
            <a:r>
              <a:rPr lang="en-CA" dirty="0" smtClean="0"/>
              <a:t>n </a:t>
            </a:r>
            <a:r>
              <a:rPr lang="en-CA" dirty="0" smtClean="0"/>
              <a:t>principle resolution could change every </a:t>
            </a:r>
            <a:r>
              <a:rPr lang="en-CA" dirty="0" smtClean="0"/>
              <a:t>frame:</a:t>
            </a:r>
          </a:p>
          <a:p>
            <a:pPr lvl="1" hangingPunct="0"/>
            <a:r>
              <a:rPr lang="en-CA" dirty="0" smtClean="0"/>
              <a:t>Number of reference frames </a:t>
            </a:r>
            <a:r>
              <a:rPr lang="en-CA" dirty="0" err="1" smtClean="0"/>
              <a:t>resampled</a:t>
            </a:r>
            <a:r>
              <a:rPr lang="en-CA" dirty="0" smtClean="0"/>
              <a:t> at once</a:t>
            </a:r>
          </a:p>
          <a:p>
            <a:pPr lvl="1" hangingPunct="0"/>
            <a:r>
              <a:rPr lang="en-CA" dirty="0" smtClean="0"/>
              <a:t>Frequency with which resolution is changed up and down</a:t>
            </a:r>
            <a:endParaRPr lang="en-US" dirty="0" smtClean="0"/>
          </a:p>
          <a:p>
            <a:pPr lvl="0" hangingPunct="0"/>
            <a:r>
              <a:rPr lang="en-CA" dirty="0" smtClean="0"/>
              <a:t>Complexity </a:t>
            </a:r>
            <a:r>
              <a:rPr lang="en-CA" dirty="0" smtClean="0"/>
              <a:t>of filtering</a:t>
            </a:r>
            <a:r>
              <a:rPr lang="en-CA" dirty="0" smtClean="0"/>
              <a:t>: how simple can the </a:t>
            </a:r>
            <a:r>
              <a:rPr lang="en-CA" dirty="0" err="1" smtClean="0"/>
              <a:t>resampling</a:t>
            </a:r>
            <a:r>
              <a:rPr lang="en-CA" dirty="0" smtClean="0"/>
              <a:t> filters be?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Constraining </a:t>
            </a:r>
            <a:r>
              <a:rPr lang="en-GB" dirty="0" err="1" smtClean="0"/>
              <a:t>resampling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</a:t>
            </a:r>
            <a:r>
              <a:rPr lang="en-GB" dirty="0" smtClean="0"/>
              <a:t>imit the number of </a:t>
            </a:r>
            <a:r>
              <a:rPr lang="en-GB" dirty="0" err="1" smtClean="0"/>
              <a:t>resampling</a:t>
            </a:r>
            <a:r>
              <a:rPr lang="en-GB" dirty="0" smtClean="0"/>
              <a:t> operations per frame</a:t>
            </a:r>
            <a:r>
              <a:rPr lang="en-US" dirty="0" smtClean="0"/>
              <a:t> period</a:t>
            </a:r>
          </a:p>
          <a:p>
            <a:pPr lvl="1"/>
            <a:r>
              <a:rPr lang="en-GB" dirty="0" smtClean="0"/>
              <a:t>Level constraint </a:t>
            </a:r>
            <a:r>
              <a:rPr lang="en-GB" dirty="0" err="1" smtClean="0"/>
              <a:t>max_ref_resamples_per_frame</a:t>
            </a:r>
            <a:endParaRPr lang="en-GB" dirty="0" smtClean="0"/>
          </a:p>
          <a:p>
            <a:r>
              <a:rPr lang="en-GB" dirty="0" smtClean="0"/>
              <a:t>Limit the frequency with which resolution can be changed:</a:t>
            </a:r>
          </a:p>
          <a:p>
            <a:pPr lvl="1"/>
            <a:r>
              <a:rPr lang="en-GB" dirty="0" smtClean="0"/>
              <a:t>Level constraint </a:t>
            </a:r>
            <a:r>
              <a:rPr lang="en-CA" dirty="0" err="1" smtClean="0"/>
              <a:t>min_ref_res_changes_interval</a:t>
            </a:r>
            <a:endParaRPr lang="en-GB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51" y="365760"/>
            <a:ext cx="7435849" cy="838200"/>
          </a:xfrm>
        </p:spPr>
        <p:txBody>
          <a:bodyPr/>
          <a:lstStyle/>
          <a:p>
            <a:r>
              <a:rPr lang="en-GB" dirty="0" smtClean="0"/>
              <a:t>Resolution change down</a:t>
            </a:r>
            <a:endParaRPr lang="en-US" dirty="0"/>
          </a:p>
        </p:txBody>
      </p:sp>
      <p:sp>
        <p:nvSpPr>
          <p:cNvPr id="5" name="Flowchart: Data 4"/>
          <p:cNvSpPr/>
          <p:nvPr/>
        </p:nvSpPr>
        <p:spPr>
          <a:xfrm rot="5400000">
            <a:off x="865632" y="2200656"/>
            <a:ext cx="1719072" cy="377952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owchart: Data 5"/>
          <p:cNvSpPr/>
          <p:nvPr/>
        </p:nvSpPr>
        <p:spPr>
          <a:xfrm rot="5400000">
            <a:off x="1656080" y="2200656"/>
            <a:ext cx="1719072" cy="377952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Data 6"/>
          <p:cNvSpPr/>
          <p:nvPr/>
        </p:nvSpPr>
        <p:spPr>
          <a:xfrm rot="5400000">
            <a:off x="2446528" y="2200656"/>
            <a:ext cx="1719072" cy="377952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Data 7"/>
          <p:cNvSpPr/>
          <p:nvPr/>
        </p:nvSpPr>
        <p:spPr>
          <a:xfrm rot="5400000">
            <a:off x="3261360" y="2200656"/>
            <a:ext cx="1719072" cy="377952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Data 8"/>
          <p:cNvSpPr/>
          <p:nvPr/>
        </p:nvSpPr>
        <p:spPr>
          <a:xfrm rot="5400000">
            <a:off x="4431792" y="2743200"/>
            <a:ext cx="829056" cy="182880"/>
          </a:xfrm>
          <a:prstGeom prst="flowChartInputOutp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Data 9"/>
          <p:cNvSpPr/>
          <p:nvPr/>
        </p:nvSpPr>
        <p:spPr>
          <a:xfrm rot="5400000">
            <a:off x="7800442" y="2779776"/>
            <a:ext cx="829056" cy="182880"/>
          </a:xfrm>
          <a:prstGeom prst="flowChartInputOutp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lowchart: Data 10"/>
          <p:cNvSpPr/>
          <p:nvPr/>
        </p:nvSpPr>
        <p:spPr>
          <a:xfrm rot="5400000">
            <a:off x="5105522" y="2743200"/>
            <a:ext cx="829056" cy="182880"/>
          </a:xfrm>
          <a:prstGeom prst="flowChartInputOutp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Data 11"/>
          <p:cNvSpPr/>
          <p:nvPr/>
        </p:nvSpPr>
        <p:spPr>
          <a:xfrm rot="5400000">
            <a:off x="5779252" y="2743200"/>
            <a:ext cx="829056" cy="182880"/>
          </a:xfrm>
          <a:prstGeom prst="flowChartInputOutp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lowchart: Data 12"/>
          <p:cNvSpPr/>
          <p:nvPr/>
        </p:nvSpPr>
        <p:spPr>
          <a:xfrm rot="5400000">
            <a:off x="6452982" y="2743200"/>
            <a:ext cx="829056" cy="182880"/>
          </a:xfrm>
          <a:prstGeom prst="flowChartInputOutp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lowchart: Data 13"/>
          <p:cNvSpPr/>
          <p:nvPr/>
        </p:nvSpPr>
        <p:spPr>
          <a:xfrm rot="5400000">
            <a:off x="7126712" y="2743200"/>
            <a:ext cx="829056" cy="182880"/>
          </a:xfrm>
          <a:prstGeom prst="flowChartInputOutp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Data 15"/>
          <p:cNvSpPr/>
          <p:nvPr/>
        </p:nvSpPr>
        <p:spPr>
          <a:xfrm rot="5400000">
            <a:off x="3624682" y="4821936"/>
            <a:ext cx="829056" cy="182880"/>
          </a:xfrm>
          <a:prstGeom prst="flowChartInputOutp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 rot="5400000">
            <a:off x="3473926" y="3700272"/>
            <a:ext cx="1116362" cy="31274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reeform 23"/>
          <p:cNvSpPr/>
          <p:nvPr/>
        </p:nvSpPr>
        <p:spPr>
          <a:xfrm>
            <a:off x="4913376" y="3218688"/>
            <a:ext cx="548640" cy="298704"/>
          </a:xfrm>
          <a:custGeom>
            <a:avLst/>
            <a:gdLst>
              <a:gd name="connsiteX0" fmla="*/ 755904 w 755904"/>
              <a:gd name="connsiteY0" fmla="*/ 0 h 274320"/>
              <a:gd name="connsiteX1" fmla="*/ 377952 w 755904"/>
              <a:gd name="connsiteY1" fmla="*/ 268224 h 274320"/>
              <a:gd name="connsiteX2" fmla="*/ 0 w 755904"/>
              <a:gd name="connsiteY2" fmla="*/ 36576 h 27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5904" h="274320">
                <a:moveTo>
                  <a:pt x="755904" y="0"/>
                </a:moveTo>
                <a:cubicBezTo>
                  <a:pt x="629920" y="131064"/>
                  <a:pt x="503936" y="262128"/>
                  <a:pt x="377952" y="268224"/>
                </a:cubicBezTo>
                <a:cubicBezTo>
                  <a:pt x="251968" y="274320"/>
                  <a:pt x="125984" y="155448"/>
                  <a:pt x="0" y="36576"/>
                </a:cubicBezTo>
              </a:path>
            </a:pathLst>
          </a:cu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2767584" y="3108960"/>
            <a:ext cx="505968" cy="280416"/>
          </a:xfrm>
          <a:custGeom>
            <a:avLst/>
            <a:gdLst>
              <a:gd name="connsiteX0" fmla="*/ 755904 w 755904"/>
              <a:gd name="connsiteY0" fmla="*/ 0 h 274320"/>
              <a:gd name="connsiteX1" fmla="*/ 377952 w 755904"/>
              <a:gd name="connsiteY1" fmla="*/ 268224 h 274320"/>
              <a:gd name="connsiteX2" fmla="*/ 0 w 755904"/>
              <a:gd name="connsiteY2" fmla="*/ 36576 h 27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5904" h="274320">
                <a:moveTo>
                  <a:pt x="755904" y="0"/>
                </a:moveTo>
                <a:cubicBezTo>
                  <a:pt x="629920" y="131064"/>
                  <a:pt x="503936" y="262128"/>
                  <a:pt x="377952" y="268224"/>
                </a:cubicBezTo>
                <a:cubicBezTo>
                  <a:pt x="251968" y="274320"/>
                  <a:pt x="125984" y="155448"/>
                  <a:pt x="0" y="36576"/>
                </a:cubicBezTo>
              </a:path>
            </a:pathLst>
          </a:cu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1975104" y="3108960"/>
            <a:ext cx="469392" cy="280416"/>
          </a:xfrm>
          <a:custGeom>
            <a:avLst/>
            <a:gdLst>
              <a:gd name="connsiteX0" fmla="*/ 755904 w 755904"/>
              <a:gd name="connsiteY0" fmla="*/ 0 h 274320"/>
              <a:gd name="connsiteX1" fmla="*/ 377952 w 755904"/>
              <a:gd name="connsiteY1" fmla="*/ 268224 h 274320"/>
              <a:gd name="connsiteX2" fmla="*/ 0 w 755904"/>
              <a:gd name="connsiteY2" fmla="*/ 36576 h 27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5904" h="274320">
                <a:moveTo>
                  <a:pt x="755904" y="0"/>
                </a:moveTo>
                <a:cubicBezTo>
                  <a:pt x="629920" y="131064"/>
                  <a:pt x="503936" y="262128"/>
                  <a:pt x="377952" y="268224"/>
                </a:cubicBezTo>
                <a:cubicBezTo>
                  <a:pt x="251968" y="274320"/>
                  <a:pt x="125984" y="155448"/>
                  <a:pt x="0" y="36576"/>
                </a:cubicBezTo>
              </a:path>
            </a:pathLst>
          </a:cu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3578352" y="3115056"/>
            <a:ext cx="548640" cy="298704"/>
          </a:xfrm>
          <a:custGeom>
            <a:avLst/>
            <a:gdLst>
              <a:gd name="connsiteX0" fmla="*/ 755904 w 755904"/>
              <a:gd name="connsiteY0" fmla="*/ 0 h 274320"/>
              <a:gd name="connsiteX1" fmla="*/ 377952 w 755904"/>
              <a:gd name="connsiteY1" fmla="*/ 268224 h 274320"/>
              <a:gd name="connsiteX2" fmla="*/ 0 w 755904"/>
              <a:gd name="connsiteY2" fmla="*/ 36576 h 27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5904" h="274320">
                <a:moveTo>
                  <a:pt x="755904" y="0"/>
                </a:moveTo>
                <a:cubicBezTo>
                  <a:pt x="629920" y="131064"/>
                  <a:pt x="503936" y="262128"/>
                  <a:pt x="377952" y="268224"/>
                </a:cubicBezTo>
                <a:cubicBezTo>
                  <a:pt x="251968" y="274320"/>
                  <a:pt x="125984" y="155448"/>
                  <a:pt x="0" y="36576"/>
                </a:cubicBezTo>
              </a:path>
            </a:pathLst>
          </a:cu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5632704" y="3243072"/>
            <a:ext cx="548640" cy="298704"/>
          </a:xfrm>
          <a:custGeom>
            <a:avLst/>
            <a:gdLst>
              <a:gd name="connsiteX0" fmla="*/ 755904 w 755904"/>
              <a:gd name="connsiteY0" fmla="*/ 0 h 274320"/>
              <a:gd name="connsiteX1" fmla="*/ 377952 w 755904"/>
              <a:gd name="connsiteY1" fmla="*/ 268224 h 274320"/>
              <a:gd name="connsiteX2" fmla="*/ 0 w 755904"/>
              <a:gd name="connsiteY2" fmla="*/ 36576 h 27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5904" h="274320">
                <a:moveTo>
                  <a:pt x="755904" y="0"/>
                </a:moveTo>
                <a:cubicBezTo>
                  <a:pt x="629920" y="131064"/>
                  <a:pt x="503936" y="262128"/>
                  <a:pt x="377952" y="268224"/>
                </a:cubicBezTo>
                <a:cubicBezTo>
                  <a:pt x="251968" y="274320"/>
                  <a:pt x="125984" y="155448"/>
                  <a:pt x="0" y="36576"/>
                </a:cubicBezTo>
              </a:path>
            </a:pathLst>
          </a:cu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6315456" y="3267456"/>
            <a:ext cx="548640" cy="298704"/>
          </a:xfrm>
          <a:custGeom>
            <a:avLst/>
            <a:gdLst>
              <a:gd name="connsiteX0" fmla="*/ 755904 w 755904"/>
              <a:gd name="connsiteY0" fmla="*/ 0 h 274320"/>
              <a:gd name="connsiteX1" fmla="*/ 377952 w 755904"/>
              <a:gd name="connsiteY1" fmla="*/ 268224 h 274320"/>
              <a:gd name="connsiteX2" fmla="*/ 0 w 755904"/>
              <a:gd name="connsiteY2" fmla="*/ 36576 h 27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5904" h="274320">
                <a:moveTo>
                  <a:pt x="755904" y="0"/>
                </a:moveTo>
                <a:cubicBezTo>
                  <a:pt x="629920" y="131064"/>
                  <a:pt x="503936" y="262128"/>
                  <a:pt x="377952" y="268224"/>
                </a:cubicBezTo>
                <a:cubicBezTo>
                  <a:pt x="251968" y="274320"/>
                  <a:pt x="125984" y="155448"/>
                  <a:pt x="0" y="36576"/>
                </a:cubicBezTo>
              </a:path>
            </a:pathLst>
          </a:cu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6961632" y="3267456"/>
            <a:ext cx="548640" cy="298704"/>
          </a:xfrm>
          <a:custGeom>
            <a:avLst/>
            <a:gdLst>
              <a:gd name="connsiteX0" fmla="*/ 755904 w 755904"/>
              <a:gd name="connsiteY0" fmla="*/ 0 h 274320"/>
              <a:gd name="connsiteX1" fmla="*/ 377952 w 755904"/>
              <a:gd name="connsiteY1" fmla="*/ 268224 h 274320"/>
              <a:gd name="connsiteX2" fmla="*/ 0 w 755904"/>
              <a:gd name="connsiteY2" fmla="*/ 36576 h 27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5904" h="274320">
                <a:moveTo>
                  <a:pt x="755904" y="0"/>
                </a:moveTo>
                <a:cubicBezTo>
                  <a:pt x="629920" y="131064"/>
                  <a:pt x="503936" y="262128"/>
                  <a:pt x="377952" y="268224"/>
                </a:cubicBezTo>
                <a:cubicBezTo>
                  <a:pt x="251968" y="274320"/>
                  <a:pt x="125984" y="155448"/>
                  <a:pt x="0" y="36576"/>
                </a:cubicBezTo>
              </a:path>
            </a:pathLst>
          </a:cu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7632192" y="3255264"/>
            <a:ext cx="548640" cy="298704"/>
          </a:xfrm>
          <a:custGeom>
            <a:avLst/>
            <a:gdLst>
              <a:gd name="connsiteX0" fmla="*/ 755904 w 755904"/>
              <a:gd name="connsiteY0" fmla="*/ 0 h 274320"/>
              <a:gd name="connsiteX1" fmla="*/ 377952 w 755904"/>
              <a:gd name="connsiteY1" fmla="*/ 268224 h 274320"/>
              <a:gd name="connsiteX2" fmla="*/ 0 w 755904"/>
              <a:gd name="connsiteY2" fmla="*/ 36576 h 27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5904" h="274320">
                <a:moveTo>
                  <a:pt x="755904" y="0"/>
                </a:moveTo>
                <a:cubicBezTo>
                  <a:pt x="629920" y="131064"/>
                  <a:pt x="503936" y="262128"/>
                  <a:pt x="377952" y="268224"/>
                </a:cubicBezTo>
                <a:cubicBezTo>
                  <a:pt x="251968" y="274320"/>
                  <a:pt x="125984" y="155448"/>
                  <a:pt x="0" y="36576"/>
                </a:cubicBezTo>
              </a:path>
            </a:pathLst>
          </a:cu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/>
          <p:cNvCxnSpPr/>
          <p:nvPr/>
        </p:nvCxnSpPr>
        <p:spPr>
          <a:xfrm rot="5400000">
            <a:off x="3877056" y="3535680"/>
            <a:ext cx="1207008" cy="646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24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51" y="365760"/>
            <a:ext cx="7435849" cy="838200"/>
          </a:xfrm>
        </p:spPr>
        <p:txBody>
          <a:bodyPr/>
          <a:lstStyle/>
          <a:p>
            <a:r>
              <a:rPr lang="en-GB" dirty="0" smtClean="0"/>
              <a:t>Resolution change up</a:t>
            </a:r>
            <a:endParaRPr lang="en-US" dirty="0"/>
          </a:p>
        </p:txBody>
      </p:sp>
      <p:sp>
        <p:nvSpPr>
          <p:cNvPr id="9" name="Flowchart: Data 8"/>
          <p:cNvSpPr/>
          <p:nvPr/>
        </p:nvSpPr>
        <p:spPr>
          <a:xfrm rot="5400000">
            <a:off x="408432" y="2657856"/>
            <a:ext cx="829056" cy="182880"/>
          </a:xfrm>
          <a:prstGeom prst="flowChartInputOutp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Data 9"/>
          <p:cNvSpPr/>
          <p:nvPr/>
        </p:nvSpPr>
        <p:spPr>
          <a:xfrm rot="5400000">
            <a:off x="3777082" y="2694432"/>
            <a:ext cx="829056" cy="182880"/>
          </a:xfrm>
          <a:prstGeom prst="flowChartInputOutp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lowchart: Data 10"/>
          <p:cNvSpPr/>
          <p:nvPr/>
        </p:nvSpPr>
        <p:spPr>
          <a:xfrm rot="5400000">
            <a:off x="1082162" y="2657856"/>
            <a:ext cx="829056" cy="182880"/>
          </a:xfrm>
          <a:prstGeom prst="flowChartInputOutp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Data 11"/>
          <p:cNvSpPr/>
          <p:nvPr/>
        </p:nvSpPr>
        <p:spPr>
          <a:xfrm rot="5400000">
            <a:off x="1755892" y="2657856"/>
            <a:ext cx="829056" cy="182880"/>
          </a:xfrm>
          <a:prstGeom prst="flowChartInputOutp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lowchart: Data 12"/>
          <p:cNvSpPr/>
          <p:nvPr/>
        </p:nvSpPr>
        <p:spPr>
          <a:xfrm rot="5400000">
            <a:off x="2429622" y="2657856"/>
            <a:ext cx="829056" cy="182880"/>
          </a:xfrm>
          <a:prstGeom prst="flowChartInputOutp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lowchart: Data 13"/>
          <p:cNvSpPr/>
          <p:nvPr/>
        </p:nvSpPr>
        <p:spPr>
          <a:xfrm rot="5400000">
            <a:off x="3103352" y="2657856"/>
            <a:ext cx="829056" cy="182880"/>
          </a:xfrm>
          <a:prstGeom prst="flowChartInputOutp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 rot="5400000">
            <a:off x="3595846" y="3773424"/>
            <a:ext cx="1116362" cy="31274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reeform 23"/>
          <p:cNvSpPr/>
          <p:nvPr/>
        </p:nvSpPr>
        <p:spPr>
          <a:xfrm>
            <a:off x="890016" y="3133344"/>
            <a:ext cx="548640" cy="298704"/>
          </a:xfrm>
          <a:custGeom>
            <a:avLst/>
            <a:gdLst>
              <a:gd name="connsiteX0" fmla="*/ 755904 w 755904"/>
              <a:gd name="connsiteY0" fmla="*/ 0 h 274320"/>
              <a:gd name="connsiteX1" fmla="*/ 377952 w 755904"/>
              <a:gd name="connsiteY1" fmla="*/ 268224 h 274320"/>
              <a:gd name="connsiteX2" fmla="*/ 0 w 755904"/>
              <a:gd name="connsiteY2" fmla="*/ 36576 h 27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5904" h="274320">
                <a:moveTo>
                  <a:pt x="755904" y="0"/>
                </a:moveTo>
                <a:cubicBezTo>
                  <a:pt x="629920" y="131064"/>
                  <a:pt x="503936" y="262128"/>
                  <a:pt x="377952" y="268224"/>
                </a:cubicBezTo>
                <a:cubicBezTo>
                  <a:pt x="251968" y="274320"/>
                  <a:pt x="125984" y="155448"/>
                  <a:pt x="0" y="36576"/>
                </a:cubicBezTo>
              </a:path>
            </a:pathLst>
          </a:cu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1609344" y="3157728"/>
            <a:ext cx="548640" cy="298704"/>
          </a:xfrm>
          <a:custGeom>
            <a:avLst/>
            <a:gdLst>
              <a:gd name="connsiteX0" fmla="*/ 755904 w 755904"/>
              <a:gd name="connsiteY0" fmla="*/ 0 h 274320"/>
              <a:gd name="connsiteX1" fmla="*/ 377952 w 755904"/>
              <a:gd name="connsiteY1" fmla="*/ 268224 h 274320"/>
              <a:gd name="connsiteX2" fmla="*/ 0 w 755904"/>
              <a:gd name="connsiteY2" fmla="*/ 36576 h 27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5904" h="274320">
                <a:moveTo>
                  <a:pt x="755904" y="0"/>
                </a:moveTo>
                <a:cubicBezTo>
                  <a:pt x="629920" y="131064"/>
                  <a:pt x="503936" y="262128"/>
                  <a:pt x="377952" y="268224"/>
                </a:cubicBezTo>
                <a:cubicBezTo>
                  <a:pt x="251968" y="274320"/>
                  <a:pt x="125984" y="155448"/>
                  <a:pt x="0" y="36576"/>
                </a:cubicBezTo>
              </a:path>
            </a:pathLst>
          </a:cu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2292096" y="3182112"/>
            <a:ext cx="548640" cy="298704"/>
          </a:xfrm>
          <a:custGeom>
            <a:avLst/>
            <a:gdLst>
              <a:gd name="connsiteX0" fmla="*/ 755904 w 755904"/>
              <a:gd name="connsiteY0" fmla="*/ 0 h 274320"/>
              <a:gd name="connsiteX1" fmla="*/ 377952 w 755904"/>
              <a:gd name="connsiteY1" fmla="*/ 268224 h 274320"/>
              <a:gd name="connsiteX2" fmla="*/ 0 w 755904"/>
              <a:gd name="connsiteY2" fmla="*/ 36576 h 27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5904" h="274320">
                <a:moveTo>
                  <a:pt x="755904" y="0"/>
                </a:moveTo>
                <a:cubicBezTo>
                  <a:pt x="629920" y="131064"/>
                  <a:pt x="503936" y="262128"/>
                  <a:pt x="377952" y="268224"/>
                </a:cubicBezTo>
                <a:cubicBezTo>
                  <a:pt x="251968" y="274320"/>
                  <a:pt x="125984" y="155448"/>
                  <a:pt x="0" y="36576"/>
                </a:cubicBezTo>
              </a:path>
            </a:pathLst>
          </a:cu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2938272" y="3182112"/>
            <a:ext cx="548640" cy="298704"/>
          </a:xfrm>
          <a:custGeom>
            <a:avLst/>
            <a:gdLst>
              <a:gd name="connsiteX0" fmla="*/ 755904 w 755904"/>
              <a:gd name="connsiteY0" fmla="*/ 0 h 274320"/>
              <a:gd name="connsiteX1" fmla="*/ 377952 w 755904"/>
              <a:gd name="connsiteY1" fmla="*/ 268224 h 274320"/>
              <a:gd name="connsiteX2" fmla="*/ 0 w 755904"/>
              <a:gd name="connsiteY2" fmla="*/ 36576 h 27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5904" h="274320">
                <a:moveTo>
                  <a:pt x="755904" y="0"/>
                </a:moveTo>
                <a:cubicBezTo>
                  <a:pt x="629920" y="131064"/>
                  <a:pt x="503936" y="262128"/>
                  <a:pt x="377952" y="268224"/>
                </a:cubicBezTo>
                <a:cubicBezTo>
                  <a:pt x="251968" y="274320"/>
                  <a:pt x="125984" y="155448"/>
                  <a:pt x="0" y="36576"/>
                </a:cubicBezTo>
              </a:path>
            </a:pathLst>
          </a:cu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3608832" y="3169920"/>
            <a:ext cx="548640" cy="298704"/>
          </a:xfrm>
          <a:custGeom>
            <a:avLst/>
            <a:gdLst>
              <a:gd name="connsiteX0" fmla="*/ 755904 w 755904"/>
              <a:gd name="connsiteY0" fmla="*/ 0 h 274320"/>
              <a:gd name="connsiteX1" fmla="*/ 377952 w 755904"/>
              <a:gd name="connsiteY1" fmla="*/ 268224 h 274320"/>
              <a:gd name="connsiteX2" fmla="*/ 0 w 755904"/>
              <a:gd name="connsiteY2" fmla="*/ 36576 h 27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5904" h="274320">
                <a:moveTo>
                  <a:pt x="755904" y="0"/>
                </a:moveTo>
                <a:cubicBezTo>
                  <a:pt x="629920" y="131064"/>
                  <a:pt x="503936" y="262128"/>
                  <a:pt x="377952" y="268224"/>
                </a:cubicBezTo>
                <a:cubicBezTo>
                  <a:pt x="251968" y="274320"/>
                  <a:pt x="125984" y="155448"/>
                  <a:pt x="0" y="36576"/>
                </a:cubicBezTo>
              </a:path>
            </a:pathLst>
          </a:cu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/>
          <p:cNvCxnSpPr/>
          <p:nvPr/>
        </p:nvCxnSpPr>
        <p:spPr>
          <a:xfrm rot="5400000">
            <a:off x="4041648" y="3468624"/>
            <a:ext cx="1304544" cy="7315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Flowchart: Data 31"/>
          <p:cNvSpPr/>
          <p:nvPr/>
        </p:nvSpPr>
        <p:spPr>
          <a:xfrm rot="5400000">
            <a:off x="4328160" y="2225040"/>
            <a:ext cx="1719072" cy="377952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lowchart: Data 32"/>
          <p:cNvSpPr/>
          <p:nvPr/>
        </p:nvSpPr>
        <p:spPr>
          <a:xfrm rot="5400000">
            <a:off x="5118608" y="2225040"/>
            <a:ext cx="1719072" cy="377952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lowchart: Data 34"/>
          <p:cNvSpPr/>
          <p:nvPr/>
        </p:nvSpPr>
        <p:spPr>
          <a:xfrm rot="5400000">
            <a:off x="5909056" y="2225040"/>
            <a:ext cx="1719072" cy="377952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lowchart: Data 35"/>
          <p:cNvSpPr/>
          <p:nvPr/>
        </p:nvSpPr>
        <p:spPr>
          <a:xfrm rot="5400000">
            <a:off x="6723888" y="2225040"/>
            <a:ext cx="1719072" cy="377952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6230112" y="3133344"/>
            <a:ext cx="505968" cy="280416"/>
          </a:xfrm>
          <a:custGeom>
            <a:avLst/>
            <a:gdLst>
              <a:gd name="connsiteX0" fmla="*/ 755904 w 755904"/>
              <a:gd name="connsiteY0" fmla="*/ 0 h 274320"/>
              <a:gd name="connsiteX1" fmla="*/ 377952 w 755904"/>
              <a:gd name="connsiteY1" fmla="*/ 268224 h 274320"/>
              <a:gd name="connsiteX2" fmla="*/ 0 w 755904"/>
              <a:gd name="connsiteY2" fmla="*/ 36576 h 27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5904" h="274320">
                <a:moveTo>
                  <a:pt x="755904" y="0"/>
                </a:moveTo>
                <a:cubicBezTo>
                  <a:pt x="629920" y="131064"/>
                  <a:pt x="503936" y="262128"/>
                  <a:pt x="377952" y="268224"/>
                </a:cubicBezTo>
                <a:cubicBezTo>
                  <a:pt x="251968" y="274320"/>
                  <a:pt x="125984" y="155448"/>
                  <a:pt x="0" y="36576"/>
                </a:cubicBezTo>
              </a:path>
            </a:pathLst>
          </a:cu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5437632" y="3133344"/>
            <a:ext cx="469392" cy="280416"/>
          </a:xfrm>
          <a:custGeom>
            <a:avLst/>
            <a:gdLst>
              <a:gd name="connsiteX0" fmla="*/ 755904 w 755904"/>
              <a:gd name="connsiteY0" fmla="*/ 0 h 274320"/>
              <a:gd name="connsiteX1" fmla="*/ 377952 w 755904"/>
              <a:gd name="connsiteY1" fmla="*/ 268224 h 274320"/>
              <a:gd name="connsiteX2" fmla="*/ 0 w 755904"/>
              <a:gd name="connsiteY2" fmla="*/ 36576 h 27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5904" h="274320">
                <a:moveTo>
                  <a:pt x="755904" y="0"/>
                </a:moveTo>
                <a:cubicBezTo>
                  <a:pt x="629920" y="131064"/>
                  <a:pt x="503936" y="262128"/>
                  <a:pt x="377952" y="268224"/>
                </a:cubicBezTo>
                <a:cubicBezTo>
                  <a:pt x="251968" y="274320"/>
                  <a:pt x="125984" y="155448"/>
                  <a:pt x="0" y="36576"/>
                </a:cubicBezTo>
              </a:path>
            </a:pathLst>
          </a:cu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7040880" y="3139440"/>
            <a:ext cx="548640" cy="298704"/>
          </a:xfrm>
          <a:custGeom>
            <a:avLst/>
            <a:gdLst>
              <a:gd name="connsiteX0" fmla="*/ 755904 w 755904"/>
              <a:gd name="connsiteY0" fmla="*/ 0 h 274320"/>
              <a:gd name="connsiteX1" fmla="*/ 377952 w 755904"/>
              <a:gd name="connsiteY1" fmla="*/ 268224 h 274320"/>
              <a:gd name="connsiteX2" fmla="*/ 0 w 755904"/>
              <a:gd name="connsiteY2" fmla="*/ 36576 h 27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5904" h="274320">
                <a:moveTo>
                  <a:pt x="755904" y="0"/>
                </a:moveTo>
                <a:cubicBezTo>
                  <a:pt x="629920" y="131064"/>
                  <a:pt x="503936" y="262128"/>
                  <a:pt x="377952" y="268224"/>
                </a:cubicBezTo>
                <a:cubicBezTo>
                  <a:pt x="251968" y="274320"/>
                  <a:pt x="125984" y="155448"/>
                  <a:pt x="0" y="36576"/>
                </a:cubicBezTo>
              </a:path>
            </a:pathLst>
          </a:cu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lowchart: Data 40"/>
          <p:cNvSpPr/>
          <p:nvPr/>
        </p:nvSpPr>
        <p:spPr>
          <a:xfrm rot="5400000">
            <a:off x="3261360" y="5010912"/>
            <a:ext cx="1719072" cy="377952"/>
          </a:xfrm>
          <a:prstGeom prst="flowChartInputOutp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Short-length filter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Tested various short filters for normative </a:t>
            </a:r>
            <a:r>
              <a:rPr lang="en-GB" i="1" dirty="0" smtClean="0"/>
              <a:t>reference</a:t>
            </a:r>
            <a:r>
              <a:rPr lang="en-GB" dirty="0" smtClean="0"/>
              <a:t> </a:t>
            </a:r>
            <a:r>
              <a:rPr lang="en-GB" dirty="0" err="1" smtClean="0"/>
              <a:t>resampling</a:t>
            </a:r>
            <a:r>
              <a:rPr lang="en-GB" dirty="0" smtClean="0"/>
              <a:t> (green in figures)</a:t>
            </a:r>
          </a:p>
          <a:p>
            <a:r>
              <a:rPr lang="en-GB" dirty="0" smtClean="0"/>
              <a:t>Keeping </a:t>
            </a:r>
            <a:r>
              <a:rPr lang="en-GB" i="1" dirty="0" smtClean="0"/>
              <a:t>picture</a:t>
            </a:r>
            <a:r>
              <a:rPr lang="en-GB" dirty="0" smtClean="0"/>
              <a:t> </a:t>
            </a:r>
            <a:r>
              <a:rPr lang="en-GB" dirty="0" err="1" smtClean="0"/>
              <a:t>resampling</a:t>
            </a:r>
            <a:r>
              <a:rPr lang="en-GB" dirty="0" smtClean="0"/>
              <a:t> (red in figures) the same: </a:t>
            </a:r>
            <a:r>
              <a:rPr lang="en-GB" dirty="0" err="1" smtClean="0"/>
              <a:t>h11</a:t>
            </a:r>
            <a:r>
              <a:rPr lang="en-GB" dirty="0" smtClean="0"/>
              <a:t>/</a:t>
            </a:r>
            <a:r>
              <a:rPr lang="en-GB" dirty="0" err="1" smtClean="0"/>
              <a:t>f7</a:t>
            </a:r>
            <a:r>
              <a:rPr lang="en-GB" dirty="0" smtClean="0"/>
              <a:t> filters from </a:t>
            </a:r>
            <a:r>
              <a:rPr lang="en-GB" dirty="0" err="1" smtClean="0"/>
              <a:t>JCTVC-F618</a:t>
            </a:r>
            <a:endParaRPr lang="en-GB" dirty="0" smtClean="0"/>
          </a:p>
          <a:p>
            <a:r>
              <a:rPr lang="en-GB" dirty="0" err="1" smtClean="0"/>
              <a:t>Upsampling</a:t>
            </a:r>
            <a:r>
              <a:rPr lang="en-GB" dirty="0" smtClean="0"/>
              <a:t>: tested 2 filters – zero phase linear interpolation; quarter-phase </a:t>
            </a:r>
            <a:r>
              <a:rPr lang="en-GB" dirty="0" err="1" smtClean="0"/>
              <a:t>DCTIF</a:t>
            </a:r>
            <a:endParaRPr lang="en-GB" dirty="0" smtClean="0"/>
          </a:p>
          <a:p>
            <a:r>
              <a:rPr lang="en-GB" dirty="0" smtClean="0"/>
              <a:t>Down-sampling: tested 3 filters – 3 lobe filter </a:t>
            </a:r>
            <a:r>
              <a:rPr lang="en-CA" dirty="0" smtClean="0"/>
              <a:t>(-</a:t>
            </a:r>
            <a:r>
              <a:rPr lang="en-CA" dirty="0" smtClean="0"/>
              <a:t>1, 0, 9, 16, 9, 0, -1)/</a:t>
            </a:r>
            <a:r>
              <a:rPr lang="en-CA" dirty="0" smtClean="0"/>
              <a:t>32</a:t>
            </a:r>
            <a:r>
              <a:rPr lang="en-GB" dirty="0" smtClean="0"/>
              <a:t>; half-phase linear; half-phase 4 tap filter</a:t>
            </a:r>
          </a:p>
          <a:p>
            <a:r>
              <a:rPr lang="en-GB" dirty="0" smtClean="0"/>
              <a:t>Anchor: use the </a:t>
            </a:r>
            <a:r>
              <a:rPr lang="en-GB" i="1" dirty="0" smtClean="0"/>
              <a:t>same</a:t>
            </a:r>
            <a:r>
              <a:rPr lang="en-GB" dirty="0" smtClean="0"/>
              <a:t> </a:t>
            </a:r>
            <a:r>
              <a:rPr lang="en-GB" dirty="0" err="1" smtClean="0"/>
              <a:t>h11</a:t>
            </a:r>
            <a:r>
              <a:rPr lang="en-GB" dirty="0" smtClean="0"/>
              <a:t>/</a:t>
            </a:r>
            <a:r>
              <a:rPr lang="en-GB" dirty="0" err="1" smtClean="0"/>
              <a:t>f7</a:t>
            </a:r>
            <a:r>
              <a:rPr lang="en-GB" dirty="0" smtClean="0"/>
              <a:t> filters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Upsampling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3068" y="1398494"/>
            <a:ext cx="7435849" cy="524435"/>
          </a:xfrm>
        </p:spPr>
        <p:txBody>
          <a:bodyPr>
            <a:normAutofit/>
          </a:bodyPr>
          <a:lstStyle/>
          <a:p>
            <a:r>
              <a:rPr lang="en-GB" dirty="0" smtClean="0"/>
              <a:t>No significant effect – linear results are:</a:t>
            </a:r>
          </a:p>
          <a:p>
            <a:endParaRPr lang="en-GB" dirty="0" smtClean="0"/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57654" y="2068875"/>
          <a:ext cx="6660958" cy="31729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4694"/>
                <a:gridCol w="1137834"/>
                <a:gridCol w="1043280"/>
                <a:gridCol w="1228774"/>
                <a:gridCol w="941294"/>
                <a:gridCol w="995082"/>
              </a:tblGrid>
              <a:tr h="360000"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nb-NO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BD-rate (%)</a:t>
                      </a:r>
                    </a:p>
                  </a:txBody>
                  <a:tcPr horzOverflow="overflow"/>
                </a:tc>
                <a:tc gridSpan="5"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High Efficiency</a:t>
                      </a: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endParaRPr kumimoji="0" lang="nb-NO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endParaRPr kumimoji="0" lang="nb-NO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nb-NO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Class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LB_HE</a:t>
                      </a:r>
                      <a:endParaRPr kumimoji="0" lang="nb-N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LP_HE</a:t>
                      </a:r>
                      <a:endParaRPr kumimoji="0" lang="nb-N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LB_HE10</a:t>
                      </a:r>
                      <a:endParaRPr kumimoji="0" lang="nb-N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LB_LC</a:t>
                      </a:r>
                      <a:endParaRPr kumimoji="0" lang="nb-N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LP_LC</a:t>
                      </a:r>
                      <a:endParaRPr kumimoji="0" lang="nb-N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316656">
                <a:tc>
                  <a:txBody>
                    <a:bodyPr/>
                    <a:lstStyle/>
                    <a:p>
                      <a:r>
                        <a:rPr lang="nb-NO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Class A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0.4%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0.3%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nb-NO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Class B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Class C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Class D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Class 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-0.8%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Average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Downsampling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3751" y="5795682"/>
            <a:ext cx="7435849" cy="330481"/>
          </a:xfrm>
        </p:spPr>
        <p:txBody>
          <a:bodyPr>
            <a:normAutofit fontScale="85000" lnSpcReduction="20000"/>
          </a:bodyPr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07199" y="1321013"/>
            <a:ext cx="7893048" cy="588470"/>
          </a:xfrm>
        </p:spPr>
        <p:txBody>
          <a:bodyPr/>
          <a:lstStyle/>
          <a:p>
            <a:r>
              <a:rPr lang="en-GB" dirty="0" smtClean="0"/>
              <a:t>More dependency on filter type. Best is 3-lobe </a:t>
            </a:r>
            <a:r>
              <a:rPr lang="en-GB" dirty="0" err="1" smtClean="0"/>
              <a:t>Lanczos</a:t>
            </a:r>
            <a:r>
              <a:rPr lang="en-GB" dirty="0" smtClean="0"/>
              <a:t>: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84549" y="2095769"/>
          <a:ext cx="6660958" cy="31729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4694"/>
                <a:gridCol w="1137834"/>
                <a:gridCol w="1043280"/>
                <a:gridCol w="1228774"/>
                <a:gridCol w="941294"/>
                <a:gridCol w="995082"/>
              </a:tblGrid>
              <a:tr h="360000"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nb-NO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BD-rate (%)</a:t>
                      </a:r>
                    </a:p>
                  </a:txBody>
                  <a:tcPr horzOverflow="overflow"/>
                </a:tc>
                <a:tc gridSpan="5"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High Efficiency</a:t>
                      </a: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endParaRPr kumimoji="0" lang="nb-NO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endParaRPr kumimoji="0" lang="nb-NO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nb-NO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Class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LB_HE</a:t>
                      </a:r>
                      <a:endParaRPr kumimoji="0" lang="nb-N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LP_HE</a:t>
                      </a:r>
                      <a:endParaRPr kumimoji="0" lang="nb-N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LB_HE10</a:t>
                      </a:r>
                      <a:endParaRPr kumimoji="0" lang="nb-N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LB_LC</a:t>
                      </a:r>
                      <a:endParaRPr kumimoji="0" lang="nb-N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LP_LC</a:t>
                      </a:r>
                      <a:endParaRPr kumimoji="0" lang="nb-NO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316656">
                <a:tc>
                  <a:txBody>
                    <a:bodyPr/>
                    <a:lstStyle/>
                    <a:p>
                      <a:r>
                        <a:rPr lang="nb-NO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Class A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0.2%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0.9%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-1.3%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nb-NO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Class B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0.2%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0.8%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0.3%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Class C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0.2%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0.8%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0.3%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0.6%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Class D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0.6%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0.5%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0.4%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Class 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0.2%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1.9%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0.4%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1.6%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Average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1.0%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Cisco White">
  <a:themeElements>
    <a:clrScheme name="Custom 1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0183B7"/>
      </a:accent1>
      <a:accent2>
        <a:srgbClr val="EE6804"/>
      </a:accent2>
      <a:accent3>
        <a:srgbClr val="FFE429"/>
      </a:accent3>
      <a:accent4>
        <a:srgbClr val="68B442"/>
      </a:accent4>
      <a:accent5>
        <a:srgbClr val="7F44C6"/>
      </a:accent5>
      <a:accent6>
        <a:srgbClr val="B21A1A"/>
      </a:accent6>
      <a:hlink>
        <a:srgbClr val="47B0D5"/>
      </a:hlink>
      <a:folHlink>
        <a:srgbClr val="C9A303"/>
      </a:folHlink>
    </a:clrScheme>
    <a:fontScheme name="Cisco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sco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2757</TotalTime>
  <Words>366</Words>
  <Application>Microsoft Office PowerPoint</Application>
  <PresentationFormat>On-screen Show (4:3)</PresentationFormat>
  <Paragraphs>120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Cisco White</vt:lpstr>
      <vt:lpstr>JCTVC-H0264: Design considerations for Adaptive Resolution Coding (ARC)</vt:lpstr>
      <vt:lpstr>Background</vt:lpstr>
      <vt:lpstr>Issues</vt:lpstr>
      <vt:lpstr>Constraining resampling</vt:lpstr>
      <vt:lpstr>Resolution change down</vt:lpstr>
      <vt:lpstr>Resolution change up</vt:lpstr>
      <vt:lpstr>Short-length filter test</vt:lpstr>
      <vt:lpstr>Upsampling</vt:lpstr>
      <vt:lpstr>Downsampling</vt:lpstr>
    </vt:vector>
  </TitlesOfParts>
  <Company>Duarte Design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Before You Use This Template,  Please Read</dc:title>
  <dc:creator>Robin</dc:creator>
  <dc:description>www.duarte.com</dc:description>
  <cp:lastModifiedBy>thdavies</cp:lastModifiedBy>
  <cp:revision>217</cp:revision>
  <dcterms:created xsi:type="dcterms:W3CDTF">2009-07-21T18:09:51Z</dcterms:created>
  <dcterms:modified xsi:type="dcterms:W3CDTF">2012-02-02T03:46:25Z</dcterms:modified>
</cp:coreProperties>
</file>