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0" r:id="rId2"/>
    <p:sldId id="429" r:id="rId3"/>
    <p:sldId id="430" r:id="rId4"/>
    <p:sldId id="431" r:id="rId5"/>
    <p:sldId id="432" r:id="rId6"/>
    <p:sldId id="433" r:id="rId7"/>
    <p:sldId id="434" r:id="rId8"/>
    <p:sldId id="435" r:id="rId9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2012-02-02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2012-02-02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JCTVC-H0196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3600" dirty="0" smtClean="0"/>
              <a:t> AHG21: Comments on Signaling of STRPs </a:t>
            </a:r>
            <a:r>
              <a:rPr lang="en-US" altLang="ko-KR" sz="36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Method for signaling of STRPs seems to be good</a:t>
            </a:r>
          </a:p>
          <a:p>
            <a:r>
              <a:rPr lang="en-US" altLang="ko-KR" dirty="0" smtClean="0"/>
              <a:t>2 changes are proposed considering other adoptions in Geneva meeting (i.e., </a:t>
            </a:r>
            <a:r>
              <a:rPr lang="en-US" altLang="ko-KR" dirty="0" err="1" smtClean="0"/>
              <a:t>max_dec_frame_buffering</a:t>
            </a:r>
            <a:r>
              <a:rPr lang="en-US" altLang="ko-KR" dirty="0" smtClean="0"/>
              <a:t>’ and ‘</a:t>
            </a:r>
            <a:r>
              <a:rPr lang="en-US" altLang="ko-KR" dirty="0" err="1" smtClean="0"/>
              <a:t>num_reordering_frames</a:t>
            </a:r>
            <a:r>
              <a:rPr lang="en-US" altLang="ko-KR" dirty="0" smtClean="0"/>
              <a:t>’</a:t>
            </a:r>
          </a:p>
          <a:p>
            <a:r>
              <a:rPr lang="en-US" altLang="ko-KR" dirty="0" smtClean="0"/>
              <a:t>Proposed items:</a:t>
            </a:r>
          </a:p>
          <a:p>
            <a:pPr lvl="1"/>
            <a:r>
              <a:rPr lang="en-US" altLang="ko-KR" dirty="0" smtClean="0"/>
              <a:t>Signaling of number of reference pictures in RPS</a:t>
            </a:r>
          </a:p>
          <a:p>
            <a:pPr lvl="2"/>
            <a:r>
              <a:rPr lang="en-US" altLang="ko-KR" dirty="0" smtClean="0"/>
              <a:t>Current: send </a:t>
            </a:r>
            <a:r>
              <a:rPr lang="en-US" altLang="ko-KR" dirty="0" err="1" smtClean="0"/>
              <a:t>num_negative_ref_pics</a:t>
            </a:r>
            <a:r>
              <a:rPr lang="en-US" altLang="ko-KR" dirty="0" smtClean="0"/>
              <a:t> (</a:t>
            </a:r>
            <a:r>
              <a:rPr lang="en-US" altLang="ko-KR" dirty="0" err="1" smtClean="0"/>
              <a:t>ue</a:t>
            </a:r>
            <a:r>
              <a:rPr lang="en-US" altLang="ko-KR" dirty="0" smtClean="0"/>
              <a:t>(v)) and </a:t>
            </a:r>
            <a:r>
              <a:rPr lang="en-US" altLang="ko-KR" dirty="0" err="1" smtClean="0"/>
              <a:t>num_positive_ref_pics</a:t>
            </a:r>
            <a:r>
              <a:rPr lang="en-US" altLang="ko-KR" dirty="0" smtClean="0"/>
              <a:t> (</a:t>
            </a:r>
            <a:r>
              <a:rPr lang="en-US" altLang="ko-KR" dirty="0" err="1" smtClean="0"/>
              <a:t>ue</a:t>
            </a:r>
            <a:r>
              <a:rPr lang="en-US" altLang="ko-KR" dirty="0" smtClean="0"/>
              <a:t>(v))</a:t>
            </a:r>
          </a:p>
          <a:p>
            <a:pPr lvl="2"/>
            <a:r>
              <a:rPr lang="en-US" altLang="ko-KR" dirty="0" smtClean="0"/>
              <a:t>Proposed: send num_ref_pics_minus1 (u(n)) and </a:t>
            </a:r>
            <a:r>
              <a:rPr lang="en-US" altLang="ko-KR" dirty="0" err="1" smtClean="0"/>
              <a:t>num_positive_ref_pics</a:t>
            </a:r>
            <a:r>
              <a:rPr lang="en-US" altLang="ko-KR" dirty="0" smtClean="0"/>
              <a:t> (</a:t>
            </a:r>
            <a:r>
              <a:rPr lang="en-US" altLang="ko-KR" dirty="0" err="1" smtClean="0"/>
              <a:t>ue</a:t>
            </a:r>
            <a:r>
              <a:rPr lang="en-US" altLang="ko-KR" dirty="0" smtClean="0"/>
              <a:t>(v</a:t>
            </a:r>
            <a:r>
              <a:rPr lang="en-US" altLang="ko-KR" dirty="0" smtClean="0"/>
              <a:t>))</a:t>
            </a:r>
          </a:p>
          <a:p>
            <a:pPr lvl="2"/>
            <a:r>
              <a:rPr lang="en-US" altLang="ko-KR" dirty="0" err="1" smtClean="0"/>
              <a:t>num_possitive_ref_pics</a:t>
            </a:r>
            <a:r>
              <a:rPr lang="en-US" altLang="ko-KR" dirty="0" smtClean="0"/>
              <a:t> is not sent when no backward prediction is use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Making signaling of ‘</a:t>
            </a:r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’ conditional</a:t>
            </a:r>
          </a:p>
          <a:p>
            <a:pPr lvl="2"/>
            <a:r>
              <a:rPr lang="en-US" altLang="ko-KR" dirty="0" smtClean="0"/>
              <a:t>Add ‘</a:t>
            </a:r>
            <a:r>
              <a:rPr lang="en-US" altLang="ko-KR" dirty="0" err="1" smtClean="0"/>
              <a:t>no_unused_ref_pic_flag</a:t>
            </a:r>
            <a:r>
              <a:rPr lang="en-US" altLang="ko-KR" dirty="0" smtClean="0"/>
              <a:t>’ in PPS</a:t>
            </a:r>
          </a:p>
          <a:p>
            <a:pPr lvl="2"/>
            <a:r>
              <a:rPr lang="en-US" altLang="ko-KR" dirty="0" smtClean="0"/>
              <a:t>If </a:t>
            </a:r>
            <a:r>
              <a:rPr lang="en-US" altLang="ko-KR" dirty="0" err="1" smtClean="0"/>
              <a:t>no_unused_ref_pic_flag</a:t>
            </a:r>
            <a:r>
              <a:rPr lang="en-US" altLang="ko-KR" dirty="0" smtClean="0"/>
              <a:t> == 1, no need to send </a:t>
            </a:r>
            <a:r>
              <a:rPr lang="en-US" altLang="ko-KR" dirty="0" err="1" smtClean="0"/>
              <a:t>used_by_curr_sX_flag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If RPS is send in slice header and slice type == I, no need to send </a:t>
            </a:r>
            <a:r>
              <a:rPr lang="en-US" altLang="ko-KR" dirty="0" err="1" smtClean="0"/>
              <a:t>used_by_curr_sX_flag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Geneva meeting, the JCTVC group adopted moving syntax element </a:t>
            </a:r>
            <a:r>
              <a:rPr lang="en-US" altLang="ko-KR" dirty="0" err="1" smtClean="0"/>
              <a:t>max_dec_frame_buffering</a:t>
            </a:r>
            <a:r>
              <a:rPr lang="en-US" altLang="ko-KR" dirty="0" smtClean="0"/>
              <a:t> from VUI to SPS</a:t>
            </a:r>
          </a:p>
          <a:p>
            <a:r>
              <a:rPr lang="en-US" altLang="ko-KR" dirty="0" smtClean="0"/>
              <a:t>Benefit of the adoption:</a:t>
            </a:r>
          </a:p>
          <a:p>
            <a:pPr lvl="1"/>
            <a:r>
              <a:rPr lang="en-US" altLang="ko-KR" dirty="0" smtClean="0"/>
              <a:t>Encoder can tell minimum size of DPB that decoder must prepare</a:t>
            </a:r>
          </a:p>
          <a:p>
            <a:pPr lvl="1"/>
            <a:r>
              <a:rPr lang="en-US" altLang="ko-KR" dirty="0" smtClean="0"/>
              <a:t>Consequently, if </a:t>
            </a:r>
            <a:r>
              <a:rPr lang="en-US" altLang="ko-KR" dirty="0" err="1" smtClean="0"/>
              <a:t>max_dec_frame_buffering</a:t>
            </a:r>
            <a:r>
              <a:rPr lang="en-US" altLang="ko-KR" dirty="0" smtClean="0"/>
              <a:t> != 0, maximum number of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in RPS can be known</a:t>
            </a:r>
          </a:p>
          <a:p>
            <a:r>
              <a:rPr lang="en-US" altLang="ko-KR" dirty="0" smtClean="0"/>
              <a:t>Proposed change:</a:t>
            </a:r>
          </a:p>
          <a:p>
            <a:pPr lvl="1"/>
            <a:r>
              <a:rPr lang="en-US" altLang="ko-KR" dirty="0" smtClean="0"/>
              <a:t>Replace </a:t>
            </a:r>
            <a:r>
              <a:rPr lang="en-US" altLang="ko-KR" dirty="0" err="1" smtClean="0"/>
              <a:t>num_negative_ref_pics</a:t>
            </a:r>
            <a:r>
              <a:rPr lang="en-US" altLang="ko-KR" dirty="0" smtClean="0"/>
              <a:t> with </a:t>
            </a:r>
            <a:r>
              <a:rPr lang="en-US" altLang="ko-KR" dirty="0" err="1" smtClean="0"/>
              <a:t>num_ref_pics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Change coding method from </a:t>
            </a:r>
            <a:r>
              <a:rPr lang="en-US" altLang="ko-KR" dirty="0" err="1" smtClean="0"/>
              <a:t>ue</a:t>
            </a:r>
            <a:r>
              <a:rPr lang="en-US" altLang="ko-KR" dirty="0" smtClean="0"/>
              <a:t>(v) to u(n)</a:t>
            </a:r>
          </a:p>
          <a:p>
            <a:pPr lvl="1"/>
            <a:r>
              <a:rPr lang="en-US" altLang="ko-KR" dirty="0" err="1" smtClean="0"/>
              <a:t>NumNegativePics</a:t>
            </a:r>
            <a:r>
              <a:rPr lang="en-US" altLang="ko-KR" dirty="0" smtClean="0"/>
              <a:t>[ </a:t>
            </a:r>
            <a:r>
              <a:rPr lang="en-US" altLang="ko-KR" dirty="0" err="1" smtClean="0"/>
              <a:t>idx</a:t>
            </a:r>
            <a:r>
              <a:rPr lang="en-US" altLang="ko-KR" dirty="0" smtClean="0"/>
              <a:t> ] = num_ref_pics_minus1 + 1 - </a:t>
            </a:r>
            <a:r>
              <a:rPr lang="en-US" altLang="ko-KR" dirty="0" err="1" smtClean="0"/>
              <a:t>NumPositivePics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idx</a:t>
            </a:r>
            <a:r>
              <a:rPr lang="en-US" altLang="ko-KR" dirty="0" smtClean="0"/>
              <a:t>]</a:t>
            </a:r>
          </a:p>
          <a:p>
            <a:pPr lvl="1"/>
            <a:r>
              <a:rPr lang="en-US" altLang="ko-KR" dirty="0" err="1" smtClean="0"/>
              <a:t>Num_positive_ref_pics</a:t>
            </a:r>
            <a:r>
              <a:rPr lang="en-US" altLang="ko-KR" dirty="0" smtClean="0"/>
              <a:t> is not sent when ‘</a:t>
            </a:r>
            <a:r>
              <a:rPr lang="en-US" altLang="ko-KR" dirty="0" err="1" smtClean="0"/>
              <a:t>num_reorder_frames</a:t>
            </a:r>
            <a:r>
              <a:rPr lang="en-US" altLang="ko-KR" dirty="0" smtClean="0"/>
              <a:t>’ is 0.</a:t>
            </a:r>
          </a:p>
          <a:p>
            <a:pPr lvl="2"/>
            <a:r>
              <a:rPr lang="en-US" altLang="ko-KR" dirty="0" err="1" smtClean="0"/>
              <a:t>NumPositivePics</a:t>
            </a:r>
            <a:r>
              <a:rPr lang="en-US" altLang="ko-KR" dirty="0" smtClean="0"/>
              <a:t> [</a:t>
            </a:r>
            <a:r>
              <a:rPr lang="en-US" altLang="ko-KR" dirty="0" err="1" smtClean="0"/>
              <a:t>idx</a:t>
            </a:r>
            <a:r>
              <a:rPr lang="en-US" altLang="ko-KR" dirty="0" smtClean="0"/>
              <a:t>] is inferred to be 0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0" y="201599"/>
            <a:ext cx="9144000" cy="369881"/>
          </a:xfrm>
        </p:spPr>
        <p:txBody>
          <a:bodyPr/>
          <a:lstStyle/>
          <a:p>
            <a:r>
              <a:rPr lang="en-US" altLang="ko-KR" dirty="0" smtClean="0"/>
              <a:t>Signaling of number of reference pictures in RPS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Bit-count analysis:</a:t>
            </a:r>
          </a:p>
          <a:p>
            <a:pPr lvl="1"/>
            <a:r>
              <a:rPr lang="en-US" altLang="ko-KR" dirty="0" smtClean="0"/>
              <a:t>No significant effect when RPS is signaled in PPS</a:t>
            </a:r>
          </a:p>
          <a:p>
            <a:pPr lvl="2"/>
            <a:r>
              <a:rPr lang="en-US" altLang="ko-KR" dirty="0" smtClean="0"/>
              <a:t>When inter-predicted RPS is used, no info about number of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is sent</a:t>
            </a:r>
          </a:p>
          <a:p>
            <a:pPr lvl="2"/>
            <a:r>
              <a:rPr lang="en-US" altLang="ko-KR" dirty="0" smtClean="0"/>
              <a:t>Thus, the proposed change has little effect</a:t>
            </a:r>
          </a:p>
          <a:p>
            <a:pPr lvl="1"/>
            <a:r>
              <a:rPr lang="en-US" altLang="ko-KR" dirty="0" smtClean="0"/>
              <a:t>Clearer effect when RPS is signaled in slice header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Error resilience analysis:</a:t>
            </a:r>
          </a:p>
          <a:p>
            <a:pPr lvl="1"/>
            <a:r>
              <a:rPr lang="en-US" altLang="ko-KR" dirty="0" smtClean="0"/>
              <a:t>The proposed changes have no effect to error resilience feature of current RPS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0" y="201599"/>
            <a:ext cx="9144000" cy="369881"/>
          </a:xfrm>
        </p:spPr>
        <p:txBody>
          <a:bodyPr/>
          <a:lstStyle/>
          <a:p>
            <a:r>
              <a:rPr lang="en-US" altLang="ko-KR" dirty="0" smtClean="0"/>
              <a:t>Signaling of number of reference pictures in RPS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Issue:</a:t>
            </a:r>
          </a:p>
          <a:p>
            <a:pPr lvl="1"/>
            <a:r>
              <a:rPr lang="en-US" altLang="ko-KR" dirty="0" smtClean="0"/>
              <a:t>Currently, </a:t>
            </a:r>
            <a:r>
              <a:rPr lang="en-US" altLang="ko-KR" dirty="0" err="1" smtClean="0"/>
              <a:t>max_dec_frame_buffering</a:t>
            </a:r>
            <a:r>
              <a:rPr lang="en-US" altLang="ko-KR" dirty="0" smtClean="0"/>
              <a:t> is allowed to have value 0</a:t>
            </a:r>
          </a:p>
          <a:p>
            <a:pPr lvl="2"/>
            <a:r>
              <a:rPr lang="en-US" altLang="ko-KR" dirty="0" smtClean="0"/>
              <a:t>Encoder is not sure / do not mandate any specific minimum buffer size</a:t>
            </a:r>
          </a:p>
          <a:p>
            <a:pPr lvl="2"/>
            <a:r>
              <a:rPr lang="en-US" altLang="ko-KR" dirty="0" smtClean="0"/>
              <a:t>Thus, there is no limit to the number of possible number of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in RPS</a:t>
            </a:r>
          </a:p>
          <a:p>
            <a:pPr lvl="2"/>
            <a:r>
              <a:rPr lang="en-US" altLang="ko-KR" dirty="0" smtClean="0"/>
              <a:t>Consequently, cannot use u(n) for num_ref_pics_minus1</a:t>
            </a:r>
          </a:p>
          <a:p>
            <a:r>
              <a:rPr lang="en-US" altLang="ko-KR" dirty="0" smtClean="0"/>
              <a:t>Possible solution: </a:t>
            </a:r>
          </a:p>
          <a:p>
            <a:pPr lvl="1"/>
            <a:r>
              <a:rPr lang="en-US" altLang="ko-KR" dirty="0" smtClean="0"/>
              <a:t>If </a:t>
            </a:r>
            <a:r>
              <a:rPr lang="en-US" altLang="ko-KR" dirty="0" err="1" smtClean="0"/>
              <a:t>max_dec_frame_buffering</a:t>
            </a:r>
            <a:r>
              <a:rPr lang="en-US" altLang="ko-KR" dirty="0" smtClean="0"/>
              <a:t> == 0, use </a:t>
            </a:r>
            <a:r>
              <a:rPr lang="en-US" altLang="ko-KR" dirty="0" err="1" smtClean="0"/>
              <a:t>ue</a:t>
            </a:r>
            <a:r>
              <a:rPr lang="en-US" altLang="ko-KR" dirty="0" smtClean="0"/>
              <a:t>(v) instead of u(n)	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0" y="201599"/>
            <a:ext cx="9144000" cy="369881"/>
          </a:xfrm>
        </p:spPr>
        <p:txBody>
          <a:bodyPr/>
          <a:lstStyle/>
          <a:p>
            <a:r>
              <a:rPr lang="en-US" altLang="ko-KR" dirty="0" smtClean="0"/>
              <a:t>Signaling of number of reference pictures in RPS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some conditions, whether or not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in RPS are used by current slice can be known without sending </a:t>
            </a:r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Low delay configuration in current common test condition</a:t>
            </a:r>
          </a:p>
          <a:p>
            <a:pPr lvl="2"/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 is always 1</a:t>
            </a:r>
          </a:p>
          <a:p>
            <a:pPr lvl="1"/>
            <a:r>
              <a:rPr lang="en-US" altLang="ko-KR" dirty="0" smtClean="0"/>
              <a:t>RPS is send in slice header and slice type is intra.</a:t>
            </a:r>
          </a:p>
          <a:p>
            <a:pPr lvl="2"/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 is always 0</a:t>
            </a:r>
          </a:p>
          <a:p>
            <a:r>
              <a:rPr lang="en-US" altLang="ko-KR" dirty="0" smtClean="0"/>
              <a:t>Proposed changed: </a:t>
            </a:r>
          </a:p>
          <a:p>
            <a:pPr lvl="1"/>
            <a:r>
              <a:rPr lang="en-US" altLang="ko-KR" dirty="0" smtClean="0"/>
              <a:t>Add one syntax element called ‘</a:t>
            </a:r>
            <a:r>
              <a:rPr lang="en-US" altLang="ko-KR" dirty="0" err="1" smtClean="0"/>
              <a:t>no_unused_ref_pic_flag</a:t>
            </a:r>
            <a:r>
              <a:rPr lang="en-US" altLang="ko-KR" dirty="0" smtClean="0"/>
              <a:t>’ in PPS</a:t>
            </a:r>
          </a:p>
          <a:p>
            <a:pPr lvl="1"/>
            <a:r>
              <a:rPr lang="en-US" altLang="ko-KR" dirty="0" smtClean="0"/>
              <a:t>Make signaling of syntax element </a:t>
            </a:r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 conditional</a:t>
            </a:r>
          </a:p>
          <a:p>
            <a:pPr lvl="2"/>
            <a:r>
              <a:rPr lang="en-US" altLang="ko-KR" dirty="0" smtClean="0"/>
              <a:t>When </a:t>
            </a:r>
            <a:r>
              <a:rPr lang="en-US" altLang="ko-KR" dirty="0" err="1" smtClean="0"/>
              <a:t>no_unused_ref_flag</a:t>
            </a:r>
            <a:r>
              <a:rPr lang="en-US" altLang="ko-KR" dirty="0" smtClean="0"/>
              <a:t> == 1. </a:t>
            </a:r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 is not sent and inferred as 1 (except when current slice is intra)</a:t>
            </a:r>
          </a:p>
          <a:p>
            <a:pPr lvl="2"/>
            <a:r>
              <a:rPr lang="en-US" altLang="ko-KR" dirty="0" smtClean="0"/>
              <a:t>When RPS is sent in slice header and current slice type == intra slice, </a:t>
            </a:r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 is not sent and inferred as 0</a:t>
            </a:r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0" y="201599"/>
            <a:ext cx="9144000" cy="369881"/>
          </a:xfrm>
        </p:spPr>
        <p:txBody>
          <a:bodyPr/>
          <a:lstStyle/>
          <a:p>
            <a:r>
              <a:rPr lang="en-US" altLang="ko-KR" sz="2700" dirty="0" smtClean="0"/>
              <a:t>Making signaling of </a:t>
            </a:r>
            <a:r>
              <a:rPr lang="en-US" altLang="ko-KR" sz="2700" dirty="0" err="1" smtClean="0"/>
              <a:t>used_by_curr_sX_flag</a:t>
            </a:r>
            <a:r>
              <a:rPr lang="en-US" altLang="ko-KR" sz="2700" dirty="0" smtClean="0"/>
              <a:t> conditional</a:t>
            </a:r>
            <a:endParaRPr lang="ko-KR" altLang="en-US" sz="27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Bit-count analysis:</a:t>
            </a:r>
          </a:p>
          <a:p>
            <a:pPr lvl="1"/>
            <a:r>
              <a:rPr lang="en-US" altLang="ko-KR" dirty="0" smtClean="0"/>
              <a:t>No significant effect when RPS is signaled in PPS</a:t>
            </a:r>
          </a:p>
          <a:p>
            <a:pPr lvl="2"/>
            <a:r>
              <a:rPr lang="en-US" altLang="ko-KR" dirty="0" smtClean="0"/>
              <a:t>When inter-predicted RPS is used, no info about number of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is sent</a:t>
            </a:r>
          </a:p>
          <a:p>
            <a:pPr lvl="2"/>
            <a:r>
              <a:rPr lang="en-US" altLang="ko-KR" dirty="0" smtClean="0"/>
              <a:t>Thus, the proposed change has little effect</a:t>
            </a:r>
          </a:p>
          <a:p>
            <a:pPr lvl="1"/>
            <a:r>
              <a:rPr lang="en-US" altLang="ko-KR" dirty="0" smtClean="0"/>
              <a:t>Clearer effect when RPS is signaled in slice header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Error resilience analysis:</a:t>
            </a:r>
          </a:p>
          <a:p>
            <a:pPr lvl="1"/>
            <a:r>
              <a:rPr lang="en-US" altLang="ko-KR" dirty="0" smtClean="0"/>
              <a:t>The proposed changes have no effect to error resilience feature of current RPS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0" y="201599"/>
            <a:ext cx="9144000" cy="369881"/>
          </a:xfrm>
        </p:spPr>
        <p:txBody>
          <a:bodyPr/>
          <a:lstStyle/>
          <a:p>
            <a:r>
              <a:rPr lang="en-US" altLang="ko-KR" sz="2700" dirty="0" smtClean="0"/>
              <a:t>Making signaling of </a:t>
            </a:r>
            <a:r>
              <a:rPr lang="en-US" altLang="ko-KR" sz="2700" dirty="0" err="1" smtClean="0"/>
              <a:t>used_by_curr_sX_flag</a:t>
            </a:r>
            <a:r>
              <a:rPr lang="en-US" altLang="ko-KR" sz="2700" dirty="0" smtClean="0"/>
              <a:t> conditional</a:t>
            </a:r>
            <a:endParaRPr lang="ko-KR" altLang="en-US" sz="27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changes:</a:t>
            </a:r>
          </a:p>
          <a:p>
            <a:pPr lvl="1"/>
            <a:r>
              <a:rPr lang="en-US" altLang="ko-KR" dirty="0" smtClean="0"/>
              <a:t>Signaling of number of reference pictures in RPS</a:t>
            </a:r>
          </a:p>
          <a:p>
            <a:pPr lvl="1"/>
            <a:r>
              <a:rPr lang="en-US" altLang="ko-KR" dirty="0" smtClean="0"/>
              <a:t>Making signaling of ‘</a:t>
            </a:r>
            <a:r>
              <a:rPr lang="en-US" altLang="ko-KR" dirty="0" err="1" smtClean="0"/>
              <a:t>used_by_curr_sX_flag</a:t>
            </a:r>
            <a:r>
              <a:rPr lang="en-US" altLang="ko-KR" dirty="0" smtClean="0"/>
              <a:t>’ conditional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Required changes to current WD text is minimum</a:t>
            </a:r>
          </a:p>
          <a:p>
            <a:r>
              <a:rPr lang="en-US" altLang="ko-KR" dirty="0" smtClean="0"/>
              <a:t>No effect to error resiliency feature of current RPS</a:t>
            </a:r>
          </a:p>
          <a:p>
            <a:r>
              <a:rPr lang="en-US" altLang="ko-KR" dirty="0" smtClean="0"/>
              <a:t>Bit-count effect is more significant when RPS is sent in slice header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Ask the JCTVC group to adopt the proposed changes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30558</TotalTime>
  <Words>584</Words>
  <Application>Microsoft Office PowerPoint</Application>
  <PresentationFormat>화면 슬라이드 쇼(4:3)</PresentationFormat>
  <Paragraphs>79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JCTVC-H0196  AHG21: Comments on Signaling of STRPs  </vt:lpstr>
      <vt:lpstr>Summary</vt:lpstr>
      <vt:lpstr>Signaling of number of reference pictures in RPS</vt:lpstr>
      <vt:lpstr>Signaling of number of reference pictures in RPS</vt:lpstr>
      <vt:lpstr>Signaling of number of reference pictures in RPS</vt:lpstr>
      <vt:lpstr>Making signaling of used_by_curr_sX_flag conditional</vt:lpstr>
      <vt:lpstr>Making signaling of used_by_curr_sX_flag conditional</vt:lpstr>
      <vt:lpstr>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Administrator</cp:lastModifiedBy>
  <cp:revision>1052</cp:revision>
  <dcterms:created xsi:type="dcterms:W3CDTF">2006-10-05T04:04:58Z</dcterms:created>
  <dcterms:modified xsi:type="dcterms:W3CDTF">2012-02-02T00:10:48Z</dcterms:modified>
</cp:coreProperties>
</file>