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6"/>
  </p:notesMasterIdLst>
  <p:sldIdLst>
    <p:sldId id="256" r:id="rId2"/>
    <p:sldId id="267" r:id="rId3"/>
    <p:sldId id="274" r:id="rId4"/>
    <p:sldId id="283" r:id="rId5"/>
    <p:sldId id="280" r:id="rId6"/>
    <p:sldId id="278" r:id="rId7"/>
    <p:sldId id="285" r:id="rId8"/>
    <p:sldId id="286" r:id="rId9"/>
    <p:sldId id="279" r:id="rId10"/>
    <p:sldId id="290" r:id="rId11"/>
    <p:sldId id="291" r:id="rId12"/>
    <p:sldId id="270" r:id="rId13"/>
    <p:sldId id="287" r:id="rId14"/>
    <p:sldId id="288" r:id="rId15"/>
  </p:sldIdLst>
  <p:sldSz cx="9144000" cy="6858000" type="screen4x3"/>
  <p:notesSz cx="7099300" cy="10234613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F2DE63D5-997A-4646-A377-4702673A728D}" styleName="淡色スタイル 2 - アクセント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中間スタイル 2 - アクセント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727" autoAdjust="0"/>
    <p:restoredTop sz="94660"/>
  </p:normalViewPr>
  <p:slideViewPr>
    <p:cSldViewPr>
      <p:cViewPr>
        <p:scale>
          <a:sx n="100" d="100"/>
          <a:sy n="100" d="100"/>
        </p:scale>
        <p:origin x="-348" y="-1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36868100" cy="368681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575" cy="512763"/>
          </a:xfrm>
          <a:prstGeom prst="rect">
            <a:avLst/>
          </a:prstGeom>
        </p:spPr>
        <p:txBody>
          <a:bodyPr vert="horz" lIns="94768" tIns="47384" rIns="94768" bIns="47384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4021138" y="0"/>
            <a:ext cx="3076575" cy="512763"/>
          </a:xfrm>
          <a:prstGeom prst="rect">
            <a:avLst/>
          </a:prstGeom>
        </p:spPr>
        <p:txBody>
          <a:bodyPr vert="horz" lIns="94768" tIns="47384" rIns="94768" bIns="47384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4F411214-10D1-4335-B5EF-095B376D528C}" type="datetimeFigureOut">
              <a:rPr lang="ja-JP" altLang="en-US"/>
              <a:pPr>
                <a:defRPr/>
              </a:pPr>
              <a:t>2012/2/1</a:t>
            </a:fld>
            <a:endParaRPr lang="ja-JP" altLang="en-US" dirty="0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992188" y="768350"/>
            <a:ext cx="5114925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768" tIns="47384" rIns="94768" bIns="47384" rtlCol="0" anchor="ctr"/>
          <a:lstStyle/>
          <a:p>
            <a:pPr lvl="0"/>
            <a:endParaRPr lang="ja-JP" altLang="en-US" noProof="0" dirty="0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709613" y="4860925"/>
            <a:ext cx="5680075" cy="4605338"/>
          </a:xfrm>
          <a:prstGeom prst="rect">
            <a:avLst/>
          </a:prstGeom>
        </p:spPr>
        <p:txBody>
          <a:bodyPr vert="horz" lIns="94768" tIns="47384" rIns="94768" bIns="47384" rtlCol="0">
            <a:normAutofit/>
          </a:bodyPr>
          <a:lstStyle/>
          <a:p>
            <a:pPr lvl="0"/>
            <a:r>
              <a:rPr lang="ja-JP" altLang="en-US" noProof="0" smtClean="0"/>
              <a:t>マスタ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  <a:endParaRPr lang="ja-JP" altLang="en-US" noProof="0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9720263"/>
            <a:ext cx="3076575" cy="512762"/>
          </a:xfrm>
          <a:prstGeom prst="rect">
            <a:avLst/>
          </a:prstGeom>
        </p:spPr>
        <p:txBody>
          <a:bodyPr vert="horz" lIns="94768" tIns="47384" rIns="94768" bIns="47384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4021138" y="9720263"/>
            <a:ext cx="3076575" cy="512762"/>
          </a:xfrm>
          <a:prstGeom prst="rect">
            <a:avLst/>
          </a:prstGeom>
        </p:spPr>
        <p:txBody>
          <a:bodyPr vert="horz" lIns="94768" tIns="47384" rIns="94768" bIns="47384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F5487424-4F12-43FD-9D67-797371138C79}" type="slidenum">
              <a:rPr lang="ja-JP" altLang="en-US"/>
              <a:pPr>
                <a:defRPr/>
              </a:pPr>
              <a:t>&lt;#&gt;</a:t>
            </a:fld>
            <a:endParaRPr lang="ja-JP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タイトル スライド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/>
          <p:cNvSpPr/>
          <p:nvPr/>
        </p:nvSpPr>
        <p:spPr bwMode="ltGray">
          <a:xfrm>
            <a:off x="0" y="0"/>
            <a:ext cx="9144000" cy="5135563"/>
          </a:xfrm>
          <a:prstGeom prst="rect">
            <a:avLst/>
          </a:prstGeom>
          <a:solidFill>
            <a:schemeClr val="accent3">
              <a:lumMod val="50000"/>
            </a:schemeClr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 dirty="0"/>
          </a:p>
        </p:txBody>
      </p:sp>
      <p:sp>
        <p:nvSpPr>
          <p:cNvPr id="6" name="正方形/長方形 5"/>
          <p:cNvSpPr/>
          <p:nvPr/>
        </p:nvSpPr>
        <p:spPr bwMode="invGray">
          <a:xfrm>
            <a:off x="0" y="5127625"/>
            <a:ext cx="9144000" cy="46038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 dirty="0"/>
          </a:p>
        </p:txBody>
      </p:sp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1571612"/>
            <a:ext cx="8077200" cy="787532"/>
          </a:xfrm>
        </p:spPr>
        <p:txBody>
          <a:bodyPr tIns="0" bIns="0" anchor="t"/>
          <a:lstStyle>
            <a:lvl1pPr algn="ctr">
              <a:defRPr sz="3600" b="1">
                <a:solidFill>
                  <a:schemeClr val="tx1"/>
                </a:solidFill>
              </a:defRPr>
            </a:lvl1pPr>
            <a:extLst/>
          </a:lstStyle>
          <a:p>
            <a:r>
              <a:rPr lang="ja-JP" altLang="en-US" smtClean="0"/>
              <a:t>マスタ タイトルの書式設定</a:t>
            </a:r>
            <a:endParaRPr 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685801" y="3143248"/>
            <a:ext cx="8077200" cy="1113862"/>
          </a:xfrm>
        </p:spPr>
        <p:txBody>
          <a:bodyPr lIns="118872" tIns="0" rIns="45720" bIns="0" anchor="b"/>
          <a:lstStyle>
            <a:lvl1pPr marL="0" indent="0" algn="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lang="ja-JP" altLang="en-US" smtClean="0"/>
              <a:t>マスタ サブタイトルの書式設定</a:t>
            </a:r>
            <a:endParaRPr lang="en-US" dirty="0"/>
          </a:p>
        </p:txBody>
      </p:sp>
      <p:sp>
        <p:nvSpPr>
          <p:cNvPr id="15" name="コンテンツ プレースホルダ 14"/>
          <p:cNvSpPr>
            <a:spLocks noGrp="1"/>
          </p:cNvSpPr>
          <p:nvPr>
            <p:ph sz="quarter" idx="10"/>
          </p:nvPr>
        </p:nvSpPr>
        <p:spPr>
          <a:xfrm>
            <a:off x="571472" y="6429396"/>
            <a:ext cx="2428875" cy="285750"/>
          </a:xfrm>
        </p:spPr>
        <p:txBody>
          <a:bodyPr>
            <a:noAutofit/>
          </a:bodyPr>
          <a:lstStyle>
            <a:lvl1pPr>
              <a:defRPr sz="1200"/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97080"/>
            <a:ext cx="8229600" cy="416032"/>
          </a:xfrm>
        </p:spPr>
        <p:txBody>
          <a:bodyPr/>
          <a:lstStyle>
            <a:lvl1pPr>
              <a:defRPr sz="2800"/>
            </a:lvl1pPr>
            <a:extLst/>
          </a:lstStyle>
          <a:p>
            <a:r>
              <a:rPr lang="ja-JP" altLang="en-US" smtClean="0"/>
              <a:t>マスタ タイトルの書式設定</a:t>
            </a:r>
            <a:endParaRPr 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200">
                <a:solidFill>
                  <a:schemeClr val="tx1">
                    <a:tint val="95000"/>
                  </a:schemeClr>
                </a:solidFill>
              </a:defRPr>
            </a:lvl1pPr>
          </a:lstStyle>
          <a:p>
            <a:pPr>
              <a:defRPr/>
            </a:pPr>
            <a:fld id="{901BCA6F-7E12-4952-972F-7A006C7FFD5C}" type="datetime1">
              <a:rPr lang="ja-JP" altLang="en-US"/>
              <a:pPr>
                <a:defRPr/>
              </a:pPr>
              <a:t>2012/2/1</a:t>
            </a:fld>
            <a:endParaRPr lang="ja-JP" alt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 sz="1200">
                <a:solidFill>
                  <a:schemeClr val="tx1">
                    <a:tint val="95000"/>
                  </a:schemeClr>
                </a:solidFill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>
                <a:solidFill>
                  <a:schemeClr val="tx1">
                    <a:tint val="95000"/>
                  </a:schemeClr>
                </a:solidFill>
              </a:defRPr>
            </a:lvl1pPr>
          </a:lstStyle>
          <a:p>
            <a:pPr>
              <a:defRPr/>
            </a:pPr>
            <a:fld id="{C90D651E-858F-4495-ADC9-7922E391B54B}" type="slidenum">
              <a:rPr lang="ja-JP" altLang="en-US"/>
              <a:pPr>
                <a:defRPr/>
              </a:pPr>
              <a:t>&lt;#&gt;</a:t>
            </a:fld>
            <a:endParaRPr lang="ja-JP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200">
                <a:solidFill>
                  <a:schemeClr val="tx1">
                    <a:tint val="95000"/>
                  </a:schemeClr>
                </a:solidFill>
              </a:defRPr>
            </a:lvl1pPr>
          </a:lstStyle>
          <a:p>
            <a:pPr>
              <a:defRPr/>
            </a:pPr>
            <a:fld id="{60AF01F5-8985-4CFB-AC5A-808BF2EF5893}" type="datetime1">
              <a:rPr lang="ja-JP" altLang="en-US"/>
              <a:pPr>
                <a:defRPr/>
              </a:pPr>
              <a:t>2012/2/1</a:t>
            </a:fld>
            <a:endParaRPr lang="ja-JP" altLang="en-US" dirty="0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 sz="1200">
                <a:solidFill>
                  <a:schemeClr val="tx1">
                    <a:tint val="95000"/>
                  </a:schemeClr>
                </a:solidFill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>
                <a:solidFill>
                  <a:schemeClr val="tx1">
                    <a:tint val="95000"/>
                  </a:schemeClr>
                </a:solidFill>
              </a:defRPr>
            </a:lvl1pPr>
          </a:lstStyle>
          <a:p>
            <a:pPr>
              <a:defRPr/>
            </a:pPr>
            <a:fld id="{D1D034A5-BB9D-4B78-9271-9EB69F909255}" type="slidenum">
              <a:rPr lang="ja-JP" altLang="en-US"/>
              <a:pPr>
                <a:defRPr/>
              </a:pPr>
              <a:t>&lt;#&gt;</a:t>
            </a:fld>
            <a:endParaRPr lang="ja-JP" alt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4" descr="C:\Documents and Settings\yasugi\My Documents\My Pictures\sharplogo.gif"/>
          <p:cNvPicPr>
            <a:picLocks noChangeAspect="1" noChangeArrowheads="1"/>
          </p:cNvPicPr>
          <p:nvPr userDrawn="1"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07950" y="6488113"/>
            <a:ext cx="15430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正方形/長方形 9"/>
          <p:cNvSpPr/>
          <p:nvPr/>
        </p:nvSpPr>
        <p:spPr bwMode="invGray">
          <a:xfrm>
            <a:off x="0" y="596900"/>
            <a:ext cx="9144000" cy="17463"/>
          </a:xfrm>
          <a:prstGeom prst="rect">
            <a:avLst/>
          </a:prstGeom>
          <a:solidFill>
            <a:srgbClr val="002060"/>
          </a:solidFill>
          <a:ln w="48000" cap="flat" cmpd="thickThin" algn="ctr">
            <a:noFill/>
            <a:prstDash val="solid"/>
          </a:ln>
          <a:effectLst/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 dirty="0"/>
          </a:p>
        </p:txBody>
      </p:sp>
      <p:sp>
        <p:nvSpPr>
          <p:cNvPr id="7" name="正方形/長方形 6"/>
          <p:cNvSpPr/>
          <p:nvPr/>
        </p:nvSpPr>
        <p:spPr bwMode="ltGray">
          <a:xfrm>
            <a:off x="0" y="0"/>
            <a:ext cx="9144000" cy="571500"/>
          </a:xfrm>
          <a:prstGeom prst="rect">
            <a:avLst/>
          </a:prstGeom>
          <a:solidFill>
            <a:schemeClr val="accent3">
              <a:lumMod val="50000"/>
            </a:schemeClr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 dirty="0"/>
          </a:p>
        </p:txBody>
      </p:sp>
      <p:sp>
        <p:nvSpPr>
          <p:cNvPr id="1028" name="タイトル プレースホルダ 1"/>
          <p:cNvSpPr>
            <a:spLocks noGrp="1"/>
          </p:cNvSpPr>
          <p:nvPr>
            <p:ph type="title"/>
          </p:nvPr>
        </p:nvSpPr>
        <p:spPr bwMode="auto">
          <a:xfrm>
            <a:off x="457200" y="84138"/>
            <a:ext cx="8229600" cy="41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4572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マスタタイトル </a:t>
            </a:r>
            <a:r>
              <a:rPr lang="en-US" altLang="ja-JP" smtClean="0"/>
              <a:t>(Master Title)</a:t>
            </a:r>
            <a:endParaRPr lang="ja-JP" altLang="en-US" smtClean="0"/>
          </a:p>
        </p:txBody>
      </p:sp>
      <p:sp>
        <p:nvSpPr>
          <p:cNvPr id="1029" name="テキスト プレースホルダ 2"/>
          <p:cNvSpPr>
            <a:spLocks noGrp="1"/>
          </p:cNvSpPr>
          <p:nvPr>
            <p:ph type="body" idx="1"/>
          </p:nvPr>
        </p:nvSpPr>
        <p:spPr bwMode="auto">
          <a:xfrm>
            <a:off x="457200" y="785813"/>
            <a:ext cx="8229600" cy="5614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54864" tIns="9144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477000"/>
            <a:ext cx="2133600" cy="274638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1" sz="1000">
                <a:solidFill>
                  <a:schemeClr val="tx1"/>
                </a:solidFill>
                <a:latin typeface="+mn-lt"/>
                <a:ea typeface="+mn-ea"/>
              </a:defRPr>
            </a:lvl1pPr>
            <a:extLst/>
          </a:lstStyle>
          <a:p>
            <a:pPr>
              <a:defRPr/>
            </a:pPr>
            <a:fld id="{3516AB99-F586-4AA3-B7A5-43F854553020}" type="datetime1">
              <a:rPr lang="ja-JP" altLang="en-US"/>
              <a:pPr>
                <a:defRPr/>
              </a:pPr>
              <a:t>2012/2/1</a:t>
            </a:fld>
            <a:endParaRPr lang="ja-JP" alt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2640013" y="6477000"/>
            <a:ext cx="5508625" cy="274638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1" sz="1000">
                <a:solidFill>
                  <a:schemeClr val="tx1"/>
                </a:solidFill>
                <a:latin typeface="+mn-lt"/>
                <a:ea typeface="+mn-ea"/>
              </a:defRPr>
            </a:lvl1pPr>
            <a:extLst/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8204200" y="6477000"/>
            <a:ext cx="733425" cy="274638"/>
          </a:xfrm>
          <a:prstGeom prst="rect">
            <a:avLst/>
          </a:prstGeom>
        </p:spPr>
        <p:txBody>
          <a:bodyPr vert="horz" bIns="0" rtlCol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1" sz="1400">
                <a:solidFill>
                  <a:schemeClr val="tx2">
                    <a:shade val="50000"/>
                  </a:schemeClr>
                </a:solidFill>
                <a:latin typeface="+mn-lt"/>
                <a:ea typeface="+mn-ea"/>
              </a:defRPr>
            </a:lvl1pPr>
            <a:extLst/>
          </a:lstStyle>
          <a:p>
            <a:pPr>
              <a:defRPr/>
            </a:pPr>
            <a:fld id="{94EA9006-7528-46C7-9D90-8D71DCC2BD72}" type="slidenum">
              <a:rPr lang="ja-JP" altLang="en-US"/>
              <a:pPr>
                <a:defRPr/>
              </a:pPr>
              <a:t>&lt;#&gt;</a:t>
            </a:fld>
            <a:endParaRPr lang="ja-JP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2800" b="1" kern="12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kumimoji="1" sz="2800" b="1">
          <a:solidFill>
            <a:schemeClr val="bg1"/>
          </a:solidFill>
          <a:latin typeface="Tahoma" pitchFamily="34" charset="0"/>
          <a:ea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kumimoji="1" sz="2800" b="1">
          <a:solidFill>
            <a:schemeClr val="bg1"/>
          </a:solidFill>
          <a:latin typeface="Tahoma" pitchFamily="34" charset="0"/>
          <a:ea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kumimoji="1" sz="2800" b="1">
          <a:solidFill>
            <a:schemeClr val="bg1"/>
          </a:solidFill>
          <a:latin typeface="Tahoma" pitchFamily="34" charset="0"/>
          <a:ea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kumimoji="1" sz="2800" b="1">
          <a:solidFill>
            <a:schemeClr val="bg1"/>
          </a:solidFill>
          <a:latin typeface="Tahoma" pitchFamily="34" charset="0"/>
          <a:ea typeface="ＭＳ Ｐゴシック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kumimoji="1" sz="2800" b="1">
          <a:solidFill>
            <a:schemeClr val="bg1"/>
          </a:solidFill>
          <a:latin typeface="Verdana" pitchFamily="34" charset="0"/>
          <a:ea typeface="HGｺﾞｼｯｸM" pitchFamily="49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kumimoji="1" sz="2800" b="1">
          <a:solidFill>
            <a:schemeClr val="bg1"/>
          </a:solidFill>
          <a:latin typeface="Verdana" pitchFamily="34" charset="0"/>
          <a:ea typeface="HGｺﾞｼｯｸM" pitchFamily="49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kumimoji="1" sz="2800" b="1">
          <a:solidFill>
            <a:schemeClr val="bg1"/>
          </a:solidFill>
          <a:latin typeface="Verdana" pitchFamily="34" charset="0"/>
          <a:ea typeface="HGｺﾞｼｯｸM" pitchFamily="49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kumimoji="1" sz="2800" b="1">
          <a:solidFill>
            <a:schemeClr val="bg1"/>
          </a:solidFill>
          <a:latin typeface="Verdana" pitchFamily="34" charset="0"/>
          <a:ea typeface="HGｺﾞｼｯｸM" pitchFamily="49" charset="-128"/>
        </a:defRPr>
      </a:lvl9pPr>
      <a:extLst/>
    </p:titleStyle>
    <p:bodyStyle>
      <a:lvl1pPr marL="360363" indent="-241300" algn="l" rtl="0" eaLnBrk="0" fontAlgn="base" hangingPunct="0">
        <a:spcBef>
          <a:spcPct val="0"/>
        </a:spcBef>
        <a:spcAft>
          <a:spcPct val="0"/>
        </a:spcAft>
        <a:buClr>
          <a:srgbClr val="0E2C3E"/>
        </a:buClr>
        <a:buSzPct val="80000"/>
        <a:buFont typeface="Wingdings 2" pitchFamily="18" charset="2"/>
        <a:buChar char="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22300" indent="-261938" algn="l" rtl="0" eaLnBrk="0" fontAlgn="base" hangingPunct="0">
        <a:spcBef>
          <a:spcPct val="20000"/>
        </a:spcBef>
        <a:spcAft>
          <a:spcPct val="0"/>
        </a:spcAft>
        <a:buClr>
          <a:srgbClr val="14425D"/>
        </a:buClr>
        <a:buSzPct val="90000"/>
        <a:buFont typeface="Wingdings" pitchFamily="2" charset="2"/>
        <a:buChar char="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808038" indent="-185738" algn="l" rtl="0" eaLnBrk="0" fontAlgn="base" hangingPunct="0">
        <a:spcBef>
          <a:spcPct val="20000"/>
        </a:spcBef>
        <a:spcAft>
          <a:spcPct val="0"/>
        </a:spcAft>
        <a:buClr>
          <a:srgbClr val="4EA5D8"/>
        </a:buClr>
        <a:buFont typeface="Arial" pitchFamily="34" charset="0"/>
        <a:buChar char="▪"/>
        <a:defRPr kumimoji="1" kern="1200">
          <a:solidFill>
            <a:schemeClr val="tx1"/>
          </a:solidFill>
          <a:latin typeface="+mn-lt"/>
          <a:ea typeface="+mn-ea"/>
          <a:cs typeface="+mn-cs"/>
        </a:defRPr>
      </a:lvl3pPr>
      <a:lvl4pPr marL="982663" indent="-174625" algn="l" rtl="0" eaLnBrk="0" fontAlgn="base" hangingPunct="0">
        <a:spcBef>
          <a:spcPct val="20000"/>
        </a:spcBef>
        <a:spcAft>
          <a:spcPct val="0"/>
        </a:spcAft>
        <a:buClr>
          <a:srgbClr val="4EA5D8"/>
        </a:buClr>
        <a:buFont typeface="Arial" pitchFamily="34" charset="0"/>
        <a:buChar char="▪"/>
        <a:defRPr kumimoji="1" kern="1200">
          <a:solidFill>
            <a:schemeClr val="tx1"/>
          </a:solidFill>
          <a:latin typeface="+mn-lt"/>
          <a:ea typeface="+mn-ea"/>
          <a:cs typeface="+mn-cs"/>
        </a:defRPr>
      </a:lvl4pPr>
      <a:lvl5pPr marL="1166813" indent="-184150" algn="l" rtl="0" eaLnBrk="0" fontAlgn="base" hangingPunct="0">
        <a:spcBef>
          <a:spcPct val="20000"/>
        </a:spcBef>
        <a:spcAft>
          <a:spcPct val="0"/>
        </a:spcAft>
        <a:buClr>
          <a:srgbClr val="4EA5D8"/>
        </a:buClr>
        <a:buFont typeface="Wingdings 3" pitchFamily="18" charset="2"/>
        <a:buChar char=""/>
        <a:defRPr kumimoji="1" lang="en-US" kern="120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1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emf"/><Relationship Id="rId3" Type="http://schemas.openxmlformats.org/officeDocument/2006/relationships/image" Target="../media/image36.emf"/><Relationship Id="rId7" Type="http://schemas.openxmlformats.org/officeDocument/2006/relationships/image" Target="../media/image40.emf"/><Relationship Id="rId2" Type="http://schemas.openxmlformats.org/officeDocument/2006/relationships/image" Target="../media/image35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9.emf"/><Relationship Id="rId5" Type="http://schemas.openxmlformats.org/officeDocument/2006/relationships/image" Target="../media/image38.emf"/><Relationship Id="rId4" Type="http://schemas.openxmlformats.org/officeDocument/2006/relationships/image" Target="../media/image37.emf"/><Relationship Id="rId9" Type="http://schemas.openxmlformats.org/officeDocument/2006/relationships/image" Target="../media/image42.emf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.emf"/><Relationship Id="rId3" Type="http://schemas.openxmlformats.org/officeDocument/2006/relationships/image" Target="../media/image44.emf"/><Relationship Id="rId7" Type="http://schemas.openxmlformats.org/officeDocument/2006/relationships/image" Target="../media/image48.emf"/><Relationship Id="rId2" Type="http://schemas.openxmlformats.org/officeDocument/2006/relationships/image" Target="../media/image43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7.emf"/><Relationship Id="rId5" Type="http://schemas.openxmlformats.org/officeDocument/2006/relationships/image" Target="../media/image46.emf"/><Relationship Id="rId4" Type="http://schemas.openxmlformats.org/officeDocument/2006/relationships/image" Target="../media/image45.emf"/><Relationship Id="rId9" Type="http://schemas.openxmlformats.org/officeDocument/2006/relationships/image" Target="../media/image50.em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7.emf"/><Relationship Id="rId3" Type="http://schemas.openxmlformats.org/officeDocument/2006/relationships/image" Target="../media/image52.emf"/><Relationship Id="rId7" Type="http://schemas.openxmlformats.org/officeDocument/2006/relationships/image" Target="../media/image56.emf"/><Relationship Id="rId2" Type="http://schemas.openxmlformats.org/officeDocument/2006/relationships/image" Target="../media/image51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5.emf"/><Relationship Id="rId5" Type="http://schemas.openxmlformats.org/officeDocument/2006/relationships/image" Target="../media/image54.emf"/><Relationship Id="rId4" Type="http://schemas.openxmlformats.org/officeDocument/2006/relationships/image" Target="../media/image53.emf"/><Relationship Id="rId9" Type="http://schemas.openxmlformats.org/officeDocument/2006/relationships/image" Target="../media/image58.emf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4.emf"/><Relationship Id="rId3" Type="http://schemas.openxmlformats.org/officeDocument/2006/relationships/image" Target="../media/image60.emf"/><Relationship Id="rId7" Type="http://schemas.openxmlformats.org/officeDocument/2006/relationships/image" Target="../media/image56.emf"/><Relationship Id="rId2" Type="http://schemas.openxmlformats.org/officeDocument/2006/relationships/image" Target="../media/image59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3.emf"/><Relationship Id="rId5" Type="http://schemas.openxmlformats.org/officeDocument/2006/relationships/image" Target="../media/image62.emf"/><Relationship Id="rId4" Type="http://schemas.openxmlformats.org/officeDocument/2006/relationships/image" Target="../media/image61.emf"/><Relationship Id="rId9" Type="http://schemas.openxmlformats.org/officeDocument/2006/relationships/image" Target="../media/image65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emf"/><Relationship Id="rId3" Type="http://schemas.openxmlformats.org/officeDocument/2006/relationships/image" Target="../media/image4.emf"/><Relationship Id="rId7" Type="http://schemas.openxmlformats.org/officeDocument/2006/relationships/image" Target="../media/image8.emf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emf"/><Relationship Id="rId9" Type="http://schemas.openxmlformats.org/officeDocument/2006/relationships/image" Target="../media/image10.emf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emf"/><Relationship Id="rId3" Type="http://schemas.openxmlformats.org/officeDocument/2006/relationships/image" Target="../media/image12.emf"/><Relationship Id="rId7" Type="http://schemas.openxmlformats.org/officeDocument/2006/relationships/image" Target="../media/image16.emf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emf"/><Relationship Id="rId5" Type="http://schemas.openxmlformats.org/officeDocument/2006/relationships/image" Target="../media/image14.emf"/><Relationship Id="rId4" Type="http://schemas.openxmlformats.org/officeDocument/2006/relationships/image" Target="../media/image13.emf"/><Relationship Id="rId9" Type="http://schemas.openxmlformats.org/officeDocument/2006/relationships/image" Target="../media/image18.emf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emf"/><Relationship Id="rId3" Type="http://schemas.openxmlformats.org/officeDocument/2006/relationships/image" Target="../media/image20.emf"/><Relationship Id="rId7" Type="http://schemas.openxmlformats.org/officeDocument/2006/relationships/image" Target="../media/image24.emf"/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emf"/><Relationship Id="rId5" Type="http://schemas.openxmlformats.org/officeDocument/2006/relationships/image" Target="../media/image22.emf"/><Relationship Id="rId4" Type="http://schemas.openxmlformats.org/officeDocument/2006/relationships/image" Target="../media/image21.emf"/><Relationship Id="rId9" Type="http://schemas.openxmlformats.org/officeDocument/2006/relationships/image" Target="../media/image26.emf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emf"/><Relationship Id="rId3" Type="http://schemas.openxmlformats.org/officeDocument/2006/relationships/image" Target="../media/image28.emf"/><Relationship Id="rId7" Type="http://schemas.openxmlformats.org/officeDocument/2006/relationships/image" Target="../media/image32.emf"/><Relationship Id="rId2" Type="http://schemas.openxmlformats.org/officeDocument/2006/relationships/image" Target="../media/image27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emf"/><Relationship Id="rId5" Type="http://schemas.openxmlformats.org/officeDocument/2006/relationships/image" Target="../media/image30.emf"/><Relationship Id="rId4" Type="http://schemas.openxmlformats.org/officeDocument/2006/relationships/image" Target="../media/image29.emf"/><Relationship Id="rId9" Type="http://schemas.openxmlformats.org/officeDocument/2006/relationships/image" Target="../media/image3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タイトル 3"/>
          <p:cNvSpPr>
            <a:spLocks noGrp="1"/>
          </p:cNvSpPr>
          <p:nvPr>
            <p:ph type="ctrTitle"/>
          </p:nvPr>
        </p:nvSpPr>
        <p:spPr>
          <a:xfrm>
            <a:off x="685800" y="1341438"/>
            <a:ext cx="8077200" cy="1208087"/>
          </a:xfrm>
        </p:spPr>
        <p:txBody>
          <a:bodyPr/>
          <a:lstStyle/>
          <a:p>
            <a:pPr eaLnBrk="1" hangingPunct="1"/>
            <a:r>
              <a:rPr lang="en-US" altLang="ja-JP" dirty="0" smtClean="0"/>
              <a:t>Non-CE11.1: Context reduction of significance map coding</a:t>
            </a:r>
            <a:br>
              <a:rPr lang="en-US" altLang="ja-JP" dirty="0" smtClean="0"/>
            </a:br>
            <a:r>
              <a:rPr lang="en-US" altLang="ja-JP" dirty="0" smtClean="0"/>
              <a:t>(JCTVC-H0100)</a:t>
            </a:r>
            <a:endParaRPr lang="ja-JP" altLang="en-US" dirty="0" smtClean="0"/>
          </a:p>
        </p:txBody>
      </p:sp>
      <p:sp>
        <p:nvSpPr>
          <p:cNvPr id="5123" name="コンテンツ プレースホルダ 5"/>
          <p:cNvSpPr>
            <a:spLocks noGrp="1"/>
          </p:cNvSpPr>
          <p:nvPr>
            <p:ph sz="quarter" idx="10"/>
          </p:nvPr>
        </p:nvSpPr>
        <p:spPr>
          <a:xfrm>
            <a:off x="571500" y="6429375"/>
            <a:ext cx="3856038" cy="428625"/>
          </a:xfrm>
        </p:spPr>
        <p:txBody>
          <a:bodyPr/>
          <a:lstStyle/>
          <a:p>
            <a:pPr eaLnBrk="1" hangingPunct="1">
              <a:buNone/>
            </a:pPr>
            <a:r>
              <a:rPr lang="en-US" altLang="ja-JP" dirty="0" smtClean="0"/>
              <a:t>JCT-VC 8th Meeting in San </a:t>
            </a:r>
            <a:r>
              <a:rPr lang="en-CA" altLang="ja-JP" dirty="0" smtClean="0"/>
              <a:t>José</a:t>
            </a:r>
            <a:r>
              <a:rPr lang="en-US" altLang="ja-JP" dirty="0" smtClean="0"/>
              <a:t>, CA, 1-10 February , 2012</a:t>
            </a:r>
            <a:endParaRPr lang="ja-JP" altLang="en-US" dirty="0" smtClean="0"/>
          </a:p>
        </p:txBody>
      </p:sp>
      <p:sp>
        <p:nvSpPr>
          <p:cNvPr id="5124" name="サブタイトル 6"/>
          <p:cNvSpPr>
            <a:spLocks noGrp="1"/>
          </p:cNvSpPr>
          <p:nvPr>
            <p:ph type="subTitle" idx="1"/>
          </p:nvPr>
        </p:nvSpPr>
        <p:spPr>
          <a:xfrm>
            <a:off x="1258888" y="3357563"/>
            <a:ext cx="7561262" cy="1366837"/>
          </a:xfrm>
        </p:spPr>
        <p:txBody>
          <a:bodyPr/>
          <a:lstStyle/>
          <a:p>
            <a:pPr eaLnBrk="1" hangingPunct="1"/>
            <a:endParaRPr lang="en-US" altLang="ja-JP" dirty="0" smtClean="0"/>
          </a:p>
          <a:p>
            <a:pPr eaLnBrk="1" hangingPunct="1"/>
            <a:r>
              <a:rPr lang="en-US" altLang="ja-JP" dirty="0" smtClean="0"/>
              <a:t>Takeshi Tsukuba, </a:t>
            </a:r>
            <a:r>
              <a:rPr lang="en-US" altLang="ja-JP" u="sng" dirty="0" smtClean="0"/>
              <a:t>Tomohiro </a:t>
            </a:r>
            <a:r>
              <a:rPr lang="en-US" altLang="ja-JP" u="sng" dirty="0" err="1" smtClean="0"/>
              <a:t>Ikai</a:t>
            </a:r>
            <a:r>
              <a:rPr lang="en-US" altLang="ja-JP" dirty="0" smtClean="0"/>
              <a:t> </a:t>
            </a:r>
          </a:p>
          <a:p>
            <a:pPr eaLnBrk="1" hangingPunct="1"/>
            <a:r>
              <a:rPr lang="en-US" altLang="ja-JP" dirty="0" smtClean="0"/>
              <a:t>SHARP Corporation</a:t>
            </a:r>
          </a:p>
          <a:p>
            <a:pPr eaLnBrk="1" hangingPunct="1"/>
            <a:endParaRPr lang="en-US" altLang="ja-JP" dirty="0" smtClean="0"/>
          </a:p>
          <a:p>
            <a:pPr eaLnBrk="1" hangingPunct="1"/>
            <a:r>
              <a:rPr lang="en-US" altLang="ja-JP" dirty="0" smtClean="0"/>
              <a:t>Vadim Seregin, Joel Sole, Marta </a:t>
            </a:r>
            <a:r>
              <a:rPr lang="en-US" altLang="ja-JP" dirty="0" err="1" smtClean="0"/>
              <a:t>Karczewicz</a:t>
            </a:r>
            <a:endParaRPr lang="en-US" altLang="ja-JP" dirty="0" smtClean="0"/>
          </a:p>
          <a:p>
            <a:pPr eaLnBrk="1" hangingPunct="1"/>
            <a:r>
              <a:rPr lang="en-US" altLang="ja-JP" dirty="0" smtClean="0"/>
              <a:t>Qualcomm</a:t>
            </a:r>
            <a:endParaRPr lang="ja-JP" alt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タイトル 1"/>
          <p:cNvSpPr>
            <a:spLocks noGrp="1"/>
          </p:cNvSpPr>
          <p:nvPr>
            <p:ph type="title"/>
          </p:nvPr>
        </p:nvSpPr>
        <p:spPr>
          <a:xfrm>
            <a:off x="457200" y="96838"/>
            <a:ext cx="8229600" cy="415925"/>
          </a:xfrm>
        </p:spPr>
        <p:txBody>
          <a:bodyPr/>
          <a:lstStyle/>
          <a:p>
            <a:pPr eaLnBrk="1" hangingPunct="1"/>
            <a:r>
              <a:rPr lang="en-US" altLang="ja-JP" sz="2000" dirty="0" smtClean="0"/>
              <a:t>Experimental result ( Only DC context sharing, normal QPs)</a:t>
            </a:r>
            <a:endParaRPr lang="ja-JP" altLang="en-US" sz="2000" dirty="0" smtClean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D19055A-D628-47B8-8AF3-CAE8166889EE}" type="slidenum">
              <a:rPr lang="ja-JP" altLang="en-US" smtClean="0"/>
              <a:pPr>
                <a:defRPr/>
              </a:pPr>
              <a:t>10</a:t>
            </a:fld>
            <a:endParaRPr lang="ja-JP" altLang="en-US" dirty="0"/>
          </a:p>
        </p:txBody>
      </p:sp>
      <p:sp>
        <p:nvSpPr>
          <p:cNvPr id="18" name="テキスト ボックス 6"/>
          <p:cNvSpPr txBox="1">
            <a:spLocks noChangeArrowheads="1"/>
          </p:cNvSpPr>
          <p:nvPr/>
        </p:nvSpPr>
        <p:spPr bwMode="auto">
          <a:xfrm>
            <a:off x="323528" y="728700"/>
            <a:ext cx="8964996" cy="903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36000" tIns="36000" rIns="36000" bIns="36000">
            <a:spAutoFit/>
          </a:bodyPr>
          <a:lstStyle/>
          <a:p>
            <a:r>
              <a:rPr lang="en-US" altLang="ja-JP" dirty="0" smtClean="0"/>
              <a:t>+In the case of applying DC context sharing alone </a:t>
            </a:r>
            <a:br>
              <a:rPr lang="en-US" altLang="ja-JP" dirty="0" smtClean="0"/>
            </a:br>
            <a:r>
              <a:rPr lang="en-US" altLang="ja-JP" dirty="0" smtClean="0"/>
              <a:t>+average BD-rate loss: -0.02% ~ 0.05% (Y), -0.16% ~ 0.19%(U), -0.29% ~ 0.16%(V) </a:t>
            </a:r>
          </a:p>
          <a:p>
            <a:r>
              <a:rPr lang="en-US" altLang="ja-JP" dirty="0" smtClean="0"/>
              <a:t>+ No encoding / decoding time increase</a:t>
            </a:r>
            <a:endParaRPr lang="ja-JP" alt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4" y="2096852"/>
            <a:ext cx="2867025" cy="18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51820" y="2096852"/>
            <a:ext cx="2038350" cy="18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68044" y="2096852"/>
            <a:ext cx="2038350" cy="18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984268" y="2096852"/>
            <a:ext cx="2038350" cy="18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07504" y="3955318"/>
            <a:ext cx="838200" cy="18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935596" y="3955318"/>
            <a:ext cx="2038350" cy="18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965698" y="3955318"/>
            <a:ext cx="2038350" cy="18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4968044" y="3955318"/>
            <a:ext cx="2038350" cy="18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タイトル 1"/>
          <p:cNvSpPr>
            <a:spLocks noGrp="1"/>
          </p:cNvSpPr>
          <p:nvPr>
            <p:ph type="title"/>
          </p:nvPr>
        </p:nvSpPr>
        <p:spPr>
          <a:xfrm>
            <a:off x="457200" y="96838"/>
            <a:ext cx="8229600" cy="415925"/>
          </a:xfrm>
        </p:spPr>
        <p:txBody>
          <a:bodyPr/>
          <a:lstStyle/>
          <a:p>
            <a:pPr eaLnBrk="1" hangingPunct="1"/>
            <a:r>
              <a:rPr lang="en-US" altLang="ja-JP" sz="2000" dirty="0" smtClean="0"/>
              <a:t>Experimental result ( Only DC context sharing, </a:t>
            </a:r>
            <a:r>
              <a:rPr lang="en-US" altLang="ja-JP" sz="2000" dirty="0" smtClean="0"/>
              <a:t>low</a:t>
            </a:r>
            <a:r>
              <a:rPr lang="en-US" altLang="ja-JP" sz="2000" dirty="0" smtClean="0"/>
              <a:t> </a:t>
            </a:r>
            <a:r>
              <a:rPr lang="en-US" altLang="ja-JP" sz="2000" dirty="0" smtClean="0"/>
              <a:t>QPs)</a:t>
            </a:r>
            <a:endParaRPr lang="ja-JP" altLang="en-US" sz="2000" dirty="0" smtClean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D19055A-D628-47B8-8AF3-CAE8166889EE}" type="slidenum">
              <a:rPr lang="ja-JP" altLang="en-US" smtClean="0"/>
              <a:pPr>
                <a:defRPr/>
              </a:pPr>
              <a:t>11</a:t>
            </a:fld>
            <a:endParaRPr lang="ja-JP" altLang="en-US" dirty="0"/>
          </a:p>
        </p:txBody>
      </p:sp>
      <p:sp>
        <p:nvSpPr>
          <p:cNvPr id="18" name="テキスト ボックス 6"/>
          <p:cNvSpPr txBox="1">
            <a:spLocks noChangeArrowheads="1"/>
          </p:cNvSpPr>
          <p:nvPr/>
        </p:nvSpPr>
        <p:spPr bwMode="auto">
          <a:xfrm>
            <a:off x="323528" y="728700"/>
            <a:ext cx="8964996" cy="903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36000" tIns="36000" rIns="36000" bIns="36000">
            <a:spAutoFit/>
          </a:bodyPr>
          <a:lstStyle/>
          <a:p>
            <a:r>
              <a:rPr lang="en-US" altLang="ja-JP" dirty="0" smtClean="0"/>
              <a:t>+In the case of applying DC context sharing alone </a:t>
            </a:r>
            <a:br>
              <a:rPr lang="en-US" altLang="ja-JP" dirty="0" smtClean="0"/>
            </a:br>
            <a:r>
              <a:rPr lang="en-US" altLang="ja-JP" dirty="0" smtClean="0"/>
              <a:t>+average BD-rate loss: -</a:t>
            </a:r>
            <a:r>
              <a:rPr lang="en-US" altLang="ja-JP" dirty="0" smtClean="0"/>
              <a:t>0.01% </a:t>
            </a:r>
            <a:r>
              <a:rPr lang="en-US" altLang="ja-JP" dirty="0" smtClean="0"/>
              <a:t>~ </a:t>
            </a:r>
            <a:r>
              <a:rPr lang="en-US" altLang="ja-JP" dirty="0" smtClean="0"/>
              <a:t>0.00% </a:t>
            </a:r>
            <a:r>
              <a:rPr lang="en-US" altLang="ja-JP" dirty="0" smtClean="0"/>
              <a:t>(Y), -</a:t>
            </a:r>
            <a:r>
              <a:rPr lang="en-US" altLang="ja-JP" dirty="0" smtClean="0"/>
              <a:t>0.05% </a:t>
            </a:r>
            <a:r>
              <a:rPr lang="en-US" altLang="ja-JP" dirty="0" smtClean="0"/>
              <a:t>~ </a:t>
            </a:r>
            <a:r>
              <a:rPr lang="en-US" altLang="ja-JP" dirty="0" smtClean="0"/>
              <a:t>0.06%(</a:t>
            </a:r>
            <a:r>
              <a:rPr lang="en-US" altLang="ja-JP" dirty="0" smtClean="0"/>
              <a:t>U), -</a:t>
            </a:r>
            <a:r>
              <a:rPr lang="en-US" altLang="ja-JP" dirty="0" smtClean="0"/>
              <a:t>0.07% </a:t>
            </a:r>
            <a:r>
              <a:rPr lang="en-US" altLang="ja-JP" dirty="0" smtClean="0"/>
              <a:t>~ </a:t>
            </a:r>
            <a:r>
              <a:rPr lang="en-US" altLang="ja-JP" dirty="0" smtClean="0"/>
              <a:t>0.11%(</a:t>
            </a:r>
            <a:r>
              <a:rPr lang="en-US" altLang="ja-JP" dirty="0" smtClean="0"/>
              <a:t>V) </a:t>
            </a:r>
          </a:p>
          <a:p>
            <a:r>
              <a:rPr lang="en-US" altLang="ja-JP" dirty="0" smtClean="0"/>
              <a:t>+ No encoding / decoding time increase</a:t>
            </a:r>
            <a:endParaRPr lang="ja-JP" altLang="en-US" dirty="0"/>
          </a:p>
        </p:txBody>
      </p:sp>
      <p:grpSp>
        <p:nvGrpSpPr>
          <p:cNvPr id="21" name="グループ化 20"/>
          <p:cNvGrpSpPr/>
          <p:nvPr/>
        </p:nvGrpSpPr>
        <p:grpSpPr>
          <a:xfrm>
            <a:off x="107504" y="1952836"/>
            <a:ext cx="8915114" cy="3744416"/>
            <a:chOff x="107504" y="1952836"/>
            <a:chExt cx="8915114" cy="3744416"/>
          </a:xfrm>
        </p:grpSpPr>
        <p:pic>
          <p:nvPicPr>
            <p:cNvPr id="2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07504" y="1952836"/>
              <a:ext cx="2867025" cy="18859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3" name="Picture 3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951820" y="1952836"/>
              <a:ext cx="2038350" cy="18859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5" name="Picture 4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968044" y="1952836"/>
              <a:ext cx="2038350" cy="18859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6" name="Picture 5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6984268" y="1952836"/>
              <a:ext cx="2038350" cy="18859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7" name="Picture 6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935596" y="3811302"/>
              <a:ext cx="2038350" cy="18859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8" name="Picture 7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107504" y="3811302"/>
              <a:ext cx="838200" cy="18859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9" name="Picture 8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2951820" y="3811302"/>
              <a:ext cx="2038350" cy="18859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0" name="Picture 9"/>
            <p:cNvPicPr>
              <a:picLocks noChangeAspect="1" noChangeArrowheads="1"/>
            </p:cNvPicPr>
            <p:nvPr/>
          </p:nvPicPr>
          <p:blipFill>
            <a:blip r:embed="rId9" cstate="print"/>
            <a:srcRect/>
            <a:stretch>
              <a:fillRect/>
            </a:stretch>
          </p:blipFill>
          <p:spPr bwMode="auto">
            <a:xfrm>
              <a:off x="4968044" y="3811302"/>
              <a:ext cx="2038350" cy="18859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タイトル 1"/>
          <p:cNvSpPr>
            <a:spLocks noGrp="1"/>
          </p:cNvSpPr>
          <p:nvPr>
            <p:ph type="title"/>
          </p:nvPr>
        </p:nvSpPr>
        <p:spPr>
          <a:xfrm>
            <a:off x="457200" y="96838"/>
            <a:ext cx="8229600" cy="415925"/>
          </a:xfrm>
        </p:spPr>
        <p:txBody>
          <a:bodyPr/>
          <a:lstStyle/>
          <a:p>
            <a:r>
              <a:rPr lang="en-US" altLang="ja-JP" smtClean="0"/>
              <a:t>Conclusion</a:t>
            </a:r>
            <a:endParaRPr lang="ja-JP" altLang="en-US" smtClean="0"/>
          </a:p>
        </p:txBody>
      </p:sp>
      <p:sp>
        <p:nvSpPr>
          <p:cNvPr id="12291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657225"/>
            <a:ext cx="8471284" cy="5919788"/>
          </a:xfrm>
        </p:spPr>
        <p:txBody>
          <a:bodyPr/>
          <a:lstStyle/>
          <a:p>
            <a:r>
              <a:rPr lang="en-US" altLang="ja-JP" sz="2000" dirty="0" smtClean="0"/>
              <a:t>Proposal 1 : Unified context derivation for 4x4 and 8x8 significance map</a:t>
            </a:r>
            <a:endParaRPr lang="en-US" altLang="ja-JP" dirty="0" smtClean="0"/>
          </a:p>
          <a:p>
            <a:pPr lvl="1"/>
            <a:r>
              <a:rPr lang="en-US" altLang="ja-JP" sz="1800" dirty="0" smtClean="0"/>
              <a:t>Apply a common context assignment table for 4x4 and 8x8 blocks of each color component</a:t>
            </a:r>
          </a:p>
          <a:p>
            <a:pPr lvl="1"/>
            <a:r>
              <a:rPr lang="en-US" altLang="ja-JP" dirty="0" smtClean="0"/>
              <a:t>Context reduction : 11</a:t>
            </a:r>
          </a:p>
          <a:p>
            <a:r>
              <a:rPr lang="en-US" altLang="ja-JP" sz="2000" dirty="0" smtClean="0"/>
              <a:t>Proposal 2 : DC context sharing</a:t>
            </a:r>
          </a:p>
          <a:p>
            <a:pPr lvl="1"/>
            <a:r>
              <a:rPr lang="en-US" altLang="ja-JP" sz="1800" dirty="0" smtClean="0"/>
              <a:t>Share DC context with all block sizes from 4x4 to 32x32 of each color component</a:t>
            </a:r>
          </a:p>
          <a:p>
            <a:pPr lvl="1"/>
            <a:r>
              <a:rPr lang="en-US" altLang="ja-JP" dirty="0" smtClean="0">
                <a:sym typeface="Wingdings" pitchFamily="2" charset="2"/>
              </a:rPr>
              <a:t>In total context reduction : 13</a:t>
            </a:r>
          </a:p>
          <a:p>
            <a:pPr lvl="1"/>
            <a:endParaRPr lang="en-US" altLang="ja-JP" sz="1600" dirty="0" smtClean="0">
              <a:sym typeface="Wingdings" pitchFamily="2" charset="2"/>
            </a:endParaRPr>
          </a:p>
          <a:p>
            <a:r>
              <a:rPr lang="en-US" altLang="ja-JP" sz="2000" dirty="0" smtClean="0">
                <a:sym typeface="Wingdings" pitchFamily="2" charset="2"/>
              </a:rPr>
              <a:t>Average BD-rate changes</a:t>
            </a:r>
          </a:p>
          <a:p>
            <a:pPr lvl="1"/>
            <a:r>
              <a:rPr lang="en-US" altLang="ja-JP" sz="1800" dirty="0" smtClean="0">
                <a:sym typeface="Wingdings" pitchFamily="2" charset="2"/>
              </a:rPr>
              <a:t>Proposal 1: 0.01%~0.07% ( normal QP ), -0.02%~0.05% ( low QP) </a:t>
            </a:r>
          </a:p>
          <a:p>
            <a:pPr lvl="1"/>
            <a:r>
              <a:rPr lang="en-US" altLang="ja-JP" sz="1800" dirty="0" smtClean="0">
                <a:sym typeface="Wingdings" pitchFamily="2" charset="2"/>
              </a:rPr>
              <a:t>Proposal 2: -0.05%~0.05% ( normal QP), -0.04%~0.03% ( low QP)</a:t>
            </a:r>
          </a:p>
          <a:p>
            <a:pPr lvl="2"/>
            <a:r>
              <a:rPr lang="en-US" altLang="ja-JP" sz="1600" dirty="0" smtClean="0">
                <a:sym typeface="Wingdings" pitchFamily="2" charset="2"/>
              </a:rPr>
              <a:t>DC context sharing (Propsal2)  was implemented on top of the Proposal 1.</a:t>
            </a:r>
          </a:p>
          <a:p>
            <a:pPr lvl="1"/>
            <a:r>
              <a:rPr lang="en-US" altLang="ja-JP" sz="1800" dirty="0" smtClean="0">
                <a:sym typeface="Wingdings" pitchFamily="2" charset="2"/>
              </a:rPr>
              <a:t>Only DC context sharing : </a:t>
            </a:r>
            <a:r>
              <a:rPr lang="en-US" altLang="ja-JP" sz="1800" dirty="0" smtClean="0"/>
              <a:t>-0.02% ~ 0.05% ( normal QP</a:t>
            </a:r>
            <a:r>
              <a:rPr lang="en-US" altLang="ja-JP" sz="1800" dirty="0" smtClean="0"/>
              <a:t>), -0.01% ~ 0.00% ( low QP)</a:t>
            </a:r>
            <a:endParaRPr lang="en-US" altLang="ja-JP" dirty="0" smtClean="0">
              <a:sym typeface="Wingdings" pitchFamily="2" charset="2"/>
            </a:endParaRPr>
          </a:p>
          <a:p>
            <a:endParaRPr lang="en-US" altLang="ja-JP" sz="2000" dirty="0" smtClean="0">
              <a:sym typeface="Wingdings" pitchFamily="2" charset="2"/>
            </a:endParaRPr>
          </a:p>
          <a:p>
            <a:r>
              <a:rPr lang="en-US" altLang="ja-JP" sz="2000" dirty="0" smtClean="0"/>
              <a:t>Recommendation</a:t>
            </a:r>
            <a:r>
              <a:rPr lang="ja-JP" altLang="en-US" sz="2000" dirty="0" smtClean="0"/>
              <a:t> </a:t>
            </a:r>
            <a:r>
              <a:rPr lang="en-US" altLang="ja-JP" sz="2000" dirty="0" smtClean="0"/>
              <a:t>…  adopt both modifications in HM/WD</a:t>
            </a:r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AD517D2-D66F-4A2C-A937-7417DACDD101}" type="slidenum">
              <a:rPr lang="ja-JP" altLang="en-US" smtClean="0"/>
              <a:pPr>
                <a:defRPr/>
              </a:pPr>
              <a:t>12</a:t>
            </a:fld>
            <a:endParaRPr lang="ja-JP" altLang="en-US" dirty="0"/>
          </a:p>
        </p:txBody>
      </p:sp>
      <p:sp>
        <p:nvSpPr>
          <p:cNvPr id="5" name="正方形/長方形 4"/>
          <p:cNvSpPr/>
          <p:nvPr/>
        </p:nvSpPr>
        <p:spPr>
          <a:xfrm>
            <a:off x="611052" y="5949280"/>
            <a:ext cx="853294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dirty="0" smtClean="0">
                <a:sym typeface="Wingdings" pitchFamily="2" charset="2"/>
              </a:rPr>
              <a:t>Many thanks to Panasonic for cross-checking this contribution (JCTVC-H0100)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Additional information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 smtClean="0"/>
              <a:t>Results of combination of H0443 and proposal 1 on common condition</a:t>
            </a:r>
          </a:p>
          <a:p>
            <a:r>
              <a:rPr kumimoji="1" lang="en-US" altLang="ja-JP" dirty="0" smtClean="0"/>
              <a:t>Average BD-rate change: 0.01%~0.09% (Y)</a:t>
            </a:r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0D651E-858F-4495-ADC9-7922E391B54B}" type="slidenum">
              <a:rPr lang="ja-JP" altLang="en-US" smtClean="0"/>
              <a:pPr>
                <a:defRPr/>
              </a:pPr>
              <a:t>13</a:t>
            </a:fld>
            <a:endParaRPr lang="ja-JP" altLang="en-US" dirty="0"/>
          </a:p>
        </p:txBody>
      </p:sp>
      <p:grpSp>
        <p:nvGrpSpPr>
          <p:cNvPr id="24" name="グループ化 23"/>
          <p:cNvGrpSpPr/>
          <p:nvPr/>
        </p:nvGrpSpPr>
        <p:grpSpPr>
          <a:xfrm>
            <a:off x="143508" y="2384884"/>
            <a:ext cx="8915114" cy="3744416"/>
            <a:chOff x="179512" y="2384884"/>
            <a:chExt cx="8915114" cy="3744416"/>
          </a:xfrm>
        </p:grpSpPr>
        <p:pic>
          <p:nvPicPr>
            <p:cNvPr id="17420" name="Picture 1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79512" y="2384884"/>
              <a:ext cx="2867025" cy="18859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7421" name="Picture 13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023828" y="2384884"/>
              <a:ext cx="2038350" cy="18859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7422" name="Picture 14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5040052" y="2384884"/>
              <a:ext cx="2038350" cy="18859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7423" name="Picture 15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7056276" y="2384884"/>
              <a:ext cx="2038350" cy="18859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7424" name="Picture 16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1007604" y="4243350"/>
              <a:ext cx="2038350" cy="18859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7425" name="Picture 17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179512" y="4243350"/>
              <a:ext cx="838200" cy="18859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7426" name="Picture 18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3023828" y="4243350"/>
              <a:ext cx="2038350" cy="18859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7427" name="Picture 19"/>
            <p:cNvPicPr>
              <a:picLocks noChangeAspect="1" noChangeArrowheads="1"/>
            </p:cNvPicPr>
            <p:nvPr/>
          </p:nvPicPr>
          <p:blipFill>
            <a:blip r:embed="rId9" cstate="print"/>
            <a:srcRect/>
            <a:stretch>
              <a:fillRect/>
            </a:stretch>
          </p:blipFill>
          <p:spPr bwMode="auto">
            <a:xfrm>
              <a:off x="5040052" y="4243350"/>
              <a:ext cx="2038350" cy="18859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Additional information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 smtClean="0"/>
              <a:t>Results of combination of H0443 and proposal 1 on low QP condition</a:t>
            </a:r>
          </a:p>
          <a:p>
            <a:r>
              <a:rPr kumimoji="1" lang="en-US" altLang="ja-JP" dirty="0" smtClean="0"/>
              <a:t>Average BD-rate change: 0.00%~0.15%(Y)</a:t>
            </a:r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0D651E-858F-4495-ADC9-7922E391B54B}" type="slidenum">
              <a:rPr lang="ja-JP" altLang="en-US" smtClean="0"/>
              <a:pPr>
                <a:defRPr/>
              </a:pPr>
              <a:t>14</a:t>
            </a:fld>
            <a:endParaRPr lang="ja-JP" altLang="en-US" dirty="0"/>
          </a:p>
        </p:txBody>
      </p:sp>
      <p:grpSp>
        <p:nvGrpSpPr>
          <p:cNvPr id="13" name="グループ化 12"/>
          <p:cNvGrpSpPr/>
          <p:nvPr/>
        </p:nvGrpSpPr>
        <p:grpSpPr>
          <a:xfrm>
            <a:off x="143508" y="2371142"/>
            <a:ext cx="8928992" cy="3758158"/>
            <a:chOff x="143508" y="1808820"/>
            <a:chExt cx="8928992" cy="3758158"/>
          </a:xfrm>
        </p:grpSpPr>
        <p:pic>
          <p:nvPicPr>
            <p:cNvPr id="17410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43508" y="1808820"/>
              <a:ext cx="2867025" cy="18859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7413" name="Picture 5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987824" y="1808820"/>
              <a:ext cx="2038350" cy="18859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7414" name="Picture 6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5004048" y="1808820"/>
              <a:ext cx="2038350" cy="18859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7415" name="Picture 7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7034150" y="1808820"/>
              <a:ext cx="2038350" cy="18859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7416" name="Picture 8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971600" y="3681028"/>
              <a:ext cx="2038350" cy="18859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7417" name="Picture 9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143508" y="3681028"/>
              <a:ext cx="838200" cy="18859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7418" name="Picture 10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2987824" y="3681028"/>
              <a:ext cx="2038350" cy="18859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7419" name="Picture 11"/>
            <p:cNvPicPr>
              <a:picLocks noChangeAspect="1" noChangeArrowheads="1"/>
            </p:cNvPicPr>
            <p:nvPr/>
          </p:nvPicPr>
          <p:blipFill>
            <a:blip r:embed="rId9" cstate="print"/>
            <a:srcRect/>
            <a:stretch>
              <a:fillRect/>
            </a:stretch>
          </p:blipFill>
          <p:spPr bwMode="auto">
            <a:xfrm>
              <a:off x="5004048" y="3681028"/>
              <a:ext cx="2038350" cy="18859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タイトル 1"/>
          <p:cNvSpPr>
            <a:spLocks noGrp="1"/>
          </p:cNvSpPr>
          <p:nvPr>
            <p:ph type="title"/>
          </p:nvPr>
        </p:nvSpPr>
        <p:spPr>
          <a:xfrm>
            <a:off x="457200" y="96838"/>
            <a:ext cx="8229600" cy="415925"/>
          </a:xfrm>
        </p:spPr>
        <p:txBody>
          <a:bodyPr/>
          <a:lstStyle/>
          <a:p>
            <a:r>
              <a:rPr lang="en-US" altLang="ja-JP" smtClean="0"/>
              <a:t>Overall summary</a:t>
            </a:r>
            <a:endParaRPr lang="ja-JP" altLang="en-US" smtClean="0"/>
          </a:p>
        </p:txBody>
      </p:sp>
      <p:sp>
        <p:nvSpPr>
          <p:cNvPr id="6147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657225"/>
            <a:ext cx="8470900" cy="5919788"/>
          </a:xfrm>
        </p:spPr>
        <p:txBody>
          <a:bodyPr/>
          <a:lstStyle/>
          <a:p>
            <a:r>
              <a:rPr lang="en-US" altLang="ja-JP" sz="1800" dirty="0" smtClean="0"/>
              <a:t>Motivation</a:t>
            </a:r>
          </a:p>
          <a:p>
            <a:pPr lvl="1"/>
            <a:r>
              <a:rPr lang="en-US" altLang="ja-JP" sz="1600" dirty="0" smtClean="0"/>
              <a:t>Desirable to unify/simplify context derivation for significance map</a:t>
            </a:r>
          </a:p>
          <a:p>
            <a:pPr lvl="1">
              <a:buNone/>
            </a:pPr>
            <a:endParaRPr lang="en-US" altLang="ja-JP" sz="2000" dirty="0" smtClean="0"/>
          </a:p>
          <a:p>
            <a:r>
              <a:rPr lang="en-US" altLang="ja-JP" sz="1800" dirty="0" smtClean="0"/>
              <a:t>Proposal 1 : Unified context derivation for 4x4 and 8x8 significance map</a:t>
            </a:r>
            <a:endParaRPr lang="en-US" altLang="ja-JP" sz="2000" dirty="0" smtClean="0"/>
          </a:p>
          <a:p>
            <a:pPr lvl="1"/>
            <a:r>
              <a:rPr lang="en-US" altLang="ja-JP" sz="1600" dirty="0" smtClean="0"/>
              <a:t>Apply a common context assignment table for 4x4 and 8x8 blocks of each color component</a:t>
            </a:r>
          </a:p>
          <a:p>
            <a:pPr lvl="1"/>
            <a:r>
              <a:rPr lang="en-US" altLang="ja-JP" sz="1600" dirty="0" smtClean="0"/>
              <a:t>Context reduction : 11</a:t>
            </a:r>
          </a:p>
          <a:p>
            <a:r>
              <a:rPr lang="en-US" altLang="ja-JP" sz="1800" dirty="0" smtClean="0"/>
              <a:t>Proposal 2 : DC context sharing </a:t>
            </a:r>
          </a:p>
          <a:p>
            <a:pPr lvl="1"/>
            <a:r>
              <a:rPr lang="en-US" altLang="ja-JP" sz="1600" dirty="0" smtClean="0"/>
              <a:t>Share DC context with all block sizes from 4x4 to 32x32 of each color component</a:t>
            </a:r>
          </a:p>
          <a:p>
            <a:pPr lvl="1"/>
            <a:r>
              <a:rPr lang="en-US" altLang="ja-JP" sz="1600" dirty="0" smtClean="0"/>
              <a:t>In total context reduction :13 </a:t>
            </a:r>
            <a:br>
              <a:rPr lang="en-US" altLang="ja-JP" sz="1600" dirty="0" smtClean="0"/>
            </a:br>
            <a:endParaRPr lang="en-US" altLang="ja-JP" sz="1600" dirty="0" smtClean="0">
              <a:sym typeface="Wingdings" pitchFamily="2" charset="2"/>
            </a:endParaRPr>
          </a:p>
          <a:p>
            <a:r>
              <a:rPr lang="en-US" altLang="ja-JP" sz="1800" dirty="0" smtClean="0">
                <a:sym typeface="Wingdings" pitchFamily="2" charset="2"/>
              </a:rPr>
              <a:t>Experimental result</a:t>
            </a:r>
          </a:p>
          <a:p>
            <a:pPr lvl="1"/>
            <a:r>
              <a:rPr lang="en-US" altLang="ja-JP" sz="1600" dirty="0" smtClean="0">
                <a:sym typeface="Wingdings" pitchFamily="2" charset="2"/>
              </a:rPr>
              <a:t>Average luminance BD-rate change on common QP(QP=22,27,32,37)</a:t>
            </a:r>
          </a:p>
          <a:p>
            <a:pPr lvl="2"/>
            <a:endParaRPr lang="en-US" altLang="ja-JP" sz="1400" dirty="0" smtClean="0">
              <a:sym typeface="Wingdings" pitchFamily="2" charset="2"/>
            </a:endParaRPr>
          </a:p>
          <a:p>
            <a:pPr lvl="2"/>
            <a:endParaRPr lang="en-US" altLang="ja-JP" sz="1400" dirty="0" smtClean="0">
              <a:sym typeface="Wingdings" pitchFamily="2" charset="2"/>
            </a:endParaRPr>
          </a:p>
          <a:p>
            <a:pPr lvl="2"/>
            <a:endParaRPr lang="en-US" altLang="ja-JP" sz="1400" dirty="0" smtClean="0">
              <a:sym typeface="Wingdings" pitchFamily="2" charset="2"/>
            </a:endParaRPr>
          </a:p>
          <a:p>
            <a:pPr lvl="2"/>
            <a:endParaRPr lang="en-US" altLang="ja-JP" sz="1400" dirty="0" smtClean="0">
              <a:sym typeface="Wingdings" pitchFamily="2" charset="2"/>
            </a:endParaRPr>
          </a:p>
          <a:p>
            <a:pPr lvl="2"/>
            <a:endParaRPr lang="en-US" altLang="ja-JP" sz="1400" dirty="0" smtClean="0">
              <a:sym typeface="Wingdings" pitchFamily="2" charset="2"/>
            </a:endParaRPr>
          </a:p>
          <a:p>
            <a:pPr lvl="1"/>
            <a:r>
              <a:rPr lang="en-US" altLang="ja-JP" sz="1600" dirty="0" smtClean="0">
                <a:sym typeface="Wingdings" pitchFamily="2" charset="2"/>
              </a:rPr>
              <a:t>DC context sharing (Propsal2)  was implemented on top of the Proposal 1.</a:t>
            </a:r>
          </a:p>
          <a:p>
            <a:pPr lvl="1"/>
            <a:r>
              <a:rPr lang="en-US" altLang="ja-JP" sz="1600" dirty="0" smtClean="0">
                <a:sym typeface="Wingdings" pitchFamily="2" charset="2"/>
              </a:rPr>
              <a:t>Cross-checked results are provided by Panasonic.</a:t>
            </a:r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4C5EE1F-EC16-4A4F-898D-97AA2E294057}" type="slidenum">
              <a:rPr lang="ja-JP" altLang="en-US" smtClean="0"/>
              <a:pPr>
                <a:defRPr/>
              </a:pPr>
              <a:t>2</a:t>
            </a:fld>
            <a:endParaRPr lang="ja-JP" altLang="en-US" dirty="0"/>
          </a:p>
        </p:txBody>
      </p:sp>
      <p:graphicFrame>
        <p:nvGraphicFramePr>
          <p:cNvPr id="6" name="表 5"/>
          <p:cNvGraphicFramePr>
            <a:graphicFrameLocks noGrp="1"/>
          </p:cNvGraphicFramePr>
          <p:nvPr/>
        </p:nvGraphicFramePr>
        <p:xfrm>
          <a:off x="755576" y="4326736"/>
          <a:ext cx="7648848" cy="104648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956106"/>
                <a:gridCol w="956106"/>
                <a:gridCol w="956106"/>
                <a:gridCol w="956106"/>
                <a:gridCol w="956106"/>
                <a:gridCol w="956106"/>
                <a:gridCol w="956106"/>
                <a:gridCol w="956106"/>
              </a:tblGrid>
              <a:tr h="252028"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AI_HE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RA_HE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LB_HE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RA10-HE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AI_LC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RA_LC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LB_LC</a:t>
                      </a:r>
                      <a:endParaRPr kumimoji="1" lang="ja-JP" altLang="en-US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Proposal 1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0.03%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0.01%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0.02%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0.07%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0.04%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0.05%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0.01%</a:t>
                      </a:r>
                      <a:endParaRPr kumimoji="1" lang="ja-JP" altLang="en-US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Proposal</a:t>
                      </a:r>
                      <a:r>
                        <a:rPr kumimoji="1" lang="en-US" altLang="ja-JP" sz="1400" baseline="0" dirty="0" smtClean="0"/>
                        <a:t> 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0.03%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-0.01%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0.00%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0.05%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0.03%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0.02%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-0.05%</a:t>
                      </a:r>
                      <a:endParaRPr kumimoji="1" lang="ja-JP" altLang="en-US" sz="14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sz="2400" dirty="0" smtClean="0"/>
              <a:t>HM-5.0’s Context assignment </a:t>
            </a:r>
            <a:r>
              <a:rPr lang="en-US" altLang="ja-JP" sz="2400" smtClean="0"/>
              <a:t>for significance map</a:t>
            </a:r>
            <a:endParaRPr kumimoji="1" lang="ja-JP" altLang="en-US" sz="2400" dirty="0"/>
          </a:p>
        </p:txBody>
      </p:sp>
      <p:sp>
        <p:nvSpPr>
          <p:cNvPr id="277" name="コンテンツ プレースホルダ 27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en-US" altLang="ja-JP" dirty="0" smtClean="0"/>
          </a:p>
          <a:p>
            <a:endParaRPr lang="en-US" altLang="ja-JP" dirty="0" smtClean="0"/>
          </a:p>
          <a:p>
            <a:endParaRPr kumimoji="1" lang="en-US" altLang="ja-JP" dirty="0" smtClean="0"/>
          </a:p>
          <a:p>
            <a:endParaRPr lang="en-US" altLang="ja-JP" dirty="0" smtClean="0"/>
          </a:p>
          <a:p>
            <a:endParaRPr kumimoji="1" lang="en-US" altLang="ja-JP" dirty="0" smtClean="0"/>
          </a:p>
          <a:p>
            <a:endParaRPr lang="en-US" altLang="ja-JP" dirty="0" smtClean="0"/>
          </a:p>
          <a:p>
            <a:endParaRPr kumimoji="1" lang="en-US" altLang="ja-JP" dirty="0" smtClean="0"/>
          </a:p>
          <a:p>
            <a:r>
              <a:rPr lang="en-US" altLang="ja-JP" sz="2000" dirty="0" smtClean="0"/>
              <a:t>Use 37 contexts for 4x4 and 8x8 significance map</a:t>
            </a:r>
          </a:p>
          <a:p>
            <a:pPr lvl="1">
              <a:buFont typeface="Wingdings" pitchFamily="2" charset="2"/>
              <a:buChar char="ü"/>
            </a:pPr>
            <a:r>
              <a:rPr kumimoji="1" lang="en-US" altLang="ja-JP" sz="1800" dirty="0" smtClean="0"/>
              <a:t>9 for 4x4 </a:t>
            </a:r>
            <a:r>
              <a:rPr kumimoji="1" lang="en-US" altLang="ja-JP" sz="1800" dirty="0" err="1" smtClean="0"/>
              <a:t>luma</a:t>
            </a:r>
            <a:r>
              <a:rPr lang="en-US" altLang="ja-JP" sz="1800" dirty="0" smtClean="0"/>
              <a:t>, 6  for 4x4 </a:t>
            </a:r>
            <a:r>
              <a:rPr lang="en-US" altLang="ja-JP" sz="1800" dirty="0" err="1" smtClean="0"/>
              <a:t>chroma</a:t>
            </a:r>
            <a:r>
              <a:rPr lang="en-US" altLang="ja-JP" sz="1800" dirty="0" smtClean="0"/>
              <a:t>, 11 for 8x8 </a:t>
            </a:r>
            <a:r>
              <a:rPr lang="en-US" altLang="ja-JP" sz="1800" dirty="0" err="1" smtClean="0"/>
              <a:t>luma</a:t>
            </a:r>
            <a:r>
              <a:rPr lang="en-US" altLang="ja-JP" sz="1800" dirty="0" smtClean="0"/>
              <a:t>, 11 for 8x8 </a:t>
            </a:r>
            <a:r>
              <a:rPr lang="en-US" altLang="ja-JP" sz="1800" dirty="0" err="1" smtClean="0"/>
              <a:t>chroma</a:t>
            </a:r>
            <a:endParaRPr kumimoji="1" lang="en-US" altLang="ja-JP" sz="1800" dirty="0" smtClean="0"/>
          </a:p>
          <a:p>
            <a:r>
              <a:rPr lang="en-US" altLang="ja-JP" sz="2000" dirty="0" smtClean="0"/>
              <a:t>Use 2 different lookup tables for context assignment</a:t>
            </a:r>
          </a:p>
          <a:p>
            <a:pPr lvl="1">
              <a:buFont typeface="Wingdings" pitchFamily="2" charset="2"/>
              <a:buChar char="ü"/>
            </a:pPr>
            <a:r>
              <a:rPr lang="en-US" altLang="ja-JP" sz="1800" dirty="0" smtClean="0"/>
              <a:t>30 elements for 4x4,  16 elements for 8x8</a:t>
            </a:r>
          </a:p>
          <a:p>
            <a:r>
              <a:rPr lang="en-US" altLang="ja-JP" sz="2000" dirty="0" smtClean="0"/>
              <a:t>Use 6 DC contexts</a:t>
            </a:r>
          </a:p>
          <a:p>
            <a:pPr lvl="1">
              <a:buFont typeface="Wingdings" pitchFamily="2" charset="2"/>
              <a:buChar char="ü"/>
            </a:pPr>
            <a:r>
              <a:rPr lang="en-US" altLang="ja-JP" sz="1800" dirty="0" smtClean="0"/>
              <a:t>2 for 4x4, 2 for 8x8, 2 for 16x16~32x32 </a:t>
            </a:r>
            <a:endParaRPr kumimoji="1" lang="en-US" altLang="ja-JP" sz="1800" dirty="0" smtClean="0"/>
          </a:p>
          <a:p>
            <a:pPr>
              <a:buNone/>
            </a:pPr>
            <a:endParaRPr lang="en-US" altLang="ja-JP" sz="2000" dirty="0" smtClean="0"/>
          </a:p>
          <a:p>
            <a:pPr>
              <a:buNone/>
            </a:pPr>
            <a:r>
              <a:rPr lang="ja-JP" altLang="en-US" sz="2000" dirty="0" smtClean="0"/>
              <a:t>→ </a:t>
            </a:r>
            <a:r>
              <a:rPr lang="en-US" altLang="ja-JP" sz="2000" dirty="0" smtClean="0"/>
              <a:t>It’s desirable to unify/simplify contexts derivation for significance map</a:t>
            </a:r>
            <a:endParaRPr kumimoji="1" lang="en-US" altLang="ja-JP" sz="2000" dirty="0" smtClean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0D651E-858F-4495-ADC9-7922E391B54B}" type="slidenum">
              <a:rPr lang="ja-JP" altLang="en-US" smtClean="0"/>
              <a:pPr>
                <a:defRPr/>
              </a:pPr>
              <a:t>3</a:t>
            </a:fld>
            <a:endParaRPr lang="ja-JP" altLang="en-US" dirty="0"/>
          </a:p>
        </p:txBody>
      </p:sp>
      <p:grpSp>
        <p:nvGrpSpPr>
          <p:cNvPr id="5" name="グループ化 4"/>
          <p:cNvGrpSpPr>
            <a:grpSpLocks noChangeAspect="1"/>
          </p:cNvGrpSpPr>
          <p:nvPr/>
        </p:nvGrpSpPr>
        <p:grpSpPr>
          <a:xfrm>
            <a:off x="1489899" y="1175150"/>
            <a:ext cx="6394469" cy="2073830"/>
            <a:chOff x="712168" y="5880720"/>
            <a:chExt cx="7993086" cy="2592288"/>
          </a:xfrm>
        </p:grpSpPr>
        <p:sp>
          <p:nvSpPr>
            <p:cNvPr id="6" name="CustomShape 4"/>
            <p:cNvSpPr>
              <a:spLocks noChangeArrowheads="1"/>
            </p:cNvSpPr>
            <p:nvPr/>
          </p:nvSpPr>
          <p:spPr bwMode="auto">
            <a:xfrm>
              <a:off x="5233391" y="7834833"/>
              <a:ext cx="3471863" cy="6381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0000" tIns="45000" rIns="90000" bIns="45000"/>
            <a:lstStyle/>
            <a:p>
              <a:pPr algn="ctr"/>
              <a:r>
                <a:rPr lang="en-US" altLang="ja-JP" sz="1400" dirty="0" smtClean="0">
                  <a:solidFill>
                    <a:srgbClr val="000000"/>
                  </a:solidFill>
                  <a:ea typeface="ＭＳ Ｐゴシック" pitchFamily="50" charset="-128"/>
                </a:rPr>
                <a:t>(c) 8x8 </a:t>
              </a:r>
              <a:r>
                <a:rPr lang="en-US" altLang="ja-JP" sz="1400" dirty="0" err="1" smtClean="0">
                  <a:solidFill>
                    <a:srgbClr val="000000"/>
                  </a:solidFill>
                  <a:ea typeface="ＭＳ Ｐゴシック" pitchFamily="50" charset="-128"/>
                </a:rPr>
                <a:t>Luma</a:t>
              </a:r>
              <a:r>
                <a:rPr lang="en-US" altLang="ja-JP" sz="1400" dirty="0" smtClean="0">
                  <a:solidFill>
                    <a:srgbClr val="000000"/>
                  </a:solidFill>
                  <a:ea typeface="ＭＳ Ｐゴシック" pitchFamily="50" charset="-128"/>
                </a:rPr>
                <a:t> and </a:t>
              </a:r>
              <a:r>
                <a:rPr lang="en-US" altLang="ja-JP" sz="1400" dirty="0" err="1" smtClean="0">
                  <a:solidFill>
                    <a:srgbClr val="000000"/>
                  </a:solidFill>
                  <a:ea typeface="ＭＳ Ｐゴシック" pitchFamily="50" charset="-128"/>
                </a:rPr>
                <a:t>Chroma</a:t>
              </a:r>
              <a:r>
                <a:rPr lang="en-US" altLang="ja-JP" sz="1400" dirty="0" smtClean="0">
                  <a:solidFill>
                    <a:srgbClr val="000000"/>
                  </a:solidFill>
                  <a:ea typeface="ＭＳ Ｐゴシック" pitchFamily="50" charset="-128"/>
                </a:rPr>
                <a:t/>
              </a:r>
              <a:br>
                <a:rPr lang="en-US" altLang="ja-JP" sz="1400" dirty="0" smtClean="0">
                  <a:solidFill>
                    <a:srgbClr val="000000"/>
                  </a:solidFill>
                  <a:ea typeface="ＭＳ Ｐゴシック" pitchFamily="50" charset="-128"/>
                </a:rPr>
              </a:br>
              <a:r>
                <a:rPr lang="en-US" altLang="ja-JP" sz="1400" dirty="0" smtClean="0">
                  <a:solidFill>
                    <a:srgbClr val="000000"/>
                  </a:solidFill>
                  <a:ea typeface="ＭＳ Ｐゴシック" pitchFamily="50" charset="-128"/>
                </a:rPr>
                <a:t>context assignment</a:t>
              </a:r>
              <a:endParaRPr lang="en-US" altLang="ja-JP" sz="1400" dirty="0">
                <a:ea typeface="ＭＳ Ｐゴシック" pitchFamily="50" charset="-128"/>
              </a:endParaRPr>
            </a:p>
          </p:txBody>
        </p:sp>
        <p:grpSp>
          <p:nvGrpSpPr>
            <p:cNvPr id="7" name="グループ化 241"/>
            <p:cNvGrpSpPr/>
            <p:nvPr/>
          </p:nvGrpSpPr>
          <p:grpSpPr>
            <a:xfrm>
              <a:off x="5922366" y="5891733"/>
              <a:ext cx="1827213" cy="1828800"/>
              <a:chOff x="5922366" y="5891733"/>
              <a:chExt cx="1827213" cy="1828800"/>
            </a:xfrm>
          </p:grpSpPr>
          <p:sp>
            <p:nvSpPr>
              <p:cNvPr id="44" name="CustomShape 5"/>
              <p:cNvSpPr>
                <a:spLocks noChangeArrowheads="1"/>
              </p:cNvSpPr>
              <p:nvPr/>
            </p:nvSpPr>
            <p:spPr bwMode="auto">
              <a:xfrm>
                <a:off x="5922366" y="5891733"/>
                <a:ext cx="227013" cy="228600"/>
              </a:xfrm>
              <a:prstGeom prst="rect">
                <a:avLst/>
              </a:prstGeom>
              <a:solidFill>
                <a:srgbClr val="FFC000"/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lIns="90000" tIns="45000" rIns="90000" bIns="45000" anchor="ctr"/>
              <a:lstStyle/>
              <a:p>
                <a:pPr algn="ctr"/>
                <a:r>
                  <a:rPr lang="en-US" altLang="ja-JP" sz="1200" dirty="0" smtClean="0">
                    <a:solidFill>
                      <a:srgbClr val="000000"/>
                    </a:solidFill>
                    <a:ea typeface="ＭＳ Ｐゴシック" pitchFamily="50" charset="-128"/>
                  </a:rPr>
                  <a:t>10</a:t>
                </a:r>
                <a:endParaRPr lang="en-US" altLang="ja-JP" sz="1200" dirty="0">
                  <a:ea typeface="ＭＳ Ｐゴシック" pitchFamily="50" charset="-128"/>
                </a:endParaRPr>
              </a:p>
            </p:txBody>
          </p:sp>
          <p:sp>
            <p:nvSpPr>
              <p:cNvPr id="45" name="CustomShape 6"/>
              <p:cNvSpPr>
                <a:spLocks noChangeArrowheads="1"/>
              </p:cNvSpPr>
              <p:nvPr/>
            </p:nvSpPr>
            <p:spPr bwMode="auto">
              <a:xfrm>
                <a:off x="6379566" y="5891733"/>
                <a:ext cx="227013" cy="228600"/>
              </a:xfrm>
              <a:prstGeom prst="rect">
                <a:avLst/>
              </a:prstGeom>
              <a:solidFill>
                <a:srgbClr val="92D050"/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lIns="90000" tIns="45000" rIns="90000" bIns="45000" anchor="ctr"/>
              <a:lstStyle/>
              <a:p>
                <a:pPr algn="ctr"/>
                <a:r>
                  <a:rPr lang="en-US" altLang="ja-JP" sz="1400">
                    <a:solidFill>
                      <a:srgbClr val="000000"/>
                    </a:solidFill>
                    <a:ea typeface="ＭＳ Ｐゴシック" pitchFamily="50" charset="-128"/>
                  </a:rPr>
                  <a:t>1</a:t>
                </a:r>
                <a:endParaRPr lang="en-US" altLang="ja-JP">
                  <a:ea typeface="ＭＳ Ｐゴシック" pitchFamily="50" charset="-128"/>
                </a:endParaRPr>
              </a:p>
            </p:txBody>
          </p:sp>
          <p:sp>
            <p:nvSpPr>
              <p:cNvPr id="46" name="CustomShape 7"/>
              <p:cNvSpPr>
                <a:spLocks noChangeArrowheads="1"/>
              </p:cNvSpPr>
              <p:nvPr/>
            </p:nvSpPr>
            <p:spPr bwMode="auto">
              <a:xfrm>
                <a:off x="5922366" y="6348933"/>
                <a:ext cx="227013" cy="228600"/>
              </a:xfrm>
              <a:prstGeom prst="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lIns="90000" tIns="45000" rIns="90000" bIns="45000" anchor="ctr"/>
              <a:lstStyle/>
              <a:p>
                <a:pPr algn="ctr"/>
                <a:r>
                  <a:rPr lang="en-US" altLang="ja-JP" sz="1400">
                    <a:solidFill>
                      <a:srgbClr val="000000"/>
                    </a:solidFill>
                    <a:ea typeface="ＭＳ Ｐゴシック" pitchFamily="50" charset="-128"/>
                  </a:rPr>
                  <a:t>4</a:t>
                </a:r>
                <a:endParaRPr lang="en-US" altLang="ja-JP">
                  <a:ea typeface="ＭＳ Ｐゴシック" pitchFamily="50" charset="-128"/>
                </a:endParaRPr>
              </a:p>
            </p:txBody>
          </p:sp>
          <p:sp>
            <p:nvSpPr>
              <p:cNvPr id="47" name="CustomShape 8"/>
              <p:cNvSpPr>
                <a:spLocks noChangeArrowheads="1"/>
              </p:cNvSpPr>
              <p:nvPr/>
            </p:nvSpPr>
            <p:spPr bwMode="auto">
              <a:xfrm>
                <a:off x="6379566" y="6348933"/>
                <a:ext cx="227013" cy="228600"/>
              </a:xfrm>
              <a:prstGeom prst="rect">
                <a:avLst/>
              </a:prstGeom>
              <a:solidFill>
                <a:srgbClr val="00CC99"/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lIns="90000" tIns="45000" rIns="90000" bIns="45000" anchor="ctr"/>
              <a:lstStyle/>
              <a:p>
                <a:pPr algn="ctr"/>
                <a:r>
                  <a:rPr lang="en-US" altLang="ja-JP" sz="1400">
                    <a:solidFill>
                      <a:srgbClr val="000000"/>
                    </a:solidFill>
                    <a:ea typeface="ＭＳ Ｐゴシック" pitchFamily="50" charset="-128"/>
                  </a:rPr>
                  <a:t>5</a:t>
                </a:r>
                <a:endParaRPr lang="en-US" altLang="ja-JP">
                  <a:ea typeface="ＭＳ Ｐゴシック" pitchFamily="50" charset="-128"/>
                </a:endParaRPr>
              </a:p>
            </p:txBody>
          </p:sp>
          <p:sp>
            <p:nvSpPr>
              <p:cNvPr id="48" name="CustomShape 9"/>
              <p:cNvSpPr>
                <a:spLocks noChangeArrowheads="1"/>
              </p:cNvSpPr>
              <p:nvPr/>
            </p:nvSpPr>
            <p:spPr bwMode="auto">
              <a:xfrm>
                <a:off x="5922366" y="6806133"/>
                <a:ext cx="227013" cy="228600"/>
              </a:xfrm>
              <a:prstGeom prst="rect">
                <a:avLst/>
              </a:prstGeom>
              <a:solidFill>
                <a:schemeClr val="accent6">
                  <a:lumMod val="40000"/>
                  <a:lumOff val="60000"/>
                </a:schemeClr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lIns="90000" tIns="45000" rIns="90000" bIns="45000" anchor="ctr"/>
              <a:lstStyle/>
              <a:p>
                <a:pPr algn="ctr"/>
                <a:r>
                  <a:rPr lang="en-US" altLang="ja-JP" sz="1400" dirty="0" smtClean="0">
                    <a:solidFill>
                      <a:srgbClr val="000000"/>
                    </a:solidFill>
                    <a:ea typeface="ＭＳ Ｐゴシック" pitchFamily="50" charset="-128"/>
                  </a:rPr>
                  <a:t>8</a:t>
                </a:r>
                <a:endParaRPr lang="en-US" altLang="ja-JP" dirty="0">
                  <a:ea typeface="ＭＳ Ｐゴシック" pitchFamily="50" charset="-128"/>
                </a:endParaRPr>
              </a:p>
            </p:txBody>
          </p:sp>
          <p:sp>
            <p:nvSpPr>
              <p:cNvPr id="49" name="CustomShape 10"/>
              <p:cNvSpPr>
                <a:spLocks noChangeArrowheads="1"/>
              </p:cNvSpPr>
              <p:nvPr/>
            </p:nvSpPr>
            <p:spPr bwMode="auto">
              <a:xfrm>
                <a:off x="6379566" y="6806133"/>
                <a:ext cx="227013" cy="228600"/>
              </a:xfrm>
              <a:prstGeom prst="rect">
                <a:avLst/>
              </a:prstGeom>
              <a:solidFill>
                <a:srgbClr val="CC99FF"/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lIns="90000" tIns="45000" rIns="90000" bIns="45000" anchor="ctr"/>
              <a:lstStyle/>
              <a:p>
                <a:pPr algn="ctr"/>
                <a:r>
                  <a:rPr lang="en-US" altLang="ja-JP" sz="1400" dirty="0" smtClean="0">
                    <a:solidFill>
                      <a:srgbClr val="000000"/>
                    </a:solidFill>
                    <a:ea typeface="ＭＳ Ｐゴシック" pitchFamily="50" charset="-128"/>
                  </a:rPr>
                  <a:t>6</a:t>
                </a:r>
                <a:endParaRPr lang="en-US" altLang="ja-JP" dirty="0">
                  <a:ea typeface="ＭＳ Ｐゴシック" pitchFamily="50" charset="-128"/>
                </a:endParaRPr>
              </a:p>
            </p:txBody>
          </p:sp>
          <p:sp>
            <p:nvSpPr>
              <p:cNvPr id="50" name="CustomShape 11"/>
              <p:cNvSpPr>
                <a:spLocks noChangeArrowheads="1"/>
              </p:cNvSpPr>
              <p:nvPr/>
            </p:nvSpPr>
            <p:spPr bwMode="auto">
              <a:xfrm>
                <a:off x="5922366" y="7263333"/>
                <a:ext cx="227013" cy="228600"/>
              </a:xfrm>
              <a:prstGeom prst="rect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lIns="90000" tIns="45000" rIns="90000" bIns="45000" anchor="ctr"/>
              <a:lstStyle/>
              <a:p>
                <a:pPr algn="ctr"/>
                <a:r>
                  <a:rPr lang="en-US" altLang="ja-JP" sz="1400" dirty="0" smtClean="0">
                    <a:solidFill>
                      <a:srgbClr val="000000"/>
                    </a:solidFill>
                    <a:ea typeface="ＭＳ Ｐゴシック" pitchFamily="50" charset="-128"/>
                  </a:rPr>
                  <a:t>9</a:t>
                </a:r>
                <a:endParaRPr lang="en-US" altLang="ja-JP" dirty="0">
                  <a:ea typeface="ＭＳ Ｐゴシック" pitchFamily="50" charset="-128"/>
                </a:endParaRPr>
              </a:p>
            </p:txBody>
          </p:sp>
          <p:sp>
            <p:nvSpPr>
              <p:cNvPr id="51" name="CustomShape 12"/>
              <p:cNvSpPr>
                <a:spLocks noChangeArrowheads="1"/>
              </p:cNvSpPr>
              <p:nvPr/>
            </p:nvSpPr>
            <p:spPr bwMode="auto">
              <a:xfrm>
                <a:off x="6379566" y="7263333"/>
                <a:ext cx="227013" cy="228600"/>
              </a:xfrm>
              <a:prstGeom prst="rect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lIns="90000" tIns="45000" rIns="90000" bIns="45000" anchor="ctr"/>
              <a:lstStyle/>
              <a:p>
                <a:pPr algn="ctr"/>
                <a:r>
                  <a:rPr lang="en-US" altLang="ja-JP" sz="1400" dirty="0" smtClean="0">
                    <a:solidFill>
                      <a:srgbClr val="000000"/>
                    </a:solidFill>
                    <a:ea typeface="ＭＳ Ｐゴシック" pitchFamily="50" charset="-128"/>
                  </a:rPr>
                  <a:t>9</a:t>
                </a:r>
                <a:endParaRPr lang="en-US" altLang="ja-JP" dirty="0">
                  <a:ea typeface="ＭＳ Ｐゴシック" pitchFamily="50" charset="-128"/>
                </a:endParaRPr>
              </a:p>
            </p:txBody>
          </p:sp>
          <p:sp>
            <p:nvSpPr>
              <p:cNvPr id="52" name="CustomShape 13"/>
              <p:cNvSpPr>
                <a:spLocks noChangeArrowheads="1"/>
              </p:cNvSpPr>
              <p:nvPr/>
            </p:nvSpPr>
            <p:spPr bwMode="auto">
              <a:xfrm>
                <a:off x="6836766" y="5891733"/>
                <a:ext cx="227013" cy="228600"/>
              </a:xfrm>
              <a:prstGeom prst="rect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lIns="90000" tIns="45000" rIns="90000" bIns="45000" anchor="ctr"/>
              <a:lstStyle/>
              <a:p>
                <a:pPr algn="ctr"/>
                <a:r>
                  <a:rPr lang="en-US" altLang="ja-JP" sz="1400">
                    <a:solidFill>
                      <a:srgbClr val="000000"/>
                    </a:solidFill>
                    <a:ea typeface="ＭＳ Ｐゴシック" pitchFamily="50" charset="-128"/>
                  </a:rPr>
                  <a:t>2</a:t>
                </a:r>
                <a:endParaRPr lang="en-US" altLang="ja-JP">
                  <a:ea typeface="ＭＳ Ｐゴシック" pitchFamily="50" charset="-128"/>
                </a:endParaRPr>
              </a:p>
            </p:txBody>
          </p:sp>
          <p:sp>
            <p:nvSpPr>
              <p:cNvPr id="53" name="CustomShape 14"/>
              <p:cNvSpPr>
                <a:spLocks noChangeArrowheads="1"/>
              </p:cNvSpPr>
              <p:nvPr/>
            </p:nvSpPr>
            <p:spPr bwMode="auto">
              <a:xfrm>
                <a:off x="7293966" y="5891733"/>
                <a:ext cx="227013" cy="228600"/>
              </a:xfrm>
              <a:prstGeom prst="rect">
                <a:avLst/>
              </a:prstGeom>
              <a:solidFill>
                <a:srgbClr val="99FF66"/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lIns="90000" tIns="45000" rIns="90000" bIns="45000" anchor="ctr"/>
              <a:lstStyle/>
              <a:p>
                <a:pPr algn="ctr"/>
                <a:r>
                  <a:rPr lang="en-US" altLang="ja-JP" sz="1400">
                    <a:solidFill>
                      <a:srgbClr val="000000"/>
                    </a:solidFill>
                    <a:ea typeface="ＭＳ Ｐゴシック" pitchFamily="50" charset="-128"/>
                  </a:rPr>
                  <a:t>3</a:t>
                </a:r>
                <a:endParaRPr lang="en-US" altLang="ja-JP">
                  <a:ea typeface="ＭＳ Ｐゴシック" pitchFamily="50" charset="-128"/>
                </a:endParaRPr>
              </a:p>
            </p:txBody>
          </p:sp>
          <p:sp>
            <p:nvSpPr>
              <p:cNvPr id="54" name="CustomShape 15"/>
              <p:cNvSpPr>
                <a:spLocks noChangeArrowheads="1"/>
              </p:cNvSpPr>
              <p:nvPr/>
            </p:nvSpPr>
            <p:spPr bwMode="auto">
              <a:xfrm>
                <a:off x="6836766" y="6348933"/>
                <a:ext cx="227013" cy="228600"/>
              </a:xfrm>
              <a:prstGeom prst="rect">
                <a:avLst/>
              </a:prstGeom>
              <a:solidFill>
                <a:srgbClr val="CC99FF"/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lIns="90000" tIns="45000" rIns="90000" bIns="45000" anchor="ctr"/>
              <a:lstStyle/>
              <a:p>
                <a:pPr algn="ctr"/>
                <a:r>
                  <a:rPr lang="en-US" altLang="ja-JP" sz="1400" dirty="0" smtClean="0">
                    <a:solidFill>
                      <a:srgbClr val="000000"/>
                    </a:solidFill>
                    <a:ea typeface="ＭＳ Ｐゴシック" pitchFamily="50" charset="-128"/>
                  </a:rPr>
                  <a:t>6</a:t>
                </a:r>
                <a:endParaRPr lang="en-US" altLang="ja-JP" dirty="0">
                  <a:ea typeface="ＭＳ Ｐゴシック" pitchFamily="50" charset="-128"/>
                </a:endParaRPr>
              </a:p>
            </p:txBody>
          </p:sp>
          <p:sp>
            <p:nvSpPr>
              <p:cNvPr id="55" name="CustomShape 16"/>
              <p:cNvSpPr>
                <a:spLocks noChangeArrowheads="1"/>
              </p:cNvSpPr>
              <p:nvPr/>
            </p:nvSpPr>
            <p:spPr bwMode="auto">
              <a:xfrm>
                <a:off x="7293966" y="6348933"/>
                <a:ext cx="227013" cy="228600"/>
              </a:xfrm>
              <a:prstGeom prst="rect">
                <a:avLst/>
              </a:prstGeom>
              <a:solidFill>
                <a:srgbClr val="99FF66"/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lIns="90000" tIns="45000" rIns="90000" bIns="45000" anchor="ctr"/>
              <a:lstStyle/>
              <a:p>
                <a:pPr algn="ctr"/>
                <a:r>
                  <a:rPr lang="en-US" altLang="ja-JP" sz="1400">
                    <a:solidFill>
                      <a:srgbClr val="000000"/>
                    </a:solidFill>
                    <a:ea typeface="ＭＳ Ｐゴシック" pitchFamily="50" charset="-128"/>
                  </a:rPr>
                  <a:t>3</a:t>
                </a:r>
                <a:endParaRPr lang="en-US" altLang="ja-JP">
                  <a:ea typeface="ＭＳ Ｐゴシック" pitchFamily="50" charset="-128"/>
                </a:endParaRPr>
              </a:p>
            </p:txBody>
          </p:sp>
          <p:sp>
            <p:nvSpPr>
              <p:cNvPr id="56" name="CustomShape 17"/>
              <p:cNvSpPr>
                <a:spLocks noChangeArrowheads="1"/>
              </p:cNvSpPr>
              <p:nvPr/>
            </p:nvSpPr>
            <p:spPr bwMode="auto">
              <a:xfrm>
                <a:off x="6836766" y="6806133"/>
                <a:ext cx="227013" cy="228600"/>
              </a:xfrm>
              <a:prstGeom prst="rect">
                <a:avLst/>
              </a:prstGeom>
              <a:solidFill>
                <a:srgbClr val="CC99FF"/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lIns="90000" tIns="45000" rIns="90000" bIns="45000" anchor="ctr"/>
              <a:lstStyle/>
              <a:p>
                <a:pPr algn="ctr"/>
                <a:r>
                  <a:rPr lang="en-US" altLang="ja-JP" sz="1400" dirty="0" smtClean="0">
                    <a:solidFill>
                      <a:srgbClr val="000000"/>
                    </a:solidFill>
                    <a:ea typeface="ＭＳ Ｐゴシック" pitchFamily="50" charset="-128"/>
                  </a:rPr>
                  <a:t>6</a:t>
                </a:r>
                <a:endParaRPr lang="en-US" altLang="ja-JP" dirty="0">
                  <a:ea typeface="ＭＳ Ｐゴシック" pitchFamily="50" charset="-128"/>
                </a:endParaRPr>
              </a:p>
            </p:txBody>
          </p:sp>
          <p:sp>
            <p:nvSpPr>
              <p:cNvPr id="57" name="CustomShape 18"/>
              <p:cNvSpPr>
                <a:spLocks noChangeArrowheads="1"/>
              </p:cNvSpPr>
              <p:nvPr/>
            </p:nvSpPr>
            <p:spPr bwMode="auto">
              <a:xfrm>
                <a:off x="7293966" y="6806133"/>
                <a:ext cx="227013" cy="228600"/>
              </a:xfrm>
              <a:prstGeom prst="rect">
                <a:avLst/>
              </a:prstGeom>
              <a:solidFill>
                <a:srgbClr val="99CCFF"/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lIns="90000" tIns="45000" rIns="90000" bIns="45000" anchor="ctr"/>
              <a:lstStyle/>
              <a:p>
                <a:pPr algn="ctr"/>
                <a:r>
                  <a:rPr lang="en-US" altLang="ja-JP" sz="1400" dirty="0" smtClean="0">
                    <a:solidFill>
                      <a:srgbClr val="000000"/>
                    </a:solidFill>
                    <a:ea typeface="ＭＳ Ｐゴシック" pitchFamily="50" charset="-128"/>
                  </a:rPr>
                  <a:t>7</a:t>
                </a:r>
                <a:endParaRPr lang="en-US" altLang="ja-JP" dirty="0">
                  <a:ea typeface="ＭＳ Ｐゴシック" pitchFamily="50" charset="-128"/>
                </a:endParaRPr>
              </a:p>
            </p:txBody>
          </p:sp>
          <p:sp>
            <p:nvSpPr>
              <p:cNvPr id="58" name="CustomShape 19"/>
              <p:cNvSpPr>
                <a:spLocks noChangeArrowheads="1"/>
              </p:cNvSpPr>
              <p:nvPr/>
            </p:nvSpPr>
            <p:spPr bwMode="auto">
              <a:xfrm>
                <a:off x="6836766" y="7263333"/>
                <a:ext cx="227013" cy="228600"/>
              </a:xfrm>
              <a:prstGeom prst="rect">
                <a:avLst/>
              </a:prstGeom>
              <a:solidFill>
                <a:srgbClr val="99CCFF"/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lIns="90000" tIns="45000" rIns="90000" bIns="45000" anchor="ctr"/>
              <a:lstStyle/>
              <a:p>
                <a:pPr algn="ctr"/>
                <a:r>
                  <a:rPr lang="en-US" altLang="ja-JP" sz="1400" dirty="0" smtClean="0">
                    <a:ea typeface="ＭＳ Ｐゴシック" pitchFamily="50" charset="-128"/>
                  </a:rPr>
                  <a:t>7</a:t>
                </a:r>
                <a:endParaRPr lang="en-US" altLang="ja-JP" sz="1400" dirty="0">
                  <a:ea typeface="ＭＳ Ｐゴシック" pitchFamily="50" charset="-128"/>
                </a:endParaRPr>
              </a:p>
            </p:txBody>
          </p:sp>
          <p:sp>
            <p:nvSpPr>
              <p:cNvPr id="59" name="CustomShape 20"/>
              <p:cNvSpPr>
                <a:spLocks noChangeArrowheads="1"/>
              </p:cNvSpPr>
              <p:nvPr/>
            </p:nvSpPr>
            <p:spPr bwMode="auto">
              <a:xfrm>
                <a:off x="7293966" y="7263333"/>
                <a:ext cx="227013" cy="228600"/>
              </a:xfrm>
              <a:prstGeom prst="rect">
                <a:avLst/>
              </a:prstGeom>
              <a:solidFill>
                <a:srgbClr val="99CCFF"/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lIns="90000" tIns="45000" rIns="90000" bIns="45000" anchor="ctr"/>
              <a:lstStyle/>
              <a:p>
                <a:pPr algn="ctr"/>
                <a:r>
                  <a:rPr lang="en-US" altLang="ja-JP" sz="1400" dirty="0" smtClean="0">
                    <a:solidFill>
                      <a:srgbClr val="000000"/>
                    </a:solidFill>
                    <a:ea typeface="ＭＳ Ｐゴシック" pitchFamily="50" charset="-128"/>
                  </a:rPr>
                  <a:t>7</a:t>
                </a:r>
                <a:endParaRPr lang="en-US" altLang="ja-JP" dirty="0">
                  <a:ea typeface="ＭＳ Ｐゴシック" pitchFamily="50" charset="-128"/>
                </a:endParaRPr>
              </a:p>
            </p:txBody>
          </p:sp>
          <p:sp>
            <p:nvSpPr>
              <p:cNvPr id="60" name="CustomShape 21"/>
              <p:cNvSpPr>
                <a:spLocks noChangeArrowheads="1"/>
              </p:cNvSpPr>
              <p:nvPr/>
            </p:nvSpPr>
            <p:spPr bwMode="auto">
              <a:xfrm>
                <a:off x="6150966" y="5891733"/>
                <a:ext cx="227013" cy="228600"/>
              </a:xfrm>
              <a:prstGeom prst="rect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lIns="90000" tIns="45000" rIns="90000" bIns="45000" anchor="ctr"/>
              <a:lstStyle/>
              <a:p>
                <a:pPr algn="ctr"/>
                <a:r>
                  <a:rPr lang="en-US" altLang="ja-JP" sz="1400">
                    <a:solidFill>
                      <a:srgbClr val="000000"/>
                    </a:solidFill>
                    <a:ea typeface="ＭＳ Ｐゴシック" pitchFamily="50" charset="-128"/>
                  </a:rPr>
                  <a:t>0</a:t>
                </a:r>
                <a:endParaRPr lang="en-US" altLang="ja-JP">
                  <a:ea typeface="ＭＳ Ｐゴシック" pitchFamily="50" charset="-128"/>
                </a:endParaRPr>
              </a:p>
            </p:txBody>
          </p:sp>
          <p:sp>
            <p:nvSpPr>
              <p:cNvPr id="61" name="CustomShape 22"/>
              <p:cNvSpPr>
                <a:spLocks noChangeArrowheads="1"/>
              </p:cNvSpPr>
              <p:nvPr/>
            </p:nvSpPr>
            <p:spPr bwMode="auto">
              <a:xfrm>
                <a:off x="6608166" y="5891733"/>
                <a:ext cx="227013" cy="228600"/>
              </a:xfrm>
              <a:prstGeom prst="rect">
                <a:avLst/>
              </a:prstGeom>
              <a:solidFill>
                <a:srgbClr val="92D050"/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lIns="90000" tIns="45000" rIns="90000" bIns="45000" anchor="ctr"/>
              <a:lstStyle/>
              <a:p>
                <a:pPr algn="ctr"/>
                <a:r>
                  <a:rPr lang="en-US" altLang="ja-JP" sz="1400">
                    <a:solidFill>
                      <a:srgbClr val="000000"/>
                    </a:solidFill>
                    <a:ea typeface="ＭＳ Ｐゴシック" pitchFamily="50" charset="-128"/>
                  </a:rPr>
                  <a:t>1</a:t>
                </a:r>
                <a:endParaRPr lang="en-US" altLang="ja-JP">
                  <a:ea typeface="ＭＳ Ｐゴシック" pitchFamily="50" charset="-128"/>
                </a:endParaRPr>
              </a:p>
            </p:txBody>
          </p:sp>
          <p:sp>
            <p:nvSpPr>
              <p:cNvPr id="62" name="CustomShape 23"/>
              <p:cNvSpPr>
                <a:spLocks noChangeArrowheads="1"/>
              </p:cNvSpPr>
              <p:nvPr/>
            </p:nvSpPr>
            <p:spPr bwMode="auto">
              <a:xfrm>
                <a:off x="6150966" y="6348933"/>
                <a:ext cx="227013" cy="228600"/>
              </a:xfrm>
              <a:prstGeom prst="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lIns="90000" tIns="45000" rIns="90000" bIns="45000" anchor="ctr"/>
              <a:lstStyle/>
              <a:p>
                <a:pPr algn="ctr"/>
                <a:r>
                  <a:rPr lang="en-US" altLang="ja-JP" sz="1400">
                    <a:solidFill>
                      <a:srgbClr val="000000"/>
                    </a:solidFill>
                    <a:ea typeface="ＭＳ Ｐゴシック" pitchFamily="50" charset="-128"/>
                  </a:rPr>
                  <a:t>4</a:t>
                </a:r>
                <a:endParaRPr lang="en-US" altLang="ja-JP">
                  <a:ea typeface="ＭＳ Ｐゴシック" pitchFamily="50" charset="-128"/>
                </a:endParaRPr>
              </a:p>
            </p:txBody>
          </p:sp>
          <p:sp>
            <p:nvSpPr>
              <p:cNvPr id="63" name="CustomShape 24"/>
              <p:cNvSpPr>
                <a:spLocks noChangeArrowheads="1"/>
              </p:cNvSpPr>
              <p:nvPr/>
            </p:nvSpPr>
            <p:spPr bwMode="auto">
              <a:xfrm>
                <a:off x="6608166" y="6348933"/>
                <a:ext cx="227013" cy="228600"/>
              </a:xfrm>
              <a:prstGeom prst="rect">
                <a:avLst/>
              </a:prstGeom>
              <a:solidFill>
                <a:srgbClr val="00CC99"/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lIns="90000" tIns="45000" rIns="90000" bIns="45000" anchor="ctr"/>
              <a:lstStyle/>
              <a:p>
                <a:pPr algn="ctr"/>
                <a:r>
                  <a:rPr lang="en-US" altLang="ja-JP" sz="1400">
                    <a:solidFill>
                      <a:srgbClr val="000000"/>
                    </a:solidFill>
                    <a:ea typeface="ＭＳ Ｐゴシック" pitchFamily="50" charset="-128"/>
                  </a:rPr>
                  <a:t>5</a:t>
                </a:r>
                <a:endParaRPr lang="en-US" altLang="ja-JP">
                  <a:ea typeface="ＭＳ Ｐゴシック" pitchFamily="50" charset="-128"/>
                </a:endParaRPr>
              </a:p>
            </p:txBody>
          </p:sp>
          <p:sp>
            <p:nvSpPr>
              <p:cNvPr id="64" name="CustomShape 25"/>
              <p:cNvSpPr>
                <a:spLocks noChangeArrowheads="1"/>
              </p:cNvSpPr>
              <p:nvPr/>
            </p:nvSpPr>
            <p:spPr bwMode="auto">
              <a:xfrm>
                <a:off x="6150966" y="6806133"/>
                <a:ext cx="227013" cy="228600"/>
              </a:xfrm>
              <a:prstGeom prst="rect">
                <a:avLst/>
              </a:prstGeom>
              <a:solidFill>
                <a:schemeClr val="accent6">
                  <a:lumMod val="40000"/>
                  <a:lumOff val="60000"/>
                </a:schemeClr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lIns="90000" tIns="45000" rIns="90000" bIns="45000" anchor="ctr"/>
              <a:lstStyle/>
              <a:p>
                <a:pPr algn="ctr"/>
                <a:r>
                  <a:rPr lang="en-US" altLang="ja-JP" sz="1400" dirty="0" smtClean="0">
                    <a:solidFill>
                      <a:srgbClr val="000000"/>
                    </a:solidFill>
                    <a:ea typeface="ＭＳ Ｐゴシック" pitchFamily="50" charset="-128"/>
                  </a:rPr>
                  <a:t>8</a:t>
                </a:r>
                <a:endParaRPr lang="en-US" altLang="ja-JP" dirty="0">
                  <a:ea typeface="ＭＳ Ｐゴシック" pitchFamily="50" charset="-128"/>
                </a:endParaRPr>
              </a:p>
            </p:txBody>
          </p:sp>
          <p:sp>
            <p:nvSpPr>
              <p:cNvPr id="65" name="CustomShape 26"/>
              <p:cNvSpPr>
                <a:spLocks noChangeArrowheads="1"/>
              </p:cNvSpPr>
              <p:nvPr/>
            </p:nvSpPr>
            <p:spPr bwMode="auto">
              <a:xfrm>
                <a:off x="6608166" y="6806133"/>
                <a:ext cx="227013" cy="228600"/>
              </a:xfrm>
              <a:prstGeom prst="rect">
                <a:avLst/>
              </a:prstGeom>
              <a:solidFill>
                <a:srgbClr val="CC99FF"/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lIns="90000" tIns="45000" rIns="90000" bIns="45000" anchor="ctr"/>
              <a:lstStyle/>
              <a:p>
                <a:pPr algn="ctr"/>
                <a:r>
                  <a:rPr lang="en-US" altLang="ja-JP" sz="1400" dirty="0" smtClean="0">
                    <a:solidFill>
                      <a:srgbClr val="000000"/>
                    </a:solidFill>
                    <a:ea typeface="ＭＳ Ｐゴシック" pitchFamily="50" charset="-128"/>
                  </a:rPr>
                  <a:t>6</a:t>
                </a:r>
                <a:endParaRPr lang="en-US" altLang="ja-JP" dirty="0">
                  <a:ea typeface="ＭＳ Ｐゴシック" pitchFamily="50" charset="-128"/>
                </a:endParaRPr>
              </a:p>
            </p:txBody>
          </p:sp>
          <p:sp>
            <p:nvSpPr>
              <p:cNvPr id="66" name="CustomShape 27"/>
              <p:cNvSpPr>
                <a:spLocks noChangeArrowheads="1"/>
              </p:cNvSpPr>
              <p:nvPr/>
            </p:nvSpPr>
            <p:spPr bwMode="auto">
              <a:xfrm>
                <a:off x="6150966" y="7263333"/>
                <a:ext cx="227013" cy="228600"/>
              </a:xfrm>
              <a:prstGeom prst="rect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lIns="90000" tIns="45000" rIns="90000" bIns="45000" anchor="ctr"/>
              <a:lstStyle/>
              <a:p>
                <a:pPr algn="ctr"/>
                <a:r>
                  <a:rPr lang="en-US" altLang="ja-JP" sz="1400" dirty="0" smtClean="0">
                    <a:solidFill>
                      <a:srgbClr val="000000"/>
                    </a:solidFill>
                    <a:ea typeface="ＭＳ Ｐゴシック" pitchFamily="50" charset="-128"/>
                  </a:rPr>
                  <a:t>9</a:t>
                </a:r>
                <a:endParaRPr lang="en-US" altLang="ja-JP" dirty="0">
                  <a:ea typeface="ＭＳ Ｐゴシック" pitchFamily="50" charset="-128"/>
                </a:endParaRPr>
              </a:p>
            </p:txBody>
          </p:sp>
          <p:sp>
            <p:nvSpPr>
              <p:cNvPr id="67" name="CustomShape 28"/>
              <p:cNvSpPr>
                <a:spLocks noChangeArrowheads="1"/>
              </p:cNvSpPr>
              <p:nvPr/>
            </p:nvSpPr>
            <p:spPr bwMode="auto">
              <a:xfrm>
                <a:off x="6608166" y="7263333"/>
                <a:ext cx="227013" cy="228600"/>
              </a:xfrm>
              <a:prstGeom prst="rect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lIns="90000" tIns="45000" rIns="90000" bIns="45000" anchor="ctr"/>
              <a:lstStyle/>
              <a:p>
                <a:pPr algn="ctr"/>
                <a:r>
                  <a:rPr lang="en-US" altLang="ja-JP" sz="1400" dirty="0" smtClean="0">
                    <a:solidFill>
                      <a:srgbClr val="000000"/>
                    </a:solidFill>
                    <a:ea typeface="ＭＳ Ｐゴシック" pitchFamily="50" charset="-128"/>
                  </a:rPr>
                  <a:t>9</a:t>
                </a:r>
                <a:endParaRPr lang="en-US" altLang="ja-JP" dirty="0">
                  <a:ea typeface="ＭＳ Ｐゴシック" pitchFamily="50" charset="-128"/>
                </a:endParaRPr>
              </a:p>
            </p:txBody>
          </p:sp>
          <p:sp>
            <p:nvSpPr>
              <p:cNvPr id="68" name="CustomShape 29"/>
              <p:cNvSpPr>
                <a:spLocks noChangeArrowheads="1"/>
              </p:cNvSpPr>
              <p:nvPr/>
            </p:nvSpPr>
            <p:spPr bwMode="auto">
              <a:xfrm>
                <a:off x="7065366" y="5891733"/>
                <a:ext cx="227013" cy="228600"/>
              </a:xfrm>
              <a:prstGeom prst="rect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lIns="90000" tIns="45000" rIns="90000" bIns="45000" anchor="ctr"/>
              <a:lstStyle/>
              <a:p>
                <a:pPr algn="ctr"/>
                <a:r>
                  <a:rPr lang="en-US" altLang="ja-JP" sz="1400">
                    <a:solidFill>
                      <a:srgbClr val="000000"/>
                    </a:solidFill>
                    <a:ea typeface="ＭＳ Ｐゴシック" pitchFamily="50" charset="-128"/>
                  </a:rPr>
                  <a:t>2</a:t>
                </a:r>
                <a:endParaRPr lang="en-US" altLang="ja-JP">
                  <a:ea typeface="ＭＳ Ｐゴシック" pitchFamily="50" charset="-128"/>
                </a:endParaRPr>
              </a:p>
            </p:txBody>
          </p:sp>
          <p:sp>
            <p:nvSpPr>
              <p:cNvPr id="69" name="CustomShape 30"/>
              <p:cNvSpPr>
                <a:spLocks noChangeArrowheads="1"/>
              </p:cNvSpPr>
              <p:nvPr/>
            </p:nvSpPr>
            <p:spPr bwMode="auto">
              <a:xfrm>
                <a:off x="7522566" y="5891733"/>
                <a:ext cx="227013" cy="228600"/>
              </a:xfrm>
              <a:prstGeom prst="rect">
                <a:avLst/>
              </a:prstGeom>
              <a:solidFill>
                <a:srgbClr val="99FF66"/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lIns="90000" tIns="45000" rIns="90000" bIns="45000" anchor="ctr"/>
              <a:lstStyle/>
              <a:p>
                <a:pPr algn="ctr"/>
                <a:r>
                  <a:rPr lang="en-US" altLang="ja-JP" sz="1400">
                    <a:solidFill>
                      <a:srgbClr val="000000"/>
                    </a:solidFill>
                    <a:ea typeface="ＭＳ Ｐゴシック" pitchFamily="50" charset="-128"/>
                  </a:rPr>
                  <a:t>3</a:t>
                </a:r>
                <a:endParaRPr lang="en-US" altLang="ja-JP">
                  <a:ea typeface="ＭＳ Ｐゴシック" pitchFamily="50" charset="-128"/>
                </a:endParaRPr>
              </a:p>
            </p:txBody>
          </p:sp>
          <p:sp>
            <p:nvSpPr>
              <p:cNvPr id="70" name="CustomShape 31"/>
              <p:cNvSpPr>
                <a:spLocks noChangeArrowheads="1"/>
              </p:cNvSpPr>
              <p:nvPr/>
            </p:nvSpPr>
            <p:spPr bwMode="auto">
              <a:xfrm>
                <a:off x="7065366" y="6348933"/>
                <a:ext cx="227013" cy="228600"/>
              </a:xfrm>
              <a:prstGeom prst="rect">
                <a:avLst/>
              </a:prstGeom>
              <a:solidFill>
                <a:srgbClr val="CC99FF"/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lIns="90000" tIns="45000" rIns="90000" bIns="45000" anchor="ctr"/>
              <a:lstStyle/>
              <a:p>
                <a:pPr algn="ctr"/>
                <a:r>
                  <a:rPr lang="en-US" altLang="ja-JP" sz="1400" dirty="0" smtClean="0">
                    <a:solidFill>
                      <a:srgbClr val="000000"/>
                    </a:solidFill>
                    <a:ea typeface="ＭＳ Ｐゴシック" pitchFamily="50" charset="-128"/>
                  </a:rPr>
                  <a:t>6</a:t>
                </a:r>
                <a:endParaRPr lang="en-US" altLang="ja-JP" dirty="0">
                  <a:ea typeface="ＭＳ Ｐゴシック" pitchFamily="50" charset="-128"/>
                </a:endParaRPr>
              </a:p>
            </p:txBody>
          </p:sp>
          <p:sp>
            <p:nvSpPr>
              <p:cNvPr id="71" name="CustomShape 32"/>
              <p:cNvSpPr>
                <a:spLocks noChangeArrowheads="1"/>
              </p:cNvSpPr>
              <p:nvPr/>
            </p:nvSpPr>
            <p:spPr bwMode="auto">
              <a:xfrm>
                <a:off x="7522566" y="6348933"/>
                <a:ext cx="227013" cy="228600"/>
              </a:xfrm>
              <a:prstGeom prst="rect">
                <a:avLst/>
              </a:prstGeom>
              <a:solidFill>
                <a:srgbClr val="99FF66"/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lIns="90000" tIns="45000" rIns="90000" bIns="45000" anchor="ctr"/>
              <a:lstStyle/>
              <a:p>
                <a:pPr algn="ctr"/>
                <a:r>
                  <a:rPr lang="en-US" altLang="ja-JP" sz="1400">
                    <a:solidFill>
                      <a:srgbClr val="000000"/>
                    </a:solidFill>
                    <a:ea typeface="ＭＳ Ｐゴシック" pitchFamily="50" charset="-128"/>
                  </a:rPr>
                  <a:t>3</a:t>
                </a:r>
                <a:endParaRPr lang="en-US" altLang="ja-JP">
                  <a:ea typeface="ＭＳ Ｐゴシック" pitchFamily="50" charset="-128"/>
                </a:endParaRPr>
              </a:p>
            </p:txBody>
          </p:sp>
          <p:sp>
            <p:nvSpPr>
              <p:cNvPr id="72" name="CustomShape 33"/>
              <p:cNvSpPr>
                <a:spLocks noChangeArrowheads="1"/>
              </p:cNvSpPr>
              <p:nvPr/>
            </p:nvSpPr>
            <p:spPr bwMode="auto">
              <a:xfrm>
                <a:off x="7065366" y="6806133"/>
                <a:ext cx="227013" cy="228600"/>
              </a:xfrm>
              <a:prstGeom prst="rect">
                <a:avLst/>
              </a:prstGeom>
              <a:solidFill>
                <a:srgbClr val="CC99FF"/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lIns="90000" tIns="45000" rIns="90000" bIns="45000" anchor="ctr"/>
              <a:lstStyle/>
              <a:p>
                <a:pPr algn="ctr"/>
                <a:r>
                  <a:rPr lang="en-US" altLang="ja-JP" sz="1400" dirty="0" smtClean="0">
                    <a:solidFill>
                      <a:srgbClr val="000000"/>
                    </a:solidFill>
                    <a:ea typeface="ＭＳ Ｐゴシック" pitchFamily="50" charset="-128"/>
                  </a:rPr>
                  <a:t>6</a:t>
                </a:r>
                <a:endParaRPr lang="en-US" altLang="ja-JP" dirty="0">
                  <a:ea typeface="ＭＳ Ｐゴシック" pitchFamily="50" charset="-128"/>
                </a:endParaRPr>
              </a:p>
            </p:txBody>
          </p:sp>
          <p:sp>
            <p:nvSpPr>
              <p:cNvPr id="73" name="CustomShape 34"/>
              <p:cNvSpPr>
                <a:spLocks noChangeArrowheads="1"/>
              </p:cNvSpPr>
              <p:nvPr/>
            </p:nvSpPr>
            <p:spPr bwMode="auto">
              <a:xfrm>
                <a:off x="7522566" y="6806133"/>
                <a:ext cx="227013" cy="228600"/>
              </a:xfrm>
              <a:prstGeom prst="rect">
                <a:avLst/>
              </a:prstGeom>
              <a:solidFill>
                <a:srgbClr val="99CCFF"/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lIns="90000" tIns="45000" rIns="90000" bIns="45000" anchor="ctr"/>
              <a:lstStyle/>
              <a:p>
                <a:pPr algn="ctr"/>
                <a:r>
                  <a:rPr lang="en-US" altLang="ja-JP" sz="1400" dirty="0" smtClean="0">
                    <a:solidFill>
                      <a:srgbClr val="000000"/>
                    </a:solidFill>
                    <a:ea typeface="ＭＳ Ｐゴシック" pitchFamily="50" charset="-128"/>
                  </a:rPr>
                  <a:t>7</a:t>
                </a:r>
                <a:endParaRPr lang="en-US" altLang="ja-JP" dirty="0">
                  <a:ea typeface="ＭＳ Ｐゴシック" pitchFamily="50" charset="-128"/>
                </a:endParaRPr>
              </a:p>
            </p:txBody>
          </p:sp>
          <p:sp>
            <p:nvSpPr>
              <p:cNvPr id="74" name="CustomShape 35"/>
              <p:cNvSpPr>
                <a:spLocks noChangeArrowheads="1"/>
              </p:cNvSpPr>
              <p:nvPr/>
            </p:nvSpPr>
            <p:spPr bwMode="auto">
              <a:xfrm>
                <a:off x="7065366" y="7263333"/>
                <a:ext cx="227013" cy="228600"/>
              </a:xfrm>
              <a:prstGeom prst="rect">
                <a:avLst/>
              </a:prstGeom>
              <a:solidFill>
                <a:srgbClr val="99CCFF"/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lIns="90000" tIns="45000" rIns="90000" bIns="45000" anchor="ctr"/>
              <a:lstStyle/>
              <a:p>
                <a:pPr algn="ctr"/>
                <a:r>
                  <a:rPr lang="en-US" altLang="ja-JP" sz="1400" dirty="0" smtClean="0">
                    <a:solidFill>
                      <a:srgbClr val="000000"/>
                    </a:solidFill>
                    <a:ea typeface="ＭＳ Ｐゴシック" pitchFamily="50" charset="-128"/>
                  </a:rPr>
                  <a:t>7</a:t>
                </a:r>
                <a:endParaRPr lang="en-US" altLang="ja-JP" dirty="0">
                  <a:ea typeface="ＭＳ Ｐゴシック" pitchFamily="50" charset="-128"/>
                </a:endParaRPr>
              </a:p>
            </p:txBody>
          </p:sp>
          <p:sp>
            <p:nvSpPr>
              <p:cNvPr id="75" name="CustomShape 36"/>
              <p:cNvSpPr>
                <a:spLocks noChangeArrowheads="1"/>
              </p:cNvSpPr>
              <p:nvPr/>
            </p:nvSpPr>
            <p:spPr bwMode="auto">
              <a:xfrm>
                <a:off x="7522566" y="7263333"/>
                <a:ext cx="227013" cy="228600"/>
              </a:xfrm>
              <a:prstGeom prst="rect">
                <a:avLst/>
              </a:prstGeom>
              <a:solidFill>
                <a:srgbClr val="99CCFF"/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lIns="90000" tIns="45000" rIns="90000" bIns="45000" anchor="ctr"/>
              <a:lstStyle/>
              <a:p>
                <a:pPr algn="ctr"/>
                <a:r>
                  <a:rPr lang="en-US" altLang="ja-JP" sz="1400" dirty="0" smtClean="0">
                    <a:solidFill>
                      <a:srgbClr val="000000"/>
                    </a:solidFill>
                    <a:ea typeface="ＭＳ Ｐゴシック" pitchFamily="50" charset="-128"/>
                  </a:rPr>
                  <a:t>7</a:t>
                </a:r>
                <a:endParaRPr lang="en-US" altLang="ja-JP" dirty="0">
                  <a:ea typeface="ＭＳ Ｐゴシック" pitchFamily="50" charset="-128"/>
                </a:endParaRPr>
              </a:p>
            </p:txBody>
          </p:sp>
          <p:sp>
            <p:nvSpPr>
              <p:cNvPr id="76" name="CustomShape 37"/>
              <p:cNvSpPr>
                <a:spLocks noChangeArrowheads="1"/>
              </p:cNvSpPr>
              <p:nvPr/>
            </p:nvSpPr>
            <p:spPr bwMode="auto">
              <a:xfrm>
                <a:off x="5922366" y="6120333"/>
                <a:ext cx="227013" cy="228600"/>
              </a:xfrm>
              <a:prstGeom prst="rect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lIns="90000" tIns="45000" rIns="90000" bIns="45000" anchor="ctr"/>
              <a:lstStyle/>
              <a:p>
                <a:pPr algn="ctr"/>
                <a:r>
                  <a:rPr lang="en-US" altLang="ja-JP" sz="1400">
                    <a:solidFill>
                      <a:srgbClr val="000000"/>
                    </a:solidFill>
                    <a:ea typeface="ＭＳ Ｐゴシック" pitchFamily="50" charset="-128"/>
                  </a:rPr>
                  <a:t>0</a:t>
                </a:r>
                <a:endParaRPr lang="en-US" altLang="ja-JP">
                  <a:ea typeface="ＭＳ Ｐゴシック" pitchFamily="50" charset="-128"/>
                </a:endParaRPr>
              </a:p>
            </p:txBody>
          </p:sp>
          <p:sp>
            <p:nvSpPr>
              <p:cNvPr id="77" name="CustomShape 38"/>
              <p:cNvSpPr>
                <a:spLocks noChangeArrowheads="1"/>
              </p:cNvSpPr>
              <p:nvPr/>
            </p:nvSpPr>
            <p:spPr bwMode="auto">
              <a:xfrm>
                <a:off x="6379566" y="6120333"/>
                <a:ext cx="227013" cy="228600"/>
              </a:xfrm>
              <a:prstGeom prst="rect">
                <a:avLst/>
              </a:prstGeom>
              <a:solidFill>
                <a:srgbClr val="92D050"/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lIns="90000" tIns="45000" rIns="90000" bIns="45000" anchor="ctr"/>
              <a:lstStyle/>
              <a:p>
                <a:pPr algn="ctr"/>
                <a:r>
                  <a:rPr lang="en-US" altLang="ja-JP" sz="1400">
                    <a:solidFill>
                      <a:srgbClr val="000000"/>
                    </a:solidFill>
                    <a:ea typeface="ＭＳ Ｐゴシック" pitchFamily="50" charset="-128"/>
                  </a:rPr>
                  <a:t>1</a:t>
                </a:r>
                <a:endParaRPr lang="en-US" altLang="ja-JP">
                  <a:ea typeface="ＭＳ Ｐゴシック" pitchFamily="50" charset="-128"/>
                </a:endParaRPr>
              </a:p>
            </p:txBody>
          </p:sp>
          <p:sp>
            <p:nvSpPr>
              <p:cNvPr id="78" name="CustomShape 39"/>
              <p:cNvSpPr>
                <a:spLocks noChangeArrowheads="1"/>
              </p:cNvSpPr>
              <p:nvPr/>
            </p:nvSpPr>
            <p:spPr bwMode="auto">
              <a:xfrm>
                <a:off x="5922366" y="6577533"/>
                <a:ext cx="227013" cy="228600"/>
              </a:xfrm>
              <a:prstGeom prst="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lIns="90000" tIns="45000" rIns="90000" bIns="45000" anchor="ctr"/>
              <a:lstStyle/>
              <a:p>
                <a:pPr algn="ctr"/>
                <a:r>
                  <a:rPr lang="en-US" altLang="ja-JP" sz="1400">
                    <a:solidFill>
                      <a:srgbClr val="000000"/>
                    </a:solidFill>
                    <a:ea typeface="ＭＳ Ｐゴシック" pitchFamily="50" charset="-128"/>
                  </a:rPr>
                  <a:t>4</a:t>
                </a:r>
                <a:endParaRPr lang="en-US" altLang="ja-JP">
                  <a:ea typeface="ＭＳ Ｐゴシック" pitchFamily="50" charset="-128"/>
                </a:endParaRPr>
              </a:p>
            </p:txBody>
          </p:sp>
          <p:sp>
            <p:nvSpPr>
              <p:cNvPr id="79" name="CustomShape 40"/>
              <p:cNvSpPr>
                <a:spLocks noChangeArrowheads="1"/>
              </p:cNvSpPr>
              <p:nvPr/>
            </p:nvSpPr>
            <p:spPr bwMode="auto">
              <a:xfrm>
                <a:off x="6379566" y="6577533"/>
                <a:ext cx="227013" cy="228600"/>
              </a:xfrm>
              <a:prstGeom prst="rect">
                <a:avLst/>
              </a:prstGeom>
              <a:solidFill>
                <a:srgbClr val="00CC99"/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lIns="90000" tIns="45000" rIns="90000" bIns="45000" anchor="ctr"/>
              <a:lstStyle/>
              <a:p>
                <a:pPr algn="ctr"/>
                <a:r>
                  <a:rPr lang="en-US" altLang="ja-JP" sz="1400">
                    <a:solidFill>
                      <a:srgbClr val="000000"/>
                    </a:solidFill>
                    <a:ea typeface="ＭＳ Ｐゴシック" pitchFamily="50" charset="-128"/>
                  </a:rPr>
                  <a:t>5</a:t>
                </a:r>
                <a:endParaRPr lang="en-US" altLang="ja-JP">
                  <a:ea typeface="ＭＳ Ｐゴシック" pitchFamily="50" charset="-128"/>
                </a:endParaRPr>
              </a:p>
            </p:txBody>
          </p:sp>
          <p:sp>
            <p:nvSpPr>
              <p:cNvPr id="80" name="CustomShape 41"/>
              <p:cNvSpPr>
                <a:spLocks noChangeArrowheads="1"/>
              </p:cNvSpPr>
              <p:nvPr/>
            </p:nvSpPr>
            <p:spPr bwMode="auto">
              <a:xfrm>
                <a:off x="5922366" y="7034733"/>
                <a:ext cx="227013" cy="228600"/>
              </a:xfrm>
              <a:prstGeom prst="rect">
                <a:avLst/>
              </a:prstGeom>
              <a:solidFill>
                <a:schemeClr val="accent6">
                  <a:lumMod val="40000"/>
                  <a:lumOff val="60000"/>
                </a:schemeClr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lIns="90000" tIns="45000" rIns="90000" bIns="45000" anchor="ctr"/>
              <a:lstStyle/>
              <a:p>
                <a:pPr algn="ctr"/>
                <a:r>
                  <a:rPr lang="en-US" altLang="ja-JP" sz="1400" dirty="0" smtClean="0">
                    <a:solidFill>
                      <a:srgbClr val="000000"/>
                    </a:solidFill>
                    <a:ea typeface="ＭＳ Ｐゴシック" pitchFamily="50" charset="-128"/>
                  </a:rPr>
                  <a:t>8</a:t>
                </a:r>
                <a:endParaRPr lang="en-US" altLang="ja-JP" dirty="0">
                  <a:ea typeface="ＭＳ Ｐゴシック" pitchFamily="50" charset="-128"/>
                </a:endParaRPr>
              </a:p>
            </p:txBody>
          </p:sp>
          <p:sp>
            <p:nvSpPr>
              <p:cNvPr id="81" name="CustomShape 42"/>
              <p:cNvSpPr>
                <a:spLocks noChangeArrowheads="1"/>
              </p:cNvSpPr>
              <p:nvPr/>
            </p:nvSpPr>
            <p:spPr bwMode="auto">
              <a:xfrm>
                <a:off x="6379566" y="7034733"/>
                <a:ext cx="227013" cy="228600"/>
              </a:xfrm>
              <a:prstGeom prst="rect">
                <a:avLst/>
              </a:prstGeom>
              <a:solidFill>
                <a:srgbClr val="CC99FF"/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lIns="90000" tIns="45000" rIns="90000" bIns="45000" anchor="ctr"/>
              <a:lstStyle/>
              <a:p>
                <a:pPr algn="ctr"/>
                <a:r>
                  <a:rPr lang="en-US" altLang="ja-JP" sz="1400" dirty="0" smtClean="0">
                    <a:solidFill>
                      <a:srgbClr val="000000"/>
                    </a:solidFill>
                    <a:ea typeface="ＭＳ Ｐゴシック" pitchFamily="50" charset="-128"/>
                  </a:rPr>
                  <a:t>6</a:t>
                </a:r>
                <a:endParaRPr lang="en-US" altLang="ja-JP" dirty="0">
                  <a:ea typeface="ＭＳ Ｐゴシック" pitchFamily="50" charset="-128"/>
                </a:endParaRPr>
              </a:p>
            </p:txBody>
          </p:sp>
          <p:sp>
            <p:nvSpPr>
              <p:cNvPr id="82" name="CustomShape 43"/>
              <p:cNvSpPr>
                <a:spLocks noChangeArrowheads="1"/>
              </p:cNvSpPr>
              <p:nvPr/>
            </p:nvSpPr>
            <p:spPr bwMode="auto">
              <a:xfrm>
                <a:off x="5922366" y="7491933"/>
                <a:ext cx="227013" cy="228600"/>
              </a:xfrm>
              <a:prstGeom prst="rect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lIns="90000" tIns="45000" rIns="90000" bIns="45000" anchor="ctr"/>
              <a:lstStyle/>
              <a:p>
                <a:pPr algn="ctr"/>
                <a:r>
                  <a:rPr lang="en-US" altLang="ja-JP" sz="1400" dirty="0" smtClean="0">
                    <a:solidFill>
                      <a:srgbClr val="000000"/>
                    </a:solidFill>
                    <a:ea typeface="ＭＳ Ｐゴシック" pitchFamily="50" charset="-128"/>
                  </a:rPr>
                  <a:t>9</a:t>
                </a:r>
                <a:endParaRPr lang="en-US" altLang="ja-JP" dirty="0">
                  <a:ea typeface="ＭＳ Ｐゴシック" pitchFamily="50" charset="-128"/>
                </a:endParaRPr>
              </a:p>
            </p:txBody>
          </p:sp>
          <p:sp>
            <p:nvSpPr>
              <p:cNvPr id="83" name="CustomShape 44"/>
              <p:cNvSpPr>
                <a:spLocks noChangeArrowheads="1"/>
              </p:cNvSpPr>
              <p:nvPr/>
            </p:nvSpPr>
            <p:spPr bwMode="auto">
              <a:xfrm>
                <a:off x="6379566" y="7491933"/>
                <a:ext cx="227013" cy="228600"/>
              </a:xfrm>
              <a:prstGeom prst="rect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lIns="90000" tIns="45000" rIns="90000" bIns="45000" anchor="ctr"/>
              <a:lstStyle/>
              <a:p>
                <a:pPr algn="ctr"/>
                <a:r>
                  <a:rPr lang="en-US" altLang="ja-JP" sz="1400" dirty="0" smtClean="0">
                    <a:solidFill>
                      <a:srgbClr val="000000"/>
                    </a:solidFill>
                    <a:ea typeface="ＭＳ Ｐゴシック" pitchFamily="50" charset="-128"/>
                  </a:rPr>
                  <a:t>9</a:t>
                </a:r>
                <a:endParaRPr lang="en-US" altLang="ja-JP" dirty="0">
                  <a:ea typeface="ＭＳ Ｐゴシック" pitchFamily="50" charset="-128"/>
                </a:endParaRPr>
              </a:p>
            </p:txBody>
          </p:sp>
          <p:sp>
            <p:nvSpPr>
              <p:cNvPr id="84" name="CustomShape 45"/>
              <p:cNvSpPr>
                <a:spLocks noChangeArrowheads="1"/>
              </p:cNvSpPr>
              <p:nvPr/>
            </p:nvSpPr>
            <p:spPr bwMode="auto">
              <a:xfrm>
                <a:off x="6836766" y="6120333"/>
                <a:ext cx="227013" cy="228600"/>
              </a:xfrm>
              <a:prstGeom prst="rect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lIns="90000" tIns="45000" rIns="90000" bIns="45000" anchor="ctr"/>
              <a:lstStyle/>
              <a:p>
                <a:pPr algn="ctr"/>
                <a:r>
                  <a:rPr lang="en-US" altLang="ja-JP" sz="1400">
                    <a:solidFill>
                      <a:srgbClr val="000000"/>
                    </a:solidFill>
                    <a:ea typeface="ＭＳ Ｐゴシック" pitchFamily="50" charset="-128"/>
                  </a:rPr>
                  <a:t>2</a:t>
                </a:r>
                <a:endParaRPr lang="en-US" altLang="ja-JP">
                  <a:ea typeface="ＭＳ Ｐゴシック" pitchFamily="50" charset="-128"/>
                </a:endParaRPr>
              </a:p>
            </p:txBody>
          </p:sp>
          <p:sp>
            <p:nvSpPr>
              <p:cNvPr id="85" name="CustomShape 46"/>
              <p:cNvSpPr>
                <a:spLocks noChangeArrowheads="1"/>
              </p:cNvSpPr>
              <p:nvPr/>
            </p:nvSpPr>
            <p:spPr bwMode="auto">
              <a:xfrm>
                <a:off x="7293966" y="6120333"/>
                <a:ext cx="227013" cy="228600"/>
              </a:xfrm>
              <a:prstGeom prst="rect">
                <a:avLst/>
              </a:prstGeom>
              <a:solidFill>
                <a:srgbClr val="99FF66"/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lIns="90000" tIns="45000" rIns="90000" bIns="45000" anchor="ctr"/>
              <a:lstStyle/>
              <a:p>
                <a:pPr algn="ctr"/>
                <a:r>
                  <a:rPr lang="en-US" altLang="ja-JP" sz="1400">
                    <a:solidFill>
                      <a:srgbClr val="000000"/>
                    </a:solidFill>
                    <a:ea typeface="ＭＳ Ｐゴシック" pitchFamily="50" charset="-128"/>
                  </a:rPr>
                  <a:t>3</a:t>
                </a:r>
                <a:endParaRPr lang="en-US" altLang="ja-JP">
                  <a:ea typeface="ＭＳ Ｐゴシック" pitchFamily="50" charset="-128"/>
                </a:endParaRPr>
              </a:p>
            </p:txBody>
          </p:sp>
          <p:sp>
            <p:nvSpPr>
              <p:cNvPr id="86" name="CustomShape 47"/>
              <p:cNvSpPr>
                <a:spLocks noChangeArrowheads="1"/>
              </p:cNvSpPr>
              <p:nvPr/>
            </p:nvSpPr>
            <p:spPr bwMode="auto">
              <a:xfrm>
                <a:off x="6836766" y="6577533"/>
                <a:ext cx="227013" cy="228600"/>
              </a:xfrm>
              <a:prstGeom prst="rect">
                <a:avLst/>
              </a:prstGeom>
              <a:solidFill>
                <a:srgbClr val="CC99FF"/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lIns="90000" tIns="45000" rIns="90000" bIns="45000" anchor="ctr"/>
              <a:lstStyle/>
              <a:p>
                <a:pPr algn="ctr"/>
                <a:r>
                  <a:rPr lang="en-US" altLang="ja-JP" sz="1400" dirty="0" smtClean="0">
                    <a:solidFill>
                      <a:srgbClr val="000000"/>
                    </a:solidFill>
                    <a:ea typeface="ＭＳ Ｐゴシック" pitchFamily="50" charset="-128"/>
                  </a:rPr>
                  <a:t>6</a:t>
                </a:r>
                <a:endParaRPr lang="en-US" altLang="ja-JP" dirty="0">
                  <a:ea typeface="ＭＳ Ｐゴシック" pitchFamily="50" charset="-128"/>
                </a:endParaRPr>
              </a:p>
            </p:txBody>
          </p:sp>
          <p:sp>
            <p:nvSpPr>
              <p:cNvPr id="87" name="CustomShape 48"/>
              <p:cNvSpPr>
                <a:spLocks noChangeArrowheads="1"/>
              </p:cNvSpPr>
              <p:nvPr/>
            </p:nvSpPr>
            <p:spPr bwMode="auto">
              <a:xfrm>
                <a:off x="7293966" y="6577533"/>
                <a:ext cx="227013" cy="228600"/>
              </a:xfrm>
              <a:prstGeom prst="rect">
                <a:avLst/>
              </a:prstGeom>
              <a:solidFill>
                <a:srgbClr val="99FF66"/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lIns="90000" tIns="45000" rIns="90000" bIns="45000" anchor="ctr"/>
              <a:lstStyle/>
              <a:p>
                <a:pPr algn="ctr"/>
                <a:r>
                  <a:rPr lang="en-US" altLang="ja-JP" sz="1400">
                    <a:solidFill>
                      <a:srgbClr val="000000"/>
                    </a:solidFill>
                    <a:ea typeface="ＭＳ Ｐゴシック" pitchFamily="50" charset="-128"/>
                  </a:rPr>
                  <a:t>3</a:t>
                </a:r>
                <a:endParaRPr lang="en-US" altLang="ja-JP">
                  <a:ea typeface="ＭＳ Ｐゴシック" pitchFamily="50" charset="-128"/>
                </a:endParaRPr>
              </a:p>
            </p:txBody>
          </p:sp>
          <p:sp>
            <p:nvSpPr>
              <p:cNvPr id="88" name="CustomShape 49"/>
              <p:cNvSpPr>
                <a:spLocks noChangeArrowheads="1"/>
              </p:cNvSpPr>
              <p:nvPr/>
            </p:nvSpPr>
            <p:spPr bwMode="auto">
              <a:xfrm>
                <a:off x="6836766" y="7034733"/>
                <a:ext cx="227013" cy="228600"/>
              </a:xfrm>
              <a:prstGeom prst="rect">
                <a:avLst/>
              </a:prstGeom>
              <a:solidFill>
                <a:srgbClr val="CC99FF"/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lIns="90000" tIns="45000" rIns="90000" bIns="45000" anchor="ctr"/>
              <a:lstStyle/>
              <a:p>
                <a:pPr algn="ctr"/>
                <a:r>
                  <a:rPr lang="en-US" altLang="ja-JP" sz="1400" dirty="0" smtClean="0">
                    <a:solidFill>
                      <a:srgbClr val="000000"/>
                    </a:solidFill>
                    <a:ea typeface="ＭＳ Ｐゴシック" pitchFamily="50" charset="-128"/>
                  </a:rPr>
                  <a:t>6</a:t>
                </a:r>
                <a:endParaRPr lang="en-US" altLang="ja-JP" dirty="0">
                  <a:ea typeface="ＭＳ Ｐゴシック" pitchFamily="50" charset="-128"/>
                </a:endParaRPr>
              </a:p>
            </p:txBody>
          </p:sp>
          <p:sp>
            <p:nvSpPr>
              <p:cNvPr id="89" name="CustomShape 50"/>
              <p:cNvSpPr>
                <a:spLocks noChangeArrowheads="1"/>
              </p:cNvSpPr>
              <p:nvPr/>
            </p:nvSpPr>
            <p:spPr bwMode="auto">
              <a:xfrm>
                <a:off x="7293966" y="7034733"/>
                <a:ext cx="227013" cy="228600"/>
              </a:xfrm>
              <a:prstGeom prst="rect">
                <a:avLst/>
              </a:prstGeom>
              <a:solidFill>
                <a:srgbClr val="99CCFF"/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lIns="90000" tIns="45000" rIns="90000" bIns="45000" anchor="ctr"/>
              <a:lstStyle/>
              <a:p>
                <a:pPr algn="ctr"/>
                <a:r>
                  <a:rPr lang="en-US" altLang="ja-JP" sz="1400" dirty="0" smtClean="0">
                    <a:solidFill>
                      <a:srgbClr val="000000"/>
                    </a:solidFill>
                    <a:ea typeface="ＭＳ Ｐゴシック" pitchFamily="50" charset="-128"/>
                  </a:rPr>
                  <a:t>7</a:t>
                </a:r>
                <a:endParaRPr lang="en-US" altLang="ja-JP" dirty="0">
                  <a:ea typeface="ＭＳ Ｐゴシック" pitchFamily="50" charset="-128"/>
                </a:endParaRPr>
              </a:p>
            </p:txBody>
          </p:sp>
          <p:sp>
            <p:nvSpPr>
              <p:cNvPr id="90" name="CustomShape 51"/>
              <p:cNvSpPr>
                <a:spLocks noChangeArrowheads="1"/>
              </p:cNvSpPr>
              <p:nvPr/>
            </p:nvSpPr>
            <p:spPr bwMode="auto">
              <a:xfrm>
                <a:off x="6836766" y="7491933"/>
                <a:ext cx="227013" cy="228600"/>
              </a:xfrm>
              <a:prstGeom prst="rect">
                <a:avLst/>
              </a:prstGeom>
              <a:solidFill>
                <a:srgbClr val="99CCFF"/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lIns="90000" tIns="45000" rIns="90000" bIns="45000" anchor="ctr"/>
              <a:lstStyle/>
              <a:p>
                <a:pPr algn="ctr"/>
                <a:r>
                  <a:rPr lang="en-US" altLang="ja-JP" sz="1400" dirty="0" smtClean="0">
                    <a:solidFill>
                      <a:srgbClr val="000000"/>
                    </a:solidFill>
                    <a:ea typeface="ＭＳ Ｐゴシック" pitchFamily="50" charset="-128"/>
                  </a:rPr>
                  <a:t>7</a:t>
                </a:r>
                <a:endParaRPr lang="en-US" altLang="ja-JP" dirty="0">
                  <a:ea typeface="ＭＳ Ｐゴシック" pitchFamily="50" charset="-128"/>
                </a:endParaRPr>
              </a:p>
            </p:txBody>
          </p:sp>
          <p:sp>
            <p:nvSpPr>
              <p:cNvPr id="91" name="CustomShape 52"/>
              <p:cNvSpPr>
                <a:spLocks noChangeArrowheads="1"/>
              </p:cNvSpPr>
              <p:nvPr/>
            </p:nvSpPr>
            <p:spPr bwMode="auto">
              <a:xfrm>
                <a:off x="7293966" y="7491933"/>
                <a:ext cx="227013" cy="228600"/>
              </a:xfrm>
              <a:prstGeom prst="rect">
                <a:avLst/>
              </a:prstGeom>
              <a:solidFill>
                <a:srgbClr val="99CCFF"/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lIns="90000" tIns="45000" rIns="90000" bIns="45000" anchor="ctr"/>
              <a:lstStyle/>
              <a:p>
                <a:pPr algn="ctr"/>
                <a:r>
                  <a:rPr lang="en-US" altLang="ja-JP" sz="1400" dirty="0" smtClean="0">
                    <a:solidFill>
                      <a:srgbClr val="000000"/>
                    </a:solidFill>
                    <a:ea typeface="ＭＳ Ｐゴシック" pitchFamily="50" charset="-128"/>
                  </a:rPr>
                  <a:t>7</a:t>
                </a:r>
                <a:endParaRPr lang="en-US" altLang="ja-JP" dirty="0">
                  <a:ea typeface="ＭＳ Ｐゴシック" pitchFamily="50" charset="-128"/>
                </a:endParaRPr>
              </a:p>
            </p:txBody>
          </p:sp>
          <p:sp>
            <p:nvSpPr>
              <p:cNvPr id="92" name="CustomShape 53"/>
              <p:cNvSpPr>
                <a:spLocks noChangeArrowheads="1"/>
              </p:cNvSpPr>
              <p:nvPr/>
            </p:nvSpPr>
            <p:spPr bwMode="auto">
              <a:xfrm>
                <a:off x="6150966" y="6120333"/>
                <a:ext cx="227013" cy="228600"/>
              </a:xfrm>
              <a:prstGeom prst="rect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lIns="90000" tIns="45000" rIns="90000" bIns="45000" anchor="ctr"/>
              <a:lstStyle/>
              <a:p>
                <a:pPr algn="ctr"/>
                <a:r>
                  <a:rPr lang="en-US" altLang="ja-JP" sz="1400" dirty="0">
                    <a:solidFill>
                      <a:srgbClr val="000000"/>
                    </a:solidFill>
                    <a:ea typeface="ＭＳ Ｐゴシック" pitchFamily="50" charset="-128"/>
                  </a:rPr>
                  <a:t>0</a:t>
                </a:r>
                <a:endParaRPr lang="en-US" altLang="ja-JP" dirty="0">
                  <a:ea typeface="ＭＳ Ｐゴシック" pitchFamily="50" charset="-128"/>
                </a:endParaRPr>
              </a:p>
            </p:txBody>
          </p:sp>
          <p:sp>
            <p:nvSpPr>
              <p:cNvPr id="93" name="CustomShape 54"/>
              <p:cNvSpPr>
                <a:spLocks noChangeArrowheads="1"/>
              </p:cNvSpPr>
              <p:nvPr/>
            </p:nvSpPr>
            <p:spPr bwMode="auto">
              <a:xfrm>
                <a:off x="6608166" y="6120333"/>
                <a:ext cx="227013" cy="228600"/>
              </a:xfrm>
              <a:prstGeom prst="rect">
                <a:avLst/>
              </a:prstGeom>
              <a:solidFill>
                <a:srgbClr val="92D050"/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lIns="90000" tIns="45000" rIns="90000" bIns="45000" anchor="ctr"/>
              <a:lstStyle/>
              <a:p>
                <a:pPr algn="ctr"/>
                <a:r>
                  <a:rPr lang="en-US" altLang="ja-JP" sz="1400" dirty="0">
                    <a:solidFill>
                      <a:srgbClr val="000000"/>
                    </a:solidFill>
                    <a:ea typeface="ＭＳ Ｐゴシック" pitchFamily="50" charset="-128"/>
                  </a:rPr>
                  <a:t>1</a:t>
                </a:r>
                <a:endParaRPr lang="en-US" altLang="ja-JP" dirty="0">
                  <a:ea typeface="ＭＳ Ｐゴシック" pitchFamily="50" charset="-128"/>
                </a:endParaRPr>
              </a:p>
            </p:txBody>
          </p:sp>
          <p:sp>
            <p:nvSpPr>
              <p:cNvPr id="94" name="CustomShape 55"/>
              <p:cNvSpPr>
                <a:spLocks noChangeArrowheads="1"/>
              </p:cNvSpPr>
              <p:nvPr/>
            </p:nvSpPr>
            <p:spPr bwMode="auto">
              <a:xfrm>
                <a:off x="6150966" y="6577533"/>
                <a:ext cx="227013" cy="228600"/>
              </a:xfrm>
              <a:prstGeom prst="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lIns="90000" tIns="45000" rIns="90000" bIns="45000" anchor="ctr"/>
              <a:lstStyle/>
              <a:p>
                <a:pPr algn="ctr"/>
                <a:r>
                  <a:rPr lang="en-US" altLang="ja-JP" sz="1400">
                    <a:solidFill>
                      <a:srgbClr val="000000"/>
                    </a:solidFill>
                    <a:ea typeface="ＭＳ Ｐゴシック" pitchFamily="50" charset="-128"/>
                  </a:rPr>
                  <a:t>4</a:t>
                </a:r>
                <a:endParaRPr lang="en-US" altLang="ja-JP">
                  <a:ea typeface="ＭＳ Ｐゴシック" pitchFamily="50" charset="-128"/>
                </a:endParaRPr>
              </a:p>
            </p:txBody>
          </p:sp>
          <p:sp>
            <p:nvSpPr>
              <p:cNvPr id="95" name="CustomShape 56"/>
              <p:cNvSpPr>
                <a:spLocks noChangeArrowheads="1"/>
              </p:cNvSpPr>
              <p:nvPr/>
            </p:nvSpPr>
            <p:spPr bwMode="auto">
              <a:xfrm>
                <a:off x="6608166" y="6577533"/>
                <a:ext cx="227013" cy="228600"/>
              </a:xfrm>
              <a:prstGeom prst="rect">
                <a:avLst/>
              </a:prstGeom>
              <a:solidFill>
                <a:srgbClr val="00CC99"/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lIns="90000" tIns="45000" rIns="90000" bIns="45000" anchor="ctr"/>
              <a:lstStyle/>
              <a:p>
                <a:pPr algn="ctr"/>
                <a:r>
                  <a:rPr lang="en-US" altLang="ja-JP" sz="1400">
                    <a:solidFill>
                      <a:srgbClr val="000000"/>
                    </a:solidFill>
                    <a:ea typeface="ＭＳ Ｐゴシック" pitchFamily="50" charset="-128"/>
                  </a:rPr>
                  <a:t>5</a:t>
                </a:r>
                <a:endParaRPr lang="en-US" altLang="ja-JP">
                  <a:ea typeface="ＭＳ Ｐゴシック" pitchFamily="50" charset="-128"/>
                </a:endParaRPr>
              </a:p>
            </p:txBody>
          </p:sp>
          <p:sp>
            <p:nvSpPr>
              <p:cNvPr id="96" name="CustomShape 57"/>
              <p:cNvSpPr>
                <a:spLocks noChangeArrowheads="1"/>
              </p:cNvSpPr>
              <p:nvPr/>
            </p:nvSpPr>
            <p:spPr bwMode="auto">
              <a:xfrm>
                <a:off x="6150966" y="7034733"/>
                <a:ext cx="227013" cy="228600"/>
              </a:xfrm>
              <a:prstGeom prst="rect">
                <a:avLst/>
              </a:prstGeom>
              <a:solidFill>
                <a:schemeClr val="accent6">
                  <a:lumMod val="40000"/>
                  <a:lumOff val="60000"/>
                </a:schemeClr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lIns="90000" tIns="45000" rIns="90000" bIns="45000" anchor="ctr"/>
              <a:lstStyle/>
              <a:p>
                <a:pPr algn="ctr"/>
                <a:r>
                  <a:rPr lang="en-US" altLang="ja-JP" sz="1400" dirty="0" smtClean="0">
                    <a:solidFill>
                      <a:srgbClr val="000000"/>
                    </a:solidFill>
                    <a:ea typeface="ＭＳ Ｐゴシック" pitchFamily="50" charset="-128"/>
                  </a:rPr>
                  <a:t>8</a:t>
                </a:r>
                <a:endParaRPr lang="en-US" altLang="ja-JP" dirty="0">
                  <a:ea typeface="ＭＳ Ｐゴシック" pitchFamily="50" charset="-128"/>
                </a:endParaRPr>
              </a:p>
            </p:txBody>
          </p:sp>
          <p:sp>
            <p:nvSpPr>
              <p:cNvPr id="97" name="CustomShape 58"/>
              <p:cNvSpPr>
                <a:spLocks noChangeArrowheads="1"/>
              </p:cNvSpPr>
              <p:nvPr/>
            </p:nvSpPr>
            <p:spPr bwMode="auto">
              <a:xfrm>
                <a:off x="6608166" y="7034733"/>
                <a:ext cx="227013" cy="228600"/>
              </a:xfrm>
              <a:prstGeom prst="rect">
                <a:avLst/>
              </a:prstGeom>
              <a:solidFill>
                <a:srgbClr val="CC99FF"/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lIns="90000" tIns="45000" rIns="90000" bIns="45000" anchor="ctr"/>
              <a:lstStyle/>
              <a:p>
                <a:pPr algn="ctr"/>
                <a:r>
                  <a:rPr lang="en-US" altLang="ja-JP" sz="1400" dirty="0" smtClean="0">
                    <a:solidFill>
                      <a:srgbClr val="000000"/>
                    </a:solidFill>
                    <a:ea typeface="ＭＳ Ｐゴシック" pitchFamily="50" charset="-128"/>
                  </a:rPr>
                  <a:t>6</a:t>
                </a:r>
                <a:endParaRPr lang="en-US" altLang="ja-JP" dirty="0">
                  <a:ea typeface="ＭＳ Ｐゴシック" pitchFamily="50" charset="-128"/>
                </a:endParaRPr>
              </a:p>
            </p:txBody>
          </p:sp>
          <p:sp>
            <p:nvSpPr>
              <p:cNvPr id="98" name="CustomShape 59"/>
              <p:cNvSpPr>
                <a:spLocks noChangeArrowheads="1"/>
              </p:cNvSpPr>
              <p:nvPr/>
            </p:nvSpPr>
            <p:spPr bwMode="auto">
              <a:xfrm>
                <a:off x="6150966" y="7491933"/>
                <a:ext cx="227013" cy="228600"/>
              </a:xfrm>
              <a:prstGeom prst="rect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lIns="90000" tIns="45000" rIns="90000" bIns="45000" anchor="ctr"/>
              <a:lstStyle/>
              <a:p>
                <a:pPr algn="ctr"/>
                <a:r>
                  <a:rPr lang="en-US" altLang="ja-JP" sz="1400" dirty="0" smtClean="0">
                    <a:solidFill>
                      <a:srgbClr val="000000"/>
                    </a:solidFill>
                    <a:ea typeface="ＭＳ Ｐゴシック" pitchFamily="50" charset="-128"/>
                  </a:rPr>
                  <a:t>9</a:t>
                </a:r>
                <a:endParaRPr lang="en-US" altLang="ja-JP" dirty="0">
                  <a:ea typeface="ＭＳ Ｐゴシック" pitchFamily="50" charset="-128"/>
                </a:endParaRPr>
              </a:p>
            </p:txBody>
          </p:sp>
          <p:sp>
            <p:nvSpPr>
              <p:cNvPr id="99" name="CustomShape 60"/>
              <p:cNvSpPr>
                <a:spLocks noChangeArrowheads="1"/>
              </p:cNvSpPr>
              <p:nvPr/>
            </p:nvSpPr>
            <p:spPr bwMode="auto">
              <a:xfrm>
                <a:off x="6608166" y="7491933"/>
                <a:ext cx="227013" cy="228600"/>
              </a:xfrm>
              <a:prstGeom prst="rect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lIns="90000" tIns="45000" rIns="90000" bIns="45000" anchor="ctr"/>
              <a:lstStyle/>
              <a:p>
                <a:pPr algn="ctr"/>
                <a:r>
                  <a:rPr lang="en-US" altLang="ja-JP" sz="1400" dirty="0" smtClean="0">
                    <a:solidFill>
                      <a:srgbClr val="000000"/>
                    </a:solidFill>
                    <a:ea typeface="ＭＳ Ｐゴシック" pitchFamily="50" charset="-128"/>
                  </a:rPr>
                  <a:t>9</a:t>
                </a:r>
                <a:endParaRPr lang="en-US" altLang="ja-JP" dirty="0">
                  <a:ea typeface="ＭＳ Ｐゴシック" pitchFamily="50" charset="-128"/>
                </a:endParaRPr>
              </a:p>
            </p:txBody>
          </p:sp>
          <p:sp>
            <p:nvSpPr>
              <p:cNvPr id="100" name="CustomShape 61"/>
              <p:cNvSpPr>
                <a:spLocks noChangeArrowheads="1"/>
              </p:cNvSpPr>
              <p:nvPr/>
            </p:nvSpPr>
            <p:spPr bwMode="auto">
              <a:xfrm>
                <a:off x="7065366" y="6120333"/>
                <a:ext cx="227013" cy="228600"/>
              </a:xfrm>
              <a:prstGeom prst="rect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lIns="90000" tIns="45000" rIns="90000" bIns="45000" anchor="ctr"/>
              <a:lstStyle/>
              <a:p>
                <a:pPr algn="ctr"/>
                <a:r>
                  <a:rPr lang="en-US" altLang="ja-JP" sz="1400">
                    <a:solidFill>
                      <a:srgbClr val="000000"/>
                    </a:solidFill>
                    <a:ea typeface="ＭＳ Ｐゴシック" pitchFamily="50" charset="-128"/>
                  </a:rPr>
                  <a:t>2</a:t>
                </a:r>
                <a:endParaRPr lang="en-US" altLang="ja-JP">
                  <a:ea typeface="ＭＳ Ｐゴシック" pitchFamily="50" charset="-128"/>
                </a:endParaRPr>
              </a:p>
            </p:txBody>
          </p:sp>
          <p:sp>
            <p:nvSpPr>
              <p:cNvPr id="101" name="CustomShape 62"/>
              <p:cNvSpPr>
                <a:spLocks noChangeArrowheads="1"/>
              </p:cNvSpPr>
              <p:nvPr/>
            </p:nvSpPr>
            <p:spPr bwMode="auto">
              <a:xfrm>
                <a:off x="7522566" y="6120333"/>
                <a:ext cx="227013" cy="228600"/>
              </a:xfrm>
              <a:prstGeom prst="rect">
                <a:avLst/>
              </a:prstGeom>
              <a:solidFill>
                <a:srgbClr val="99FF66"/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lIns="90000" tIns="45000" rIns="90000" bIns="45000" anchor="ctr"/>
              <a:lstStyle/>
              <a:p>
                <a:pPr algn="ctr"/>
                <a:r>
                  <a:rPr lang="en-US" altLang="ja-JP" sz="1400">
                    <a:solidFill>
                      <a:srgbClr val="000000"/>
                    </a:solidFill>
                    <a:ea typeface="ＭＳ Ｐゴシック" pitchFamily="50" charset="-128"/>
                  </a:rPr>
                  <a:t>3</a:t>
                </a:r>
                <a:endParaRPr lang="en-US" altLang="ja-JP">
                  <a:ea typeface="ＭＳ Ｐゴシック" pitchFamily="50" charset="-128"/>
                </a:endParaRPr>
              </a:p>
            </p:txBody>
          </p:sp>
          <p:sp>
            <p:nvSpPr>
              <p:cNvPr id="102" name="CustomShape 63"/>
              <p:cNvSpPr>
                <a:spLocks noChangeArrowheads="1"/>
              </p:cNvSpPr>
              <p:nvPr/>
            </p:nvSpPr>
            <p:spPr bwMode="auto">
              <a:xfrm>
                <a:off x="7065366" y="6577533"/>
                <a:ext cx="227013" cy="228600"/>
              </a:xfrm>
              <a:prstGeom prst="rect">
                <a:avLst/>
              </a:prstGeom>
              <a:solidFill>
                <a:srgbClr val="CC99FF"/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lIns="90000" tIns="45000" rIns="90000" bIns="45000" anchor="ctr"/>
              <a:lstStyle/>
              <a:p>
                <a:pPr algn="ctr"/>
                <a:r>
                  <a:rPr lang="en-US" altLang="ja-JP" sz="1400" dirty="0" smtClean="0">
                    <a:solidFill>
                      <a:srgbClr val="000000"/>
                    </a:solidFill>
                    <a:ea typeface="ＭＳ Ｐゴシック" pitchFamily="50" charset="-128"/>
                  </a:rPr>
                  <a:t>6</a:t>
                </a:r>
                <a:endParaRPr lang="en-US" altLang="ja-JP" dirty="0">
                  <a:ea typeface="ＭＳ Ｐゴシック" pitchFamily="50" charset="-128"/>
                </a:endParaRPr>
              </a:p>
            </p:txBody>
          </p:sp>
          <p:sp>
            <p:nvSpPr>
              <p:cNvPr id="103" name="CustomShape 64"/>
              <p:cNvSpPr>
                <a:spLocks noChangeArrowheads="1"/>
              </p:cNvSpPr>
              <p:nvPr/>
            </p:nvSpPr>
            <p:spPr bwMode="auto">
              <a:xfrm>
                <a:off x="7522566" y="6577533"/>
                <a:ext cx="227013" cy="228600"/>
              </a:xfrm>
              <a:prstGeom prst="rect">
                <a:avLst/>
              </a:prstGeom>
              <a:solidFill>
                <a:srgbClr val="99FF66"/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lIns="90000" tIns="45000" rIns="90000" bIns="45000" anchor="ctr"/>
              <a:lstStyle/>
              <a:p>
                <a:pPr algn="ctr"/>
                <a:r>
                  <a:rPr lang="en-US" altLang="ja-JP" sz="1400">
                    <a:solidFill>
                      <a:srgbClr val="000000"/>
                    </a:solidFill>
                    <a:ea typeface="ＭＳ Ｐゴシック" pitchFamily="50" charset="-128"/>
                  </a:rPr>
                  <a:t>3</a:t>
                </a:r>
                <a:endParaRPr lang="en-US" altLang="ja-JP">
                  <a:ea typeface="ＭＳ Ｐゴシック" pitchFamily="50" charset="-128"/>
                </a:endParaRPr>
              </a:p>
            </p:txBody>
          </p:sp>
          <p:sp>
            <p:nvSpPr>
              <p:cNvPr id="104" name="CustomShape 65"/>
              <p:cNvSpPr>
                <a:spLocks noChangeArrowheads="1"/>
              </p:cNvSpPr>
              <p:nvPr/>
            </p:nvSpPr>
            <p:spPr bwMode="auto">
              <a:xfrm>
                <a:off x="7065366" y="7034733"/>
                <a:ext cx="227013" cy="228600"/>
              </a:xfrm>
              <a:prstGeom prst="rect">
                <a:avLst/>
              </a:prstGeom>
              <a:solidFill>
                <a:srgbClr val="CC99FF"/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lIns="90000" tIns="45000" rIns="90000" bIns="45000" anchor="ctr"/>
              <a:lstStyle/>
              <a:p>
                <a:pPr algn="ctr"/>
                <a:r>
                  <a:rPr lang="en-US" altLang="ja-JP" sz="1400" dirty="0" smtClean="0">
                    <a:solidFill>
                      <a:srgbClr val="000000"/>
                    </a:solidFill>
                    <a:ea typeface="ＭＳ Ｐゴシック" pitchFamily="50" charset="-128"/>
                  </a:rPr>
                  <a:t>6</a:t>
                </a:r>
                <a:endParaRPr lang="en-US" altLang="ja-JP" dirty="0">
                  <a:ea typeface="ＭＳ Ｐゴシック" pitchFamily="50" charset="-128"/>
                </a:endParaRPr>
              </a:p>
            </p:txBody>
          </p:sp>
          <p:sp>
            <p:nvSpPr>
              <p:cNvPr id="105" name="CustomShape 66"/>
              <p:cNvSpPr>
                <a:spLocks noChangeArrowheads="1"/>
              </p:cNvSpPr>
              <p:nvPr/>
            </p:nvSpPr>
            <p:spPr bwMode="auto">
              <a:xfrm>
                <a:off x="7522566" y="7034733"/>
                <a:ext cx="227013" cy="228600"/>
              </a:xfrm>
              <a:prstGeom prst="rect">
                <a:avLst/>
              </a:prstGeom>
              <a:solidFill>
                <a:srgbClr val="99CCFF"/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lIns="90000" tIns="45000" rIns="90000" bIns="45000" anchor="ctr"/>
              <a:lstStyle/>
              <a:p>
                <a:pPr algn="ctr"/>
                <a:r>
                  <a:rPr lang="en-US" altLang="ja-JP" sz="1400" dirty="0" smtClean="0">
                    <a:solidFill>
                      <a:srgbClr val="000000"/>
                    </a:solidFill>
                    <a:ea typeface="ＭＳ Ｐゴシック" pitchFamily="50" charset="-128"/>
                  </a:rPr>
                  <a:t>7</a:t>
                </a:r>
                <a:endParaRPr lang="en-US" altLang="ja-JP" dirty="0">
                  <a:ea typeface="ＭＳ Ｐゴシック" pitchFamily="50" charset="-128"/>
                </a:endParaRPr>
              </a:p>
            </p:txBody>
          </p:sp>
          <p:sp>
            <p:nvSpPr>
              <p:cNvPr id="106" name="CustomShape 67"/>
              <p:cNvSpPr>
                <a:spLocks noChangeArrowheads="1"/>
              </p:cNvSpPr>
              <p:nvPr/>
            </p:nvSpPr>
            <p:spPr bwMode="auto">
              <a:xfrm>
                <a:off x="7065366" y="7491933"/>
                <a:ext cx="227013" cy="228600"/>
              </a:xfrm>
              <a:prstGeom prst="rect">
                <a:avLst/>
              </a:prstGeom>
              <a:solidFill>
                <a:srgbClr val="99CCFF"/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lIns="90000" tIns="45000" rIns="90000" bIns="45000" anchor="ctr"/>
              <a:lstStyle/>
              <a:p>
                <a:pPr algn="ctr"/>
                <a:r>
                  <a:rPr lang="en-US" altLang="ja-JP" sz="1400" dirty="0" smtClean="0">
                    <a:ea typeface="ＭＳ Ｐゴシック" pitchFamily="50" charset="-128"/>
                  </a:rPr>
                  <a:t>7</a:t>
                </a:r>
                <a:endParaRPr lang="en-US" altLang="ja-JP" sz="1400" dirty="0">
                  <a:ea typeface="ＭＳ Ｐゴシック" pitchFamily="50" charset="-128"/>
                </a:endParaRPr>
              </a:p>
            </p:txBody>
          </p:sp>
          <p:sp>
            <p:nvSpPr>
              <p:cNvPr id="107" name="CustomShape 68"/>
              <p:cNvSpPr>
                <a:spLocks noChangeArrowheads="1"/>
              </p:cNvSpPr>
              <p:nvPr/>
            </p:nvSpPr>
            <p:spPr bwMode="auto">
              <a:xfrm>
                <a:off x="7522566" y="7491933"/>
                <a:ext cx="227013" cy="228600"/>
              </a:xfrm>
              <a:prstGeom prst="rect">
                <a:avLst/>
              </a:prstGeom>
              <a:noFill/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ja-JP"/>
              </a:p>
            </p:txBody>
          </p:sp>
        </p:grpSp>
        <p:grpSp>
          <p:nvGrpSpPr>
            <p:cNvPr id="8" name="グループ化 316"/>
            <p:cNvGrpSpPr/>
            <p:nvPr/>
          </p:nvGrpSpPr>
          <p:grpSpPr>
            <a:xfrm>
              <a:off x="3304456" y="5880720"/>
              <a:ext cx="2114550" cy="2581275"/>
              <a:chOff x="928192" y="5880720"/>
              <a:chExt cx="2114550" cy="2581275"/>
            </a:xfrm>
          </p:grpSpPr>
          <p:sp>
            <p:nvSpPr>
              <p:cNvPr id="27" name="CustomShape 21"/>
              <p:cNvSpPr>
                <a:spLocks noChangeArrowheads="1"/>
              </p:cNvSpPr>
              <p:nvPr/>
            </p:nvSpPr>
            <p:spPr bwMode="auto">
              <a:xfrm>
                <a:off x="1047254" y="5880720"/>
                <a:ext cx="457200" cy="457200"/>
              </a:xfrm>
              <a:prstGeom prst="rect">
                <a:avLst/>
              </a:prstGeom>
              <a:solidFill>
                <a:srgbClr val="FFC000"/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lIns="90000" tIns="45000" rIns="90000" bIns="45000" anchor="ctr"/>
              <a:lstStyle/>
              <a:p>
                <a:pPr algn="ctr"/>
                <a:r>
                  <a:rPr lang="en-US" altLang="ja-JP" sz="2000" dirty="0">
                    <a:solidFill>
                      <a:srgbClr val="000000"/>
                    </a:solidFill>
                    <a:ea typeface="ＭＳ Ｐゴシック" pitchFamily="50" charset="-128"/>
                  </a:rPr>
                  <a:t>0</a:t>
                </a:r>
                <a:endParaRPr lang="en-US" altLang="ja-JP" dirty="0">
                  <a:ea typeface="ＭＳ Ｐゴシック" pitchFamily="50" charset="-128"/>
                </a:endParaRPr>
              </a:p>
            </p:txBody>
          </p:sp>
          <p:sp>
            <p:nvSpPr>
              <p:cNvPr id="28" name="CustomShape 22"/>
              <p:cNvSpPr>
                <a:spLocks noChangeArrowheads="1"/>
              </p:cNvSpPr>
              <p:nvPr/>
            </p:nvSpPr>
            <p:spPr bwMode="auto">
              <a:xfrm>
                <a:off x="1504454" y="5880720"/>
                <a:ext cx="457200" cy="457200"/>
              </a:xfrm>
              <a:prstGeom prst="rect">
                <a:avLst/>
              </a:prstGeom>
              <a:solidFill>
                <a:srgbClr val="92D050"/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lIns="90000" tIns="45000" rIns="90000" bIns="45000" anchor="ctr"/>
              <a:lstStyle/>
              <a:p>
                <a:pPr algn="ctr"/>
                <a:r>
                  <a:rPr lang="en-US" altLang="ja-JP" dirty="0" smtClean="0">
                    <a:ea typeface="ＭＳ Ｐゴシック" pitchFamily="50" charset="-128"/>
                  </a:rPr>
                  <a:t>1</a:t>
                </a:r>
                <a:endParaRPr lang="en-US" altLang="ja-JP" dirty="0">
                  <a:ea typeface="ＭＳ Ｐゴシック" pitchFamily="50" charset="-128"/>
                </a:endParaRPr>
              </a:p>
            </p:txBody>
          </p:sp>
          <p:sp>
            <p:nvSpPr>
              <p:cNvPr id="29" name="CustomShape 23"/>
              <p:cNvSpPr>
                <a:spLocks noChangeArrowheads="1"/>
              </p:cNvSpPr>
              <p:nvPr/>
            </p:nvSpPr>
            <p:spPr bwMode="auto">
              <a:xfrm>
                <a:off x="1047254" y="6337920"/>
                <a:ext cx="457200" cy="457200"/>
              </a:xfrm>
              <a:prstGeom prst="rect">
                <a:avLst/>
              </a:prstGeom>
              <a:solidFill>
                <a:srgbClr val="92D050"/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lIns="90000" tIns="45000" rIns="90000" bIns="45000" anchor="ctr"/>
              <a:lstStyle/>
              <a:p>
                <a:pPr algn="ctr"/>
                <a:r>
                  <a:rPr lang="en-US" altLang="ja-JP" sz="2000" dirty="0" smtClean="0">
                    <a:solidFill>
                      <a:srgbClr val="000000"/>
                    </a:solidFill>
                    <a:ea typeface="ＭＳ Ｐゴシック" pitchFamily="50" charset="-128"/>
                  </a:rPr>
                  <a:t>1</a:t>
                </a:r>
                <a:endParaRPr lang="en-US" altLang="ja-JP" dirty="0">
                  <a:ea typeface="ＭＳ Ｐゴシック" pitchFamily="50" charset="-128"/>
                </a:endParaRPr>
              </a:p>
            </p:txBody>
          </p:sp>
          <p:sp>
            <p:nvSpPr>
              <p:cNvPr id="30" name="CustomShape 24"/>
              <p:cNvSpPr>
                <a:spLocks noChangeArrowheads="1"/>
              </p:cNvSpPr>
              <p:nvPr/>
            </p:nvSpPr>
            <p:spPr bwMode="auto">
              <a:xfrm>
                <a:off x="1504454" y="6337920"/>
                <a:ext cx="457200" cy="457200"/>
              </a:xfrm>
              <a:prstGeom prst="rect">
                <a:avLst/>
              </a:prstGeom>
              <a:solidFill>
                <a:srgbClr val="92D050"/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lIns="90000" tIns="45000" rIns="90000" bIns="45000" anchor="ctr"/>
              <a:lstStyle/>
              <a:p>
                <a:pPr algn="ctr"/>
                <a:r>
                  <a:rPr lang="en-US" altLang="ja-JP" sz="2000" dirty="0">
                    <a:solidFill>
                      <a:srgbClr val="000000"/>
                    </a:solidFill>
                    <a:ea typeface="ＭＳ Ｐゴシック" pitchFamily="50" charset="-128"/>
                  </a:rPr>
                  <a:t>1</a:t>
                </a:r>
                <a:endParaRPr lang="en-US" altLang="ja-JP" dirty="0">
                  <a:ea typeface="ＭＳ Ｐゴシック" pitchFamily="50" charset="-128"/>
                </a:endParaRPr>
              </a:p>
            </p:txBody>
          </p:sp>
          <p:sp>
            <p:nvSpPr>
              <p:cNvPr id="31" name="CustomShape 25"/>
              <p:cNvSpPr>
                <a:spLocks noChangeArrowheads="1"/>
              </p:cNvSpPr>
              <p:nvPr/>
            </p:nvSpPr>
            <p:spPr bwMode="auto">
              <a:xfrm>
                <a:off x="1047254" y="6795120"/>
                <a:ext cx="457200" cy="457200"/>
              </a:xfrm>
              <a:prstGeom prst="rect">
                <a:avLst/>
              </a:prstGeom>
              <a:solidFill>
                <a:srgbClr val="FFFF00"/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lIns="90000" tIns="45000" rIns="90000" bIns="45000" anchor="ctr"/>
              <a:lstStyle/>
              <a:p>
                <a:pPr algn="ctr"/>
                <a:r>
                  <a:rPr lang="en-US" altLang="ja-JP" dirty="0" smtClean="0">
                    <a:solidFill>
                      <a:srgbClr val="000000"/>
                    </a:solidFill>
                    <a:ea typeface="ＭＳ Ｐゴシック" pitchFamily="50" charset="-128"/>
                  </a:rPr>
                  <a:t>3</a:t>
                </a:r>
                <a:endParaRPr lang="en-US" altLang="ja-JP" sz="1600" dirty="0">
                  <a:ea typeface="ＭＳ Ｐゴシック" pitchFamily="50" charset="-128"/>
                </a:endParaRPr>
              </a:p>
            </p:txBody>
          </p:sp>
          <p:sp>
            <p:nvSpPr>
              <p:cNvPr id="32" name="CustomShape 26"/>
              <p:cNvSpPr>
                <a:spLocks noChangeArrowheads="1"/>
              </p:cNvSpPr>
              <p:nvPr/>
            </p:nvSpPr>
            <p:spPr bwMode="auto">
              <a:xfrm>
                <a:off x="1504454" y="6795120"/>
                <a:ext cx="457200" cy="457200"/>
              </a:xfrm>
              <a:prstGeom prst="rect">
                <a:avLst/>
              </a:prstGeom>
              <a:solidFill>
                <a:srgbClr val="FFFF00"/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lIns="90000" tIns="45000" rIns="90000" bIns="45000" anchor="ctr"/>
              <a:lstStyle/>
              <a:p>
                <a:pPr algn="ctr"/>
                <a:r>
                  <a:rPr lang="en-US" altLang="ja-JP" dirty="0" smtClean="0">
                    <a:ea typeface="ＭＳ Ｐゴシック" pitchFamily="50" charset="-128"/>
                  </a:rPr>
                  <a:t>3</a:t>
                </a:r>
                <a:endParaRPr lang="en-US" altLang="ja-JP" dirty="0">
                  <a:ea typeface="ＭＳ Ｐゴシック" pitchFamily="50" charset="-128"/>
                </a:endParaRPr>
              </a:p>
            </p:txBody>
          </p:sp>
          <p:sp>
            <p:nvSpPr>
              <p:cNvPr id="33" name="CustomShape 27"/>
              <p:cNvSpPr>
                <a:spLocks noChangeArrowheads="1"/>
              </p:cNvSpPr>
              <p:nvPr/>
            </p:nvSpPr>
            <p:spPr bwMode="auto">
              <a:xfrm>
                <a:off x="1047254" y="7252320"/>
                <a:ext cx="457200" cy="457200"/>
              </a:xfrm>
              <a:prstGeom prst="rect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lIns="90000" tIns="45000" rIns="90000" bIns="45000" anchor="ctr"/>
              <a:lstStyle/>
              <a:p>
                <a:pPr algn="ctr"/>
                <a:r>
                  <a:rPr lang="en-US" altLang="ja-JP" dirty="0" smtClean="0">
                    <a:solidFill>
                      <a:srgbClr val="000000"/>
                    </a:solidFill>
                    <a:ea typeface="ＭＳ Ｐゴシック" pitchFamily="50" charset="-128"/>
                  </a:rPr>
                  <a:t>4</a:t>
                </a:r>
                <a:endParaRPr lang="en-US" altLang="ja-JP" sz="1600" dirty="0">
                  <a:ea typeface="ＭＳ Ｐゴシック" pitchFamily="50" charset="-128"/>
                </a:endParaRPr>
              </a:p>
            </p:txBody>
          </p:sp>
          <p:sp>
            <p:nvSpPr>
              <p:cNvPr id="34" name="CustomShape 28"/>
              <p:cNvSpPr>
                <a:spLocks noChangeArrowheads="1"/>
              </p:cNvSpPr>
              <p:nvPr/>
            </p:nvSpPr>
            <p:spPr bwMode="auto">
              <a:xfrm>
                <a:off x="1504454" y="7252320"/>
                <a:ext cx="457200" cy="457200"/>
              </a:xfrm>
              <a:prstGeom prst="rect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lIns="90000" tIns="45000" rIns="90000" bIns="45000" anchor="ctr"/>
              <a:lstStyle/>
              <a:p>
                <a:pPr algn="ctr"/>
                <a:r>
                  <a:rPr lang="en-US" altLang="ja-JP" dirty="0" smtClean="0">
                    <a:ea typeface="ＭＳ Ｐゴシック" pitchFamily="50" charset="-128"/>
                  </a:rPr>
                  <a:t>4</a:t>
                </a:r>
                <a:endParaRPr lang="en-US" altLang="ja-JP" dirty="0">
                  <a:ea typeface="ＭＳ Ｐゴシック" pitchFamily="50" charset="-128"/>
                </a:endParaRPr>
              </a:p>
            </p:txBody>
          </p:sp>
          <p:sp>
            <p:nvSpPr>
              <p:cNvPr id="35" name="CustomShape 29"/>
              <p:cNvSpPr>
                <a:spLocks noChangeArrowheads="1"/>
              </p:cNvSpPr>
              <p:nvPr/>
            </p:nvSpPr>
            <p:spPr bwMode="auto">
              <a:xfrm>
                <a:off x="1961654" y="5880720"/>
                <a:ext cx="457200" cy="457200"/>
              </a:xfrm>
              <a:prstGeom prst="rect">
                <a:avLst/>
              </a:prstGeom>
              <a:solidFill>
                <a:srgbClr val="00B0F0"/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lIns="90000" tIns="45000" rIns="90000" bIns="45000" anchor="ctr"/>
              <a:lstStyle/>
              <a:p>
                <a:pPr algn="ctr"/>
                <a:r>
                  <a:rPr lang="en-US" altLang="ja-JP" dirty="0" smtClean="0">
                    <a:solidFill>
                      <a:srgbClr val="000000"/>
                    </a:solidFill>
                    <a:ea typeface="ＭＳ Ｐゴシック" pitchFamily="50" charset="-128"/>
                  </a:rPr>
                  <a:t>2</a:t>
                </a:r>
                <a:endParaRPr lang="en-US" altLang="ja-JP" sz="1600" dirty="0">
                  <a:ea typeface="ＭＳ Ｐゴシック" pitchFamily="50" charset="-128"/>
                </a:endParaRPr>
              </a:p>
            </p:txBody>
          </p:sp>
          <p:sp>
            <p:nvSpPr>
              <p:cNvPr id="36" name="CustomShape 30"/>
              <p:cNvSpPr>
                <a:spLocks noChangeArrowheads="1"/>
              </p:cNvSpPr>
              <p:nvPr/>
            </p:nvSpPr>
            <p:spPr bwMode="auto">
              <a:xfrm>
                <a:off x="2418854" y="5880720"/>
                <a:ext cx="457200" cy="457200"/>
              </a:xfrm>
              <a:prstGeom prst="rect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lIns="90000" tIns="45000" rIns="90000" bIns="45000" anchor="ctr"/>
              <a:lstStyle/>
              <a:p>
                <a:pPr algn="ctr"/>
                <a:r>
                  <a:rPr lang="en-US" altLang="ja-JP" dirty="0" smtClean="0">
                    <a:solidFill>
                      <a:srgbClr val="000000"/>
                    </a:solidFill>
                    <a:ea typeface="ＭＳ Ｐゴシック" pitchFamily="50" charset="-128"/>
                  </a:rPr>
                  <a:t>4</a:t>
                </a:r>
                <a:endParaRPr lang="en-US" altLang="ja-JP" sz="1600" dirty="0">
                  <a:ea typeface="ＭＳ Ｐゴシック" pitchFamily="50" charset="-128"/>
                </a:endParaRPr>
              </a:p>
            </p:txBody>
          </p:sp>
          <p:sp>
            <p:nvSpPr>
              <p:cNvPr id="37" name="CustomShape 31"/>
              <p:cNvSpPr>
                <a:spLocks noChangeArrowheads="1"/>
              </p:cNvSpPr>
              <p:nvPr/>
            </p:nvSpPr>
            <p:spPr bwMode="auto">
              <a:xfrm>
                <a:off x="1961654" y="6337920"/>
                <a:ext cx="457200" cy="457200"/>
              </a:xfrm>
              <a:prstGeom prst="rect">
                <a:avLst/>
              </a:prstGeom>
              <a:solidFill>
                <a:srgbClr val="00B0F0"/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lIns="90000" tIns="45000" rIns="90000" bIns="45000" anchor="ctr"/>
              <a:lstStyle/>
              <a:p>
                <a:pPr algn="ctr"/>
                <a:r>
                  <a:rPr lang="en-US" altLang="ja-JP" dirty="0" smtClean="0">
                    <a:ea typeface="ＭＳ Ｐゴシック" pitchFamily="50" charset="-128"/>
                  </a:rPr>
                  <a:t>2</a:t>
                </a:r>
                <a:endParaRPr lang="en-US" altLang="ja-JP" dirty="0">
                  <a:ea typeface="ＭＳ Ｐゴシック" pitchFamily="50" charset="-128"/>
                </a:endParaRPr>
              </a:p>
            </p:txBody>
          </p:sp>
          <p:sp>
            <p:nvSpPr>
              <p:cNvPr id="38" name="CustomShape 32"/>
              <p:cNvSpPr>
                <a:spLocks noChangeArrowheads="1"/>
              </p:cNvSpPr>
              <p:nvPr/>
            </p:nvSpPr>
            <p:spPr bwMode="auto">
              <a:xfrm>
                <a:off x="2418854" y="6337920"/>
                <a:ext cx="457200" cy="457200"/>
              </a:xfrm>
              <a:prstGeom prst="rect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lIns="90000" tIns="45000" rIns="90000" bIns="45000" anchor="ctr"/>
              <a:lstStyle/>
              <a:p>
                <a:pPr algn="ctr"/>
                <a:r>
                  <a:rPr lang="en-US" altLang="ja-JP" dirty="0" smtClean="0">
                    <a:ea typeface="ＭＳ Ｐゴシック" pitchFamily="50" charset="-128"/>
                  </a:rPr>
                  <a:t>4</a:t>
                </a:r>
                <a:endParaRPr lang="en-US" altLang="ja-JP" dirty="0">
                  <a:ea typeface="ＭＳ Ｐゴシック" pitchFamily="50" charset="-128"/>
                </a:endParaRPr>
              </a:p>
            </p:txBody>
          </p:sp>
          <p:sp>
            <p:nvSpPr>
              <p:cNvPr id="39" name="CustomShape 33"/>
              <p:cNvSpPr>
                <a:spLocks noChangeArrowheads="1"/>
              </p:cNvSpPr>
              <p:nvPr/>
            </p:nvSpPr>
            <p:spPr bwMode="auto">
              <a:xfrm>
                <a:off x="1961654" y="6795120"/>
                <a:ext cx="457200" cy="457200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lIns="90000" tIns="45000" rIns="90000" bIns="45000" anchor="ctr"/>
              <a:lstStyle/>
              <a:p>
                <a:pPr algn="ctr"/>
                <a:r>
                  <a:rPr lang="en-US" altLang="ja-JP" dirty="0" smtClean="0">
                    <a:solidFill>
                      <a:srgbClr val="000000"/>
                    </a:solidFill>
                    <a:ea typeface="ＭＳ Ｐゴシック" pitchFamily="50" charset="-128"/>
                  </a:rPr>
                  <a:t>5</a:t>
                </a:r>
                <a:endParaRPr lang="en-US" altLang="ja-JP" sz="1600" dirty="0">
                  <a:ea typeface="ＭＳ Ｐゴシック" pitchFamily="50" charset="-128"/>
                </a:endParaRPr>
              </a:p>
            </p:txBody>
          </p:sp>
          <p:sp>
            <p:nvSpPr>
              <p:cNvPr id="40" name="CustomShape 34"/>
              <p:cNvSpPr>
                <a:spLocks noChangeArrowheads="1"/>
              </p:cNvSpPr>
              <p:nvPr/>
            </p:nvSpPr>
            <p:spPr bwMode="auto">
              <a:xfrm>
                <a:off x="2418854" y="6795120"/>
                <a:ext cx="457200" cy="457200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lIns="90000" tIns="45000" rIns="90000" bIns="45000" anchor="ctr"/>
              <a:lstStyle/>
              <a:p>
                <a:pPr algn="ctr"/>
                <a:r>
                  <a:rPr lang="en-US" altLang="ja-JP" dirty="0" smtClean="0">
                    <a:ea typeface="ＭＳ Ｐゴシック" pitchFamily="50" charset="-128"/>
                  </a:rPr>
                  <a:t>5</a:t>
                </a:r>
                <a:endParaRPr lang="en-US" altLang="ja-JP" dirty="0">
                  <a:ea typeface="ＭＳ Ｐゴシック" pitchFamily="50" charset="-128"/>
                </a:endParaRPr>
              </a:p>
            </p:txBody>
          </p:sp>
          <p:sp>
            <p:nvSpPr>
              <p:cNvPr id="41" name="CustomShape 35"/>
              <p:cNvSpPr>
                <a:spLocks noChangeArrowheads="1"/>
              </p:cNvSpPr>
              <p:nvPr/>
            </p:nvSpPr>
            <p:spPr bwMode="auto">
              <a:xfrm>
                <a:off x="1961654" y="7252320"/>
                <a:ext cx="457200" cy="457200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lIns="90000" tIns="45000" rIns="90000" bIns="45000" anchor="ctr"/>
              <a:lstStyle/>
              <a:p>
                <a:pPr algn="ctr"/>
                <a:r>
                  <a:rPr lang="en-US" altLang="ja-JP" dirty="0" smtClean="0">
                    <a:ea typeface="ＭＳ Ｐゴシック" pitchFamily="50" charset="-128"/>
                  </a:rPr>
                  <a:t>5</a:t>
                </a:r>
                <a:endParaRPr lang="en-US" altLang="ja-JP" dirty="0">
                  <a:ea typeface="ＭＳ Ｐゴシック" pitchFamily="50" charset="-128"/>
                </a:endParaRPr>
              </a:p>
            </p:txBody>
          </p:sp>
          <p:sp>
            <p:nvSpPr>
              <p:cNvPr id="42" name="CustomShape 36"/>
              <p:cNvSpPr>
                <a:spLocks noChangeArrowheads="1"/>
              </p:cNvSpPr>
              <p:nvPr/>
            </p:nvSpPr>
            <p:spPr bwMode="auto">
              <a:xfrm>
                <a:off x="2418854" y="7252320"/>
                <a:ext cx="457200" cy="457200"/>
              </a:xfrm>
              <a:prstGeom prst="rect">
                <a:avLst/>
              </a:prstGeom>
              <a:noFill/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ja-JP"/>
              </a:p>
            </p:txBody>
          </p:sp>
          <p:sp>
            <p:nvSpPr>
              <p:cNvPr id="43" name="CustomShape 37"/>
              <p:cNvSpPr>
                <a:spLocks noChangeArrowheads="1"/>
              </p:cNvSpPr>
              <p:nvPr/>
            </p:nvSpPr>
            <p:spPr bwMode="auto">
              <a:xfrm>
                <a:off x="928192" y="7823820"/>
                <a:ext cx="2114550" cy="6381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90000" tIns="45000" rIns="90000" bIns="45000"/>
              <a:lstStyle/>
              <a:p>
                <a:pPr algn="ctr"/>
                <a:r>
                  <a:rPr lang="en-US" altLang="ja-JP" sz="1400" dirty="0" smtClean="0">
                    <a:solidFill>
                      <a:srgbClr val="000000"/>
                    </a:solidFill>
                    <a:ea typeface="ＭＳ Ｐゴシック" pitchFamily="50" charset="-128"/>
                  </a:rPr>
                  <a:t>(b) 4x4 </a:t>
                </a:r>
                <a:r>
                  <a:rPr lang="en-US" altLang="ja-JP" sz="1400" dirty="0" err="1" smtClean="0">
                    <a:solidFill>
                      <a:srgbClr val="000000"/>
                    </a:solidFill>
                    <a:ea typeface="ＭＳ Ｐゴシック" pitchFamily="50" charset="-128"/>
                  </a:rPr>
                  <a:t>Chroma</a:t>
                </a:r>
                <a:r>
                  <a:rPr lang="en-US" altLang="ja-JP" sz="1400" dirty="0" smtClean="0">
                    <a:solidFill>
                      <a:srgbClr val="000000"/>
                    </a:solidFill>
                    <a:ea typeface="ＭＳ Ｐゴシック" pitchFamily="50" charset="-128"/>
                  </a:rPr>
                  <a:t> </a:t>
                </a:r>
                <a:br>
                  <a:rPr lang="en-US" altLang="ja-JP" sz="1400" dirty="0" smtClean="0">
                    <a:solidFill>
                      <a:srgbClr val="000000"/>
                    </a:solidFill>
                    <a:ea typeface="ＭＳ Ｐゴシック" pitchFamily="50" charset="-128"/>
                  </a:rPr>
                </a:br>
                <a:r>
                  <a:rPr lang="en-US" altLang="ja-JP" sz="1400" dirty="0" smtClean="0">
                    <a:solidFill>
                      <a:srgbClr val="000000"/>
                    </a:solidFill>
                    <a:ea typeface="ＭＳ Ｐゴシック" pitchFamily="50" charset="-128"/>
                  </a:rPr>
                  <a:t>context assignment</a:t>
                </a:r>
                <a:endParaRPr lang="en-US" altLang="ja-JP" sz="1400" dirty="0">
                  <a:ea typeface="ＭＳ Ｐゴシック" pitchFamily="50" charset="-128"/>
                </a:endParaRPr>
              </a:p>
            </p:txBody>
          </p:sp>
        </p:grpSp>
        <p:grpSp>
          <p:nvGrpSpPr>
            <p:cNvPr id="9" name="グループ化 316"/>
            <p:cNvGrpSpPr/>
            <p:nvPr/>
          </p:nvGrpSpPr>
          <p:grpSpPr>
            <a:xfrm>
              <a:off x="712168" y="5880720"/>
              <a:ext cx="2114550" cy="2581275"/>
              <a:chOff x="928192" y="5880720"/>
              <a:chExt cx="2114550" cy="2581275"/>
            </a:xfrm>
          </p:grpSpPr>
          <p:sp>
            <p:nvSpPr>
              <p:cNvPr id="10" name="CustomShape 21"/>
              <p:cNvSpPr>
                <a:spLocks noChangeArrowheads="1"/>
              </p:cNvSpPr>
              <p:nvPr/>
            </p:nvSpPr>
            <p:spPr bwMode="auto">
              <a:xfrm>
                <a:off x="1047254" y="5880720"/>
                <a:ext cx="457200" cy="457200"/>
              </a:xfrm>
              <a:prstGeom prst="rect">
                <a:avLst/>
              </a:prstGeom>
              <a:solidFill>
                <a:srgbClr val="FFC000"/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lIns="90000" tIns="45000" rIns="90000" bIns="45000" anchor="ctr"/>
              <a:lstStyle/>
              <a:p>
                <a:pPr algn="ctr"/>
                <a:r>
                  <a:rPr lang="en-US" altLang="ja-JP" sz="2000" dirty="0">
                    <a:solidFill>
                      <a:srgbClr val="000000"/>
                    </a:solidFill>
                    <a:ea typeface="ＭＳ Ｐゴシック" pitchFamily="50" charset="-128"/>
                  </a:rPr>
                  <a:t>0</a:t>
                </a:r>
                <a:endParaRPr lang="en-US" altLang="ja-JP" dirty="0">
                  <a:ea typeface="ＭＳ Ｐゴシック" pitchFamily="50" charset="-128"/>
                </a:endParaRPr>
              </a:p>
            </p:txBody>
          </p:sp>
          <p:sp>
            <p:nvSpPr>
              <p:cNvPr id="11" name="CustomShape 22"/>
              <p:cNvSpPr>
                <a:spLocks noChangeArrowheads="1"/>
              </p:cNvSpPr>
              <p:nvPr/>
            </p:nvSpPr>
            <p:spPr bwMode="auto">
              <a:xfrm>
                <a:off x="1504454" y="5880720"/>
                <a:ext cx="457200" cy="457200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lIns="90000" tIns="45000" rIns="90000" bIns="45000" anchor="ctr"/>
              <a:lstStyle/>
              <a:p>
                <a:pPr algn="ctr"/>
                <a:r>
                  <a:rPr lang="en-US" altLang="ja-JP" dirty="0" smtClean="0">
                    <a:ea typeface="ＭＳ Ｐゴシック" pitchFamily="50" charset="-128"/>
                  </a:rPr>
                  <a:t>1</a:t>
                </a:r>
                <a:endParaRPr lang="en-US" altLang="ja-JP" dirty="0">
                  <a:ea typeface="ＭＳ Ｐゴシック" pitchFamily="50" charset="-128"/>
                </a:endParaRPr>
              </a:p>
            </p:txBody>
          </p:sp>
          <p:sp>
            <p:nvSpPr>
              <p:cNvPr id="12" name="CustomShape 23"/>
              <p:cNvSpPr>
                <a:spLocks noChangeArrowheads="1"/>
              </p:cNvSpPr>
              <p:nvPr/>
            </p:nvSpPr>
            <p:spPr bwMode="auto">
              <a:xfrm>
                <a:off x="1047254" y="6337920"/>
                <a:ext cx="457200" cy="457200"/>
              </a:xfrm>
              <a:prstGeom prst="rect">
                <a:avLst/>
              </a:prstGeom>
              <a:solidFill>
                <a:schemeClr val="accent3">
                  <a:lumMod val="40000"/>
                  <a:lumOff val="60000"/>
                </a:schemeClr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lIns="90000" tIns="45000" rIns="90000" bIns="45000" anchor="ctr"/>
              <a:lstStyle/>
              <a:p>
                <a:pPr algn="ctr"/>
                <a:r>
                  <a:rPr lang="en-US" altLang="ja-JP" dirty="0" smtClean="0">
                    <a:solidFill>
                      <a:srgbClr val="000000"/>
                    </a:solidFill>
                    <a:ea typeface="ＭＳ Ｐゴシック" pitchFamily="50" charset="-128"/>
                  </a:rPr>
                  <a:t>2</a:t>
                </a:r>
                <a:endParaRPr lang="en-US" altLang="ja-JP" sz="1600" dirty="0">
                  <a:ea typeface="ＭＳ Ｐゴシック" pitchFamily="50" charset="-128"/>
                </a:endParaRPr>
              </a:p>
            </p:txBody>
          </p:sp>
          <p:sp>
            <p:nvSpPr>
              <p:cNvPr id="13" name="CustomShape 24"/>
              <p:cNvSpPr>
                <a:spLocks noChangeArrowheads="1"/>
              </p:cNvSpPr>
              <p:nvPr/>
            </p:nvSpPr>
            <p:spPr bwMode="auto">
              <a:xfrm>
                <a:off x="1504454" y="6337920"/>
                <a:ext cx="457200" cy="457200"/>
              </a:xfrm>
              <a:prstGeom prst="rect">
                <a:avLst/>
              </a:prstGeom>
              <a:solidFill>
                <a:srgbClr val="92D050"/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lIns="90000" tIns="45000" rIns="90000" bIns="45000" anchor="ctr"/>
              <a:lstStyle/>
              <a:p>
                <a:pPr algn="ctr"/>
                <a:r>
                  <a:rPr lang="en-US" altLang="ja-JP" dirty="0">
                    <a:solidFill>
                      <a:srgbClr val="000000"/>
                    </a:solidFill>
                    <a:ea typeface="ＭＳ Ｐゴシック" pitchFamily="50" charset="-128"/>
                  </a:rPr>
                  <a:t>3</a:t>
                </a:r>
                <a:endParaRPr lang="en-US" altLang="ja-JP" sz="1600" dirty="0">
                  <a:ea typeface="ＭＳ Ｐゴシック" pitchFamily="50" charset="-128"/>
                </a:endParaRPr>
              </a:p>
            </p:txBody>
          </p:sp>
          <p:sp>
            <p:nvSpPr>
              <p:cNvPr id="14" name="CustomShape 25"/>
              <p:cNvSpPr>
                <a:spLocks noChangeArrowheads="1"/>
              </p:cNvSpPr>
              <p:nvPr/>
            </p:nvSpPr>
            <p:spPr bwMode="auto">
              <a:xfrm>
                <a:off x="1047254" y="6795120"/>
                <a:ext cx="457200" cy="457200"/>
              </a:xfrm>
              <a:prstGeom prst="rect">
                <a:avLst/>
              </a:prstGeom>
              <a:solidFill>
                <a:srgbClr val="FFFF00"/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lIns="90000" tIns="45000" rIns="90000" bIns="45000" anchor="ctr"/>
              <a:lstStyle/>
              <a:p>
                <a:pPr algn="ctr"/>
                <a:r>
                  <a:rPr lang="en-US" altLang="ja-JP" dirty="0">
                    <a:solidFill>
                      <a:srgbClr val="000000"/>
                    </a:solidFill>
                    <a:ea typeface="ＭＳ Ｐゴシック" pitchFamily="50" charset="-128"/>
                  </a:rPr>
                  <a:t>6</a:t>
                </a:r>
                <a:endParaRPr lang="en-US" altLang="ja-JP" sz="1600" dirty="0">
                  <a:ea typeface="ＭＳ Ｐゴシック" pitchFamily="50" charset="-128"/>
                </a:endParaRPr>
              </a:p>
            </p:txBody>
          </p:sp>
          <p:sp>
            <p:nvSpPr>
              <p:cNvPr id="15" name="CustomShape 26"/>
              <p:cNvSpPr>
                <a:spLocks noChangeArrowheads="1"/>
              </p:cNvSpPr>
              <p:nvPr/>
            </p:nvSpPr>
            <p:spPr bwMode="auto">
              <a:xfrm>
                <a:off x="1504454" y="6795120"/>
                <a:ext cx="457200" cy="457200"/>
              </a:xfrm>
              <a:prstGeom prst="rect">
                <a:avLst/>
              </a:prstGeom>
              <a:solidFill>
                <a:srgbClr val="FFFF00"/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lIns="90000" tIns="45000" rIns="90000" bIns="45000" anchor="ctr"/>
              <a:lstStyle/>
              <a:p>
                <a:pPr algn="ctr"/>
                <a:r>
                  <a:rPr lang="en-US" altLang="ja-JP" dirty="0" smtClean="0">
                    <a:ea typeface="ＭＳ Ｐゴシック" pitchFamily="50" charset="-128"/>
                  </a:rPr>
                  <a:t>6</a:t>
                </a:r>
                <a:endParaRPr lang="en-US" altLang="ja-JP" dirty="0">
                  <a:ea typeface="ＭＳ Ｐゴシック" pitchFamily="50" charset="-128"/>
                </a:endParaRPr>
              </a:p>
            </p:txBody>
          </p:sp>
          <p:sp>
            <p:nvSpPr>
              <p:cNvPr id="16" name="CustomShape 27"/>
              <p:cNvSpPr>
                <a:spLocks noChangeArrowheads="1"/>
              </p:cNvSpPr>
              <p:nvPr/>
            </p:nvSpPr>
            <p:spPr bwMode="auto">
              <a:xfrm>
                <a:off x="1047254" y="7252320"/>
                <a:ext cx="457200" cy="457200"/>
              </a:xfrm>
              <a:prstGeom prst="rect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lIns="90000" tIns="45000" rIns="90000" bIns="45000" anchor="ctr"/>
              <a:lstStyle/>
              <a:p>
                <a:pPr algn="ctr"/>
                <a:r>
                  <a:rPr lang="en-US" altLang="ja-JP" dirty="0">
                    <a:solidFill>
                      <a:srgbClr val="000000"/>
                    </a:solidFill>
                    <a:ea typeface="ＭＳ Ｐゴシック" pitchFamily="50" charset="-128"/>
                  </a:rPr>
                  <a:t>7</a:t>
                </a:r>
                <a:endParaRPr lang="en-US" altLang="ja-JP" sz="1600" dirty="0">
                  <a:ea typeface="ＭＳ Ｐゴシック" pitchFamily="50" charset="-128"/>
                </a:endParaRPr>
              </a:p>
            </p:txBody>
          </p:sp>
          <p:sp>
            <p:nvSpPr>
              <p:cNvPr id="17" name="CustomShape 28"/>
              <p:cNvSpPr>
                <a:spLocks noChangeArrowheads="1"/>
              </p:cNvSpPr>
              <p:nvPr/>
            </p:nvSpPr>
            <p:spPr bwMode="auto">
              <a:xfrm>
                <a:off x="1504454" y="7252320"/>
                <a:ext cx="457200" cy="457200"/>
              </a:xfrm>
              <a:prstGeom prst="rect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lIns="90000" tIns="45000" rIns="90000" bIns="45000" anchor="ctr"/>
              <a:lstStyle/>
              <a:p>
                <a:pPr algn="ctr"/>
                <a:r>
                  <a:rPr lang="en-US" altLang="ja-JP" dirty="0" smtClean="0">
                    <a:ea typeface="ＭＳ Ｐゴシック" pitchFamily="50" charset="-128"/>
                  </a:rPr>
                  <a:t>7</a:t>
                </a:r>
                <a:endParaRPr lang="en-US" altLang="ja-JP" dirty="0">
                  <a:ea typeface="ＭＳ Ｐゴシック" pitchFamily="50" charset="-128"/>
                </a:endParaRPr>
              </a:p>
            </p:txBody>
          </p:sp>
          <p:sp>
            <p:nvSpPr>
              <p:cNvPr id="18" name="CustomShape 29"/>
              <p:cNvSpPr>
                <a:spLocks noChangeArrowheads="1"/>
              </p:cNvSpPr>
              <p:nvPr/>
            </p:nvSpPr>
            <p:spPr bwMode="auto">
              <a:xfrm>
                <a:off x="1961654" y="5880720"/>
                <a:ext cx="457200" cy="457200"/>
              </a:xfrm>
              <a:prstGeom prst="rect">
                <a:avLst/>
              </a:prstGeom>
              <a:solidFill>
                <a:srgbClr val="00B0F0"/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lIns="90000" tIns="45000" rIns="90000" bIns="45000" anchor="ctr"/>
              <a:lstStyle/>
              <a:p>
                <a:pPr algn="ctr"/>
                <a:r>
                  <a:rPr lang="en-US" altLang="ja-JP" dirty="0" smtClean="0">
                    <a:solidFill>
                      <a:srgbClr val="000000"/>
                    </a:solidFill>
                    <a:ea typeface="ＭＳ Ｐゴシック" pitchFamily="50" charset="-128"/>
                  </a:rPr>
                  <a:t>4</a:t>
                </a:r>
                <a:endParaRPr lang="en-US" altLang="ja-JP" sz="1600" dirty="0">
                  <a:ea typeface="ＭＳ Ｐゴシック" pitchFamily="50" charset="-128"/>
                </a:endParaRPr>
              </a:p>
            </p:txBody>
          </p:sp>
          <p:sp>
            <p:nvSpPr>
              <p:cNvPr id="19" name="CustomShape 30"/>
              <p:cNvSpPr>
                <a:spLocks noChangeArrowheads="1"/>
              </p:cNvSpPr>
              <p:nvPr/>
            </p:nvSpPr>
            <p:spPr bwMode="auto">
              <a:xfrm>
                <a:off x="2418854" y="5880720"/>
                <a:ext cx="457200" cy="457200"/>
              </a:xfrm>
              <a:prstGeom prst="rect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lIns="90000" tIns="45000" rIns="90000" bIns="45000" anchor="ctr"/>
              <a:lstStyle/>
              <a:p>
                <a:pPr algn="ctr"/>
                <a:r>
                  <a:rPr lang="en-US" altLang="ja-JP" dirty="0">
                    <a:solidFill>
                      <a:srgbClr val="000000"/>
                    </a:solidFill>
                    <a:ea typeface="ＭＳ Ｐゴシック" pitchFamily="50" charset="-128"/>
                  </a:rPr>
                  <a:t>5</a:t>
                </a:r>
                <a:endParaRPr lang="en-US" altLang="ja-JP" sz="1600" dirty="0">
                  <a:ea typeface="ＭＳ Ｐゴシック" pitchFamily="50" charset="-128"/>
                </a:endParaRPr>
              </a:p>
            </p:txBody>
          </p:sp>
          <p:sp>
            <p:nvSpPr>
              <p:cNvPr id="20" name="CustomShape 31"/>
              <p:cNvSpPr>
                <a:spLocks noChangeArrowheads="1"/>
              </p:cNvSpPr>
              <p:nvPr/>
            </p:nvSpPr>
            <p:spPr bwMode="auto">
              <a:xfrm>
                <a:off x="1961654" y="6337920"/>
                <a:ext cx="457200" cy="457200"/>
              </a:xfrm>
              <a:prstGeom prst="rect">
                <a:avLst/>
              </a:prstGeom>
              <a:solidFill>
                <a:srgbClr val="00B0F0"/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lIns="90000" tIns="45000" rIns="90000" bIns="45000" anchor="ctr"/>
              <a:lstStyle/>
              <a:p>
                <a:pPr algn="ctr"/>
                <a:r>
                  <a:rPr lang="en-US" altLang="ja-JP" dirty="0" smtClean="0">
                    <a:ea typeface="ＭＳ Ｐゴシック" pitchFamily="50" charset="-128"/>
                  </a:rPr>
                  <a:t>4</a:t>
                </a:r>
                <a:endParaRPr lang="en-US" altLang="ja-JP" dirty="0">
                  <a:ea typeface="ＭＳ Ｐゴシック" pitchFamily="50" charset="-128"/>
                </a:endParaRPr>
              </a:p>
            </p:txBody>
          </p:sp>
          <p:sp>
            <p:nvSpPr>
              <p:cNvPr id="21" name="CustomShape 32"/>
              <p:cNvSpPr>
                <a:spLocks noChangeArrowheads="1"/>
              </p:cNvSpPr>
              <p:nvPr/>
            </p:nvSpPr>
            <p:spPr bwMode="auto">
              <a:xfrm>
                <a:off x="2418854" y="6337920"/>
                <a:ext cx="457200" cy="457200"/>
              </a:xfrm>
              <a:prstGeom prst="rect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lIns="90000" tIns="45000" rIns="90000" bIns="45000" anchor="ctr"/>
              <a:lstStyle/>
              <a:p>
                <a:pPr algn="ctr"/>
                <a:r>
                  <a:rPr lang="en-US" altLang="ja-JP" dirty="0" smtClean="0">
                    <a:ea typeface="ＭＳ Ｐゴシック" pitchFamily="50" charset="-128"/>
                  </a:rPr>
                  <a:t>5</a:t>
                </a:r>
                <a:endParaRPr lang="en-US" altLang="ja-JP" dirty="0">
                  <a:ea typeface="ＭＳ Ｐゴシック" pitchFamily="50" charset="-128"/>
                </a:endParaRPr>
              </a:p>
            </p:txBody>
          </p:sp>
          <p:sp>
            <p:nvSpPr>
              <p:cNvPr id="22" name="CustomShape 33"/>
              <p:cNvSpPr>
                <a:spLocks noChangeArrowheads="1"/>
              </p:cNvSpPr>
              <p:nvPr/>
            </p:nvSpPr>
            <p:spPr bwMode="auto">
              <a:xfrm>
                <a:off x="1961654" y="6795120"/>
                <a:ext cx="457200" cy="457200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lIns="90000" tIns="45000" rIns="90000" bIns="45000" anchor="ctr"/>
              <a:lstStyle/>
              <a:p>
                <a:pPr algn="ctr"/>
                <a:r>
                  <a:rPr lang="en-US" altLang="ja-JP" dirty="0">
                    <a:solidFill>
                      <a:srgbClr val="000000"/>
                    </a:solidFill>
                    <a:ea typeface="ＭＳ Ｐゴシック" pitchFamily="50" charset="-128"/>
                  </a:rPr>
                  <a:t>8</a:t>
                </a:r>
                <a:endParaRPr lang="en-US" altLang="ja-JP" sz="1600" dirty="0">
                  <a:ea typeface="ＭＳ Ｐゴシック" pitchFamily="50" charset="-128"/>
                </a:endParaRPr>
              </a:p>
            </p:txBody>
          </p:sp>
          <p:sp>
            <p:nvSpPr>
              <p:cNvPr id="23" name="CustomShape 34"/>
              <p:cNvSpPr>
                <a:spLocks noChangeArrowheads="1"/>
              </p:cNvSpPr>
              <p:nvPr/>
            </p:nvSpPr>
            <p:spPr bwMode="auto">
              <a:xfrm>
                <a:off x="2418854" y="6795120"/>
                <a:ext cx="457200" cy="457200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lIns="90000" tIns="45000" rIns="90000" bIns="45000" anchor="ctr"/>
              <a:lstStyle/>
              <a:p>
                <a:pPr algn="ctr"/>
                <a:r>
                  <a:rPr lang="en-US" altLang="ja-JP" dirty="0" smtClean="0">
                    <a:ea typeface="ＭＳ Ｐゴシック" pitchFamily="50" charset="-128"/>
                  </a:rPr>
                  <a:t>8</a:t>
                </a:r>
                <a:endParaRPr lang="en-US" altLang="ja-JP" dirty="0">
                  <a:ea typeface="ＭＳ Ｐゴシック" pitchFamily="50" charset="-128"/>
                </a:endParaRPr>
              </a:p>
            </p:txBody>
          </p:sp>
          <p:sp>
            <p:nvSpPr>
              <p:cNvPr id="24" name="CustomShape 35"/>
              <p:cNvSpPr>
                <a:spLocks noChangeArrowheads="1"/>
              </p:cNvSpPr>
              <p:nvPr/>
            </p:nvSpPr>
            <p:spPr bwMode="auto">
              <a:xfrm>
                <a:off x="1961654" y="7252320"/>
                <a:ext cx="457200" cy="457200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lIns="90000" tIns="45000" rIns="90000" bIns="45000" anchor="ctr"/>
              <a:lstStyle/>
              <a:p>
                <a:pPr algn="ctr"/>
                <a:r>
                  <a:rPr lang="en-US" altLang="ja-JP" dirty="0" smtClean="0">
                    <a:ea typeface="ＭＳ Ｐゴシック" pitchFamily="50" charset="-128"/>
                  </a:rPr>
                  <a:t>8</a:t>
                </a:r>
                <a:endParaRPr lang="en-US" altLang="ja-JP" dirty="0">
                  <a:ea typeface="ＭＳ Ｐゴシック" pitchFamily="50" charset="-128"/>
                </a:endParaRPr>
              </a:p>
            </p:txBody>
          </p:sp>
          <p:sp>
            <p:nvSpPr>
              <p:cNvPr id="25" name="CustomShape 36"/>
              <p:cNvSpPr>
                <a:spLocks noChangeArrowheads="1"/>
              </p:cNvSpPr>
              <p:nvPr/>
            </p:nvSpPr>
            <p:spPr bwMode="auto">
              <a:xfrm>
                <a:off x="2418854" y="7252320"/>
                <a:ext cx="457200" cy="457200"/>
              </a:xfrm>
              <a:prstGeom prst="rect">
                <a:avLst/>
              </a:prstGeom>
              <a:noFill/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ja-JP"/>
              </a:p>
            </p:txBody>
          </p:sp>
          <p:sp>
            <p:nvSpPr>
              <p:cNvPr id="26" name="CustomShape 37"/>
              <p:cNvSpPr>
                <a:spLocks noChangeArrowheads="1"/>
              </p:cNvSpPr>
              <p:nvPr/>
            </p:nvSpPr>
            <p:spPr bwMode="auto">
              <a:xfrm>
                <a:off x="928192" y="7823820"/>
                <a:ext cx="2114550" cy="6381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90000" tIns="45000" rIns="90000" bIns="45000"/>
              <a:lstStyle/>
              <a:p>
                <a:pPr algn="ctr"/>
                <a:r>
                  <a:rPr lang="en-US" altLang="ja-JP" sz="1400" dirty="0" smtClean="0">
                    <a:solidFill>
                      <a:srgbClr val="000000"/>
                    </a:solidFill>
                    <a:ea typeface="ＭＳ Ｐゴシック" pitchFamily="50" charset="-128"/>
                  </a:rPr>
                  <a:t>(a) 4x4 </a:t>
                </a:r>
                <a:r>
                  <a:rPr lang="en-US" altLang="ja-JP" sz="1400" dirty="0" err="1" smtClean="0">
                    <a:solidFill>
                      <a:srgbClr val="000000"/>
                    </a:solidFill>
                    <a:ea typeface="ＭＳ Ｐゴシック" pitchFamily="50" charset="-128"/>
                  </a:rPr>
                  <a:t>Luma</a:t>
                </a:r>
                <a:r>
                  <a:rPr lang="en-US" altLang="ja-JP" sz="1400" dirty="0" smtClean="0">
                    <a:solidFill>
                      <a:srgbClr val="000000"/>
                    </a:solidFill>
                    <a:ea typeface="ＭＳ Ｐゴシック" pitchFamily="50" charset="-128"/>
                  </a:rPr>
                  <a:t> </a:t>
                </a:r>
                <a:br>
                  <a:rPr lang="en-US" altLang="ja-JP" sz="1400" dirty="0" smtClean="0">
                    <a:solidFill>
                      <a:srgbClr val="000000"/>
                    </a:solidFill>
                    <a:ea typeface="ＭＳ Ｐゴシック" pitchFamily="50" charset="-128"/>
                  </a:rPr>
                </a:br>
                <a:r>
                  <a:rPr lang="en-US" altLang="ja-JP" sz="1400" dirty="0" smtClean="0">
                    <a:solidFill>
                      <a:srgbClr val="000000"/>
                    </a:solidFill>
                    <a:ea typeface="ＭＳ Ｐゴシック" pitchFamily="50" charset="-128"/>
                  </a:rPr>
                  <a:t>context assignment</a:t>
                </a:r>
                <a:endParaRPr lang="en-US" altLang="ja-JP" sz="1400" dirty="0">
                  <a:ea typeface="ＭＳ Ｐゴシック" pitchFamily="50" charset="-128"/>
                </a:endParaRP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97080"/>
            <a:ext cx="8686800" cy="416032"/>
          </a:xfrm>
        </p:spPr>
        <p:txBody>
          <a:bodyPr>
            <a:noAutofit/>
          </a:bodyPr>
          <a:lstStyle/>
          <a:p>
            <a:r>
              <a:rPr lang="en-US" altLang="ja-JP" sz="2400" dirty="0" smtClean="0"/>
              <a:t>Proposal 1</a:t>
            </a:r>
            <a:endParaRPr kumimoji="1" lang="ja-JP" altLang="en-US" sz="2400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67544" y="836712"/>
            <a:ext cx="8229600" cy="5614987"/>
          </a:xfrm>
        </p:spPr>
        <p:txBody>
          <a:bodyPr/>
          <a:lstStyle/>
          <a:p>
            <a:pPr>
              <a:buNone/>
            </a:pPr>
            <a:endParaRPr kumimoji="1" lang="en-US" altLang="ja-JP" dirty="0" smtClean="0"/>
          </a:p>
          <a:p>
            <a:endParaRPr lang="en-US" altLang="ja-JP" dirty="0" smtClean="0"/>
          </a:p>
          <a:p>
            <a:endParaRPr kumimoji="1" lang="en-US" altLang="ja-JP" dirty="0" smtClean="0"/>
          </a:p>
          <a:p>
            <a:endParaRPr lang="en-US" altLang="ja-JP" dirty="0" smtClean="0"/>
          </a:p>
          <a:p>
            <a:endParaRPr kumimoji="1" lang="en-US" altLang="ja-JP" dirty="0" smtClean="0"/>
          </a:p>
          <a:p>
            <a:endParaRPr lang="en-US" altLang="ja-JP" dirty="0" smtClean="0"/>
          </a:p>
          <a:p>
            <a:endParaRPr kumimoji="1" lang="en-US" altLang="ja-JP" dirty="0" smtClean="0"/>
          </a:p>
          <a:p>
            <a:endParaRPr lang="en-US" altLang="ja-JP" dirty="0" smtClean="0"/>
          </a:p>
          <a:p>
            <a:pPr>
              <a:buNone/>
            </a:pPr>
            <a:endParaRPr lang="en-US" altLang="ja-JP" dirty="0" smtClean="0"/>
          </a:p>
          <a:p>
            <a:r>
              <a:rPr lang="en-US" altLang="ja-JP" dirty="0" smtClean="0"/>
              <a:t>Use a common context assignment table for 4x4 and 8x8</a:t>
            </a:r>
          </a:p>
          <a:p>
            <a:pPr lvl="1">
              <a:buFont typeface="Wingdings" pitchFamily="2" charset="2"/>
              <a:buChar char="ü"/>
            </a:pPr>
            <a:r>
              <a:rPr lang="en-US" altLang="ja-JP" dirty="0" smtClean="0"/>
              <a:t>Unify context derivation for 4x4 and 8x8 significance map</a:t>
            </a:r>
            <a:endParaRPr kumimoji="1" lang="en-US" altLang="ja-JP" dirty="0" smtClean="0"/>
          </a:p>
          <a:p>
            <a:pPr lvl="1">
              <a:buFont typeface="Wingdings" pitchFamily="2" charset="2"/>
              <a:buChar char="ü"/>
            </a:pPr>
            <a:r>
              <a:rPr lang="en-US" altLang="ja-JP" dirty="0" smtClean="0"/>
              <a:t>Remove the 8x8 lookup table</a:t>
            </a:r>
          </a:p>
          <a:p>
            <a:pPr lvl="1">
              <a:buFont typeface="Wingdings" pitchFamily="2" charset="2"/>
              <a:buChar char="ü"/>
            </a:pPr>
            <a:r>
              <a:rPr lang="en-US" altLang="ja-JP" dirty="0" smtClean="0"/>
              <a:t>Reduce 11 contexts </a:t>
            </a:r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0D651E-858F-4495-ADC9-7922E391B54B}" type="slidenum">
              <a:rPr lang="ja-JP" altLang="en-US" smtClean="0"/>
              <a:pPr>
                <a:defRPr/>
              </a:pPr>
              <a:t>4</a:t>
            </a:fld>
            <a:endParaRPr lang="ja-JP" altLang="en-US" dirty="0"/>
          </a:p>
        </p:txBody>
      </p:sp>
      <p:grpSp>
        <p:nvGrpSpPr>
          <p:cNvPr id="174" name="グループ化 173"/>
          <p:cNvGrpSpPr/>
          <p:nvPr/>
        </p:nvGrpSpPr>
        <p:grpSpPr>
          <a:xfrm>
            <a:off x="431540" y="1052736"/>
            <a:ext cx="8856984" cy="2124236"/>
            <a:chOff x="431540" y="1628800"/>
            <a:chExt cx="8856984" cy="2124236"/>
          </a:xfrm>
        </p:grpSpPr>
        <p:grpSp>
          <p:nvGrpSpPr>
            <p:cNvPr id="5" name="グループ化 342"/>
            <p:cNvGrpSpPr/>
            <p:nvPr/>
          </p:nvGrpSpPr>
          <p:grpSpPr>
            <a:xfrm>
              <a:off x="2087724" y="1667847"/>
              <a:ext cx="2777491" cy="2049185"/>
              <a:chOff x="4226361" y="1016732"/>
              <a:chExt cx="2777491" cy="2049185"/>
            </a:xfrm>
          </p:grpSpPr>
          <p:sp>
            <p:nvSpPr>
              <p:cNvPr id="212" name="CustomShape 4"/>
              <p:cNvSpPr>
                <a:spLocks noChangeArrowheads="1"/>
              </p:cNvSpPr>
              <p:nvPr/>
            </p:nvSpPr>
            <p:spPr bwMode="auto">
              <a:xfrm>
                <a:off x="4226361" y="2555377"/>
                <a:ext cx="2777491" cy="51054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90000" tIns="45000" rIns="90000" bIns="45000"/>
              <a:lstStyle/>
              <a:p>
                <a:pPr algn="ctr"/>
                <a:r>
                  <a:rPr lang="en-US" altLang="ja-JP" dirty="0" smtClean="0">
                    <a:solidFill>
                      <a:srgbClr val="000000"/>
                    </a:solidFill>
                    <a:ea typeface="ＭＳ Ｐゴシック" pitchFamily="50" charset="-128"/>
                  </a:rPr>
                  <a:t>8x8 </a:t>
                </a:r>
                <a:r>
                  <a:rPr lang="en-US" altLang="ja-JP" dirty="0" err="1" smtClean="0">
                    <a:solidFill>
                      <a:srgbClr val="000000"/>
                    </a:solidFill>
                    <a:ea typeface="ＭＳ Ｐゴシック" pitchFamily="50" charset="-128"/>
                  </a:rPr>
                  <a:t>Luma</a:t>
                </a:r>
                <a:r>
                  <a:rPr lang="en-US" altLang="ja-JP" dirty="0" smtClean="0">
                    <a:solidFill>
                      <a:srgbClr val="000000"/>
                    </a:solidFill>
                    <a:ea typeface="ＭＳ Ｐゴシック" pitchFamily="50" charset="-128"/>
                  </a:rPr>
                  <a:t> </a:t>
                </a:r>
              </a:p>
            </p:txBody>
          </p:sp>
          <p:sp>
            <p:nvSpPr>
              <p:cNvPr id="214" name="CustomShape 5"/>
              <p:cNvSpPr>
                <a:spLocks noChangeArrowheads="1"/>
              </p:cNvSpPr>
              <p:nvPr/>
            </p:nvSpPr>
            <p:spPr bwMode="auto">
              <a:xfrm>
                <a:off x="4822923" y="1016732"/>
                <a:ext cx="181610" cy="182880"/>
              </a:xfrm>
              <a:prstGeom prst="rect">
                <a:avLst/>
              </a:prstGeom>
              <a:solidFill>
                <a:srgbClr val="FFC000"/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lIns="90000" tIns="45000" rIns="90000" bIns="45000" anchor="ctr"/>
              <a:lstStyle/>
              <a:p>
                <a:pPr algn="ctr"/>
                <a:r>
                  <a:rPr lang="en-US" altLang="ja-JP" sz="1200" dirty="0" smtClean="0">
                    <a:solidFill>
                      <a:srgbClr val="000000"/>
                    </a:solidFill>
                    <a:ea typeface="ＭＳ Ｐゴシック" pitchFamily="50" charset="-128"/>
                  </a:rPr>
                  <a:t>0</a:t>
                </a:r>
                <a:endParaRPr lang="en-US" altLang="ja-JP" sz="1200" dirty="0">
                  <a:ea typeface="ＭＳ Ｐゴシック" pitchFamily="50" charset="-128"/>
                </a:endParaRPr>
              </a:p>
            </p:txBody>
          </p:sp>
          <p:sp>
            <p:nvSpPr>
              <p:cNvPr id="215" name="CustomShape 6"/>
              <p:cNvSpPr>
                <a:spLocks noChangeArrowheads="1"/>
              </p:cNvSpPr>
              <p:nvPr/>
            </p:nvSpPr>
            <p:spPr bwMode="auto">
              <a:xfrm>
                <a:off x="5188683" y="1016732"/>
                <a:ext cx="181610" cy="182880"/>
              </a:xfrm>
              <a:prstGeom prst="rect">
                <a:avLst/>
              </a:prstGeom>
              <a:solidFill>
                <a:srgbClr val="92D050"/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lIns="90000" tIns="45000" rIns="90000" bIns="45000" anchor="ctr"/>
              <a:lstStyle/>
              <a:p>
                <a:pPr algn="ctr"/>
                <a:r>
                  <a:rPr lang="en-US" altLang="ja-JP" sz="1400" dirty="0" smtClean="0">
                    <a:solidFill>
                      <a:srgbClr val="000000"/>
                    </a:solidFill>
                    <a:ea typeface="ＭＳ Ｐゴシック" pitchFamily="50" charset="-128"/>
                  </a:rPr>
                  <a:t>1</a:t>
                </a:r>
                <a:endParaRPr lang="en-US" altLang="ja-JP" dirty="0">
                  <a:ea typeface="ＭＳ Ｐゴシック" pitchFamily="50" charset="-128"/>
                </a:endParaRPr>
              </a:p>
            </p:txBody>
          </p:sp>
          <p:sp>
            <p:nvSpPr>
              <p:cNvPr id="216" name="CustomShape 7"/>
              <p:cNvSpPr>
                <a:spLocks noChangeArrowheads="1"/>
              </p:cNvSpPr>
              <p:nvPr/>
            </p:nvSpPr>
            <p:spPr bwMode="auto">
              <a:xfrm>
                <a:off x="4822923" y="1382492"/>
                <a:ext cx="181610" cy="182880"/>
              </a:xfrm>
              <a:prstGeom prst="rect">
                <a:avLst/>
              </a:prstGeom>
              <a:solidFill>
                <a:srgbClr val="92D050"/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lIns="90000" tIns="45000" rIns="90000" bIns="45000" anchor="ctr"/>
              <a:lstStyle/>
              <a:p>
                <a:pPr algn="ctr"/>
                <a:r>
                  <a:rPr lang="en-US" altLang="ja-JP" sz="1400" dirty="0" smtClean="0">
                    <a:solidFill>
                      <a:srgbClr val="000000"/>
                    </a:solidFill>
                    <a:ea typeface="ＭＳ Ｐゴシック" pitchFamily="50" charset="-128"/>
                  </a:rPr>
                  <a:t>1</a:t>
                </a:r>
                <a:endParaRPr lang="en-US" altLang="ja-JP" dirty="0">
                  <a:ea typeface="ＭＳ Ｐゴシック" pitchFamily="50" charset="-128"/>
                </a:endParaRPr>
              </a:p>
            </p:txBody>
          </p:sp>
          <p:sp>
            <p:nvSpPr>
              <p:cNvPr id="217" name="CustomShape 8"/>
              <p:cNvSpPr>
                <a:spLocks noChangeArrowheads="1"/>
              </p:cNvSpPr>
              <p:nvPr/>
            </p:nvSpPr>
            <p:spPr bwMode="auto">
              <a:xfrm>
                <a:off x="5188683" y="1382492"/>
                <a:ext cx="181610" cy="182880"/>
              </a:xfrm>
              <a:prstGeom prst="rect">
                <a:avLst/>
              </a:prstGeom>
              <a:solidFill>
                <a:srgbClr val="92D050"/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lIns="90000" tIns="45000" rIns="90000" bIns="45000" anchor="ctr"/>
              <a:lstStyle/>
              <a:p>
                <a:pPr algn="ctr"/>
                <a:r>
                  <a:rPr lang="en-US" altLang="ja-JP" sz="1400" dirty="0" smtClean="0">
                    <a:solidFill>
                      <a:srgbClr val="000000"/>
                    </a:solidFill>
                    <a:ea typeface="ＭＳ Ｐゴシック" pitchFamily="50" charset="-128"/>
                  </a:rPr>
                  <a:t>1</a:t>
                </a:r>
                <a:endParaRPr lang="en-US" altLang="ja-JP" dirty="0">
                  <a:ea typeface="ＭＳ Ｐゴシック" pitchFamily="50" charset="-128"/>
                </a:endParaRPr>
              </a:p>
            </p:txBody>
          </p:sp>
          <p:sp>
            <p:nvSpPr>
              <p:cNvPr id="218" name="CustomShape 9"/>
              <p:cNvSpPr>
                <a:spLocks noChangeArrowheads="1"/>
              </p:cNvSpPr>
              <p:nvPr/>
            </p:nvSpPr>
            <p:spPr bwMode="auto">
              <a:xfrm>
                <a:off x="4822923" y="1748252"/>
                <a:ext cx="181610" cy="182880"/>
              </a:xfrm>
              <a:prstGeom prst="rect">
                <a:avLst/>
              </a:prstGeom>
              <a:solidFill>
                <a:srgbClr val="FFFF00"/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lIns="90000" tIns="45000" rIns="90000" bIns="45000" anchor="ctr"/>
              <a:lstStyle/>
              <a:p>
                <a:pPr algn="ctr"/>
                <a:r>
                  <a:rPr lang="en-US" altLang="ja-JP" sz="1400" dirty="0" smtClean="0">
                    <a:solidFill>
                      <a:srgbClr val="000000"/>
                    </a:solidFill>
                    <a:ea typeface="ＭＳ Ｐゴシック" pitchFamily="50" charset="-128"/>
                  </a:rPr>
                  <a:t>4</a:t>
                </a:r>
                <a:endParaRPr lang="en-US" altLang="ja-JP" dirty="0">
                  <a:ea typeface="ＭＳ Ｐゴシック" pitchFamily="50" charset="-128"/>
                </a:endParaRPr>
              </a:p>
            </p:txBody>
          </p:sp>
          <p:sp>
            <p:nvSpPr>
              <p:cNvPr id="219" name="CustomShape 10"/>
              <p:cNvSpPr>
                <a:spLocks noChangeArrowheads="1"/>
              </p:cNvSpPr>
              <p:nvPr/>
            </p:nvSpPr>
            <p:spPr bwMode="auto">
              <a:xfrm>
                <a:off x="5188683" y="1748252"/>
                <a:ext cx="181610" cy="182880"/>
              </a:xfrm>
              <a:prstGeom prst="rect">
                <a:avLst/>
              </a:prstGeom>
              <a:solidFill>
                <a:srgbClr val="FFFF00"/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lIns="90000" tIns="45000" rIns="90000" bIns="45000" anchor="ctr"/>
              <a:lstStyle/>
              <a:p>
                <a:pPr algn="ctr"/>
                <a:r>
                  <a:rPr lang="en-US" altLang="ja-JP" sz="1400" dirty="0" smtClean="0">
                    <a:solidFill>
                      <a:srgbClr val="000000"/>
                    </a:solidFill>
                    <a:ea typeface="ＭＳ Ｐゴシック" pitchFamily="50" charset="-128"/>
                  </a:rPr>
                  <a:t>4</a:t>
                </a:r>
                <a:endParaRPr lang="en-US" altLang="ja-JP" dirty="0">
                  <a:ea typeface="ＭＳ Ｐゴシック" pitchFamily="50" charset="-128"/>
                </a:endParaRPr>
              </a:p>
            </p:txBody>
          </p:sp>
          <p:sp>
            <p:nvSpPr>
              <p:cNvPr id="220" name="CustomShape 11"/>
              <p:cNvSpPr>
                <a:spLocks noChangeArrowheads="1"/>
              </p:cNvSpPr>
              <p:nvPr/>
            </p:nvSpPr>
            <p:spPr bwMode="auto">
              <a:xfrm>
                <a:off x="4822923" y="2114012"/>
                <a:ext cx="181610" cy="182880"/>
              </a:xfrm>
              <a:prstGeom prst="rect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lIns="90000" tIns="45000" rIns="90000" bIns="45000" anchor="ctr"/>
              <a:lstStyle/>
              <a:p>
                <a:pPr algn="ctr"/>
                <a:r>
                  <a:rPr lang="en-US" altLang="ja-JP" sz="1400" dirty="0" smtClean="0">
                    <a:solidFill>
                      <a:srgbClr val="000000"/>
                    </a:solidFill>
                    <a:ea typeface="ＭＳ Ｐゴシック" pitchFamily="50" charset="-128"/>
                  </a:rPr>
                  <a:t>5</a:t>
                </a:r>
                <a:endParaRPr lang="en-US" altLang="ja-JP" dirty="0">
                  <a:ea typeface="ＭＳ Ｐゴシック" pitchFamily="50" charset="-128"/>
                </a:endParaRPr>
              </a:p>
            </p:txBody>
          </p:sp>
          <p:sp>
            <p:nvSpPr>
              <p:cNvPr id="221" name="CustomShape 12"/>
              <p:cNvSpPr>
                <a:spLocks noChangeArrowheads="1"/>
              </p:cNvSpPr>
              <p:nvPr/>
            </p:nvSpPr>
            <p:spPr bwMode="auto">
              <a:xfrm>
                <a:off x="5188683" y="2114012"/>
                <a:ext cx="181610" cy="182880"/>
              </a:xfrm>
              <a:prstGeom prst="rect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lIns="90000" tIns="45000" rIns="90000" bIns="45000" anchor="ctr"/>
              <a:lstStyle/>
              <a:p>
                <a:pPr algn="ctr"/>
                <a:r>
                  <a:rPr lang="en-US" altLang="ja-JP" sz="1400" dirty="0" smtClean="0">
                    <a:solidFill>
                      <a:srgbClr val="000000"/>
                    </a:solidFill>
                    <a:ea typeface="ＭＳ Ｐゴシック" pitchFamily="50" charset="-128"/>
                  </a:rPr>
                  <a:t>5</a:t>
                </a:r>
                <a:endParaRPr lang="en-US" altLang="ja-JP" dirty="0">
                  <a:ea typeface="ＭＳ Ｐゴシック" pitchFamily="50" charset="-128"/>
                </a:endParaRPr>
              </a:p>
            </p:txBody>
          </p:sp>
          <p:sp>
            <p:nvSpPr>
              <p:cNvPr id="222" name="CustomShape 13"/>
              <p:cNvSpPr>
                <a:spLocks noChangeArrowheads="1"/>
              </p:cNvSpPr>
              <p:nvPr/>
            </p:nvSpPr>
            <p:spPr bwMode="auto">
              <a:xfrm>
                <a:off x="5554443" y="1016732"/>
                <a:ext cx="181610" cy="182880"/>
              </a:xfrm>
              <a:prstGeom prst="rect">
                <a:avLst/>
              </a:prstGeom>
              <a:solidFill>
                <a:srgbClr val="00B0F0"/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lIns="90000" tIns="45000" rIns="90000" bIns="45000" anchor="ctr"/>
              <a:lstStyle/>
              <a:p>
                <a:pPr algn="ctr"/>
                <a:r>
                  <a:rPr lang="en-US" altLang="ja-JP" sz="1400">
                    <a:solidFill>
                      <a:srgbClr val="000000"/>
                    </a:solidFill>
                    <a:ea typeface="ＭＳ Ｐゴシック" pitchFamily="50" charset="-128"/>
                  </a:rPr>
                  <a:t>2</a:t>
                </a:r>
                <a:endParaRPr lang="en-US" altLang="ja-JP">
                  <a:ea typeface="ＭＳ Ｐゴシック" pitchFamily="50" charset="-128"/>
                </a:endParaRPr>
              </a:p>
            </p:txBody>
          </p:sp>
          <p:sp>
            <p:nvSpPr>
              <p:cNvPr id="223" name="CustomShape 14"/>
              <p:cNvSpPr>
                <a:spLocks noChangeArrowheads="1"/>
              </p:cNvSpPr>
              <p:nvPr/>
            </p:nvSpPr>
            <p:spPr bwMode="auto">
              <a:xfrm>
                <a:off x="5920203" y="1016732"/>
                <a:ext cx="181610" cy="182880"/>
              </a:xfrm>
              <a:prstGeom prst="rect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lIns="90000" tIns="45000" rIns="90000" bIns="45000" anchor="ctr"/>
              <a:lstStyle/>
              <a:p>
                <a:pPr algn="ctr"/>
                <a:r>
                  <a:rPr lang="en-US" altLang="ja-JP" sz="1400">
                    <a:solidFill>
                      <a:srgbClr val="000000"/>
                    </a:solidFill>
                    <a:ea typeface="ＭＳ Ｐゴシック" pitchFamily="50" charset="-128"/>
                  </a:rPr>
                  <a:t>3</a:t>
                </a:r>
                <a:endParaRPr lang="en-US" altLang="ja-JP">
                  <a:ea typeface="ＭＳ Ｐゴシック" pitchFamily="50" charset="-128"/>
                </a:endParaRPr>
              </a:p>
            </p:txBody>
          </p:sp>
          <p:sp>
            <p:nvSpPr>
              <p:cNvPr id="224" name="CustomShape 15"/>
              <p:cNvSpPr>
                <a:spLocks noChangeArrowheads="1"/>
              </p:cNvSpPr>
              <p:nvPr/>
            </p:nvSpPr>
            <p:spPr bwMode="auto">
              <a:xfrm>
                <a:off x="5554443" y="1382492"/>
                <a:ext cx="181610" cy="182880"/>
              </a:xfrm>
              <a:prstGeom prst="rect">
                <a:avLst/>
              </a:prstGeom>
              <a:solidFill>
                <a:srgbClr val="00B0F0"/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lIns="90000" tIns="45000" rIns="90000" bIns="45000" anchor="ctr"/>
              <a:lstStyle/>
              <a:p>
                <a:pPr algn="ctr"/>
                <a:r>
                  <a:rPr lang="en-US" altLang="ja-JP" sz="1400" dirty="0" smtClean="0">
                    <a:solidFill>
                      <a:srgbClr val="000000"/>
                    </a:solidFill>
                    <a:ea typeface="ＭＳ Ｐゴシック" pitchFamily="50" charset="-128"/>
                  </a:rPr>
                  <a:t>2</a:t>
                </a:r>
                <a:endParaRPr lang="en-US" altLang="ja-JP" dirty="0">
                  <a:ea typeface="ＭＳ Ｐゴシック" pitchFamily="50" charset="-128"/>
                </a:endParaRPr>
              </a:p>
            </p:txBody>
          </p:sp>
          <p:sp>
            <p:nvSpPr>
              <p:cNvPr id="225" name="CustomShape 16"/>
              <p:cNvSpPr>
                <a:spLocks noChangeArrowheads="1"/>
              </p:cNvSpPr>
              <p:nvPr/>
            </p:nvSpPr>
            <p:spPr bwMode="auto">
              <a:xfrm>
                <a:off x="5920203" y="1382492"/>
                <a:ext cx="181610" cy="182880"/>
              </a:xfrm>
              <a:prstGeom prst="rect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lIns="90000" tIns="45000" rIns="90000" bIns="45000" anchor="ctr"/>
              <a:lstStyle/>
              <a:p>
                <a:pPr algn="ctr"/>
                <a:r>
                  <a:rPr lang="en-US" altLang="ja-JP" sz="1400">
                    <a:solidFill>
                      <a:srgbClr val="000000"/>
                    </a:solidFill>
                    <a:ea typeface="ＭＳ Ｐゴシック" pitchFamily="50" charset="-128"/>
                  </a:rPr>
                  <a:t>3</a:t>
                </a:r>
                <a:endParaRPr lang="en-US" altLang="ja-JP">
                  <a:ea typeface="ＭＳ Ｐゴシック" pitchFamily="50" charset="-128"/>
                </a:endParaRPr>
              </a:p>
            </p:txBody>
          </p:sp>
          <p:sp>
            <p:nvSpPr>
              <p:cNvPr id="226" name="CustomShape 17"/>
              <p:cNvSpPr>
                <a:spLocks noChangeArrowheads="1"/>
              </p:cNvSpPr>
              <p:nvPr/>
            </p:nvSpPr>
            <p:spPr bwMode="auto">
              <a:xfrm>
                <a:off x="5554443" y="1748252"/>
                <a:ext cx="181610" cy="182880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lIns="90000" tIns="45000" rIns="90000" bIns="45000" anchor="ctr"/>
              <a:lstStyle/>
              <a:p>
                <a:pPr algn="ctr"/>
                <a:r>
                  <a:rPr lang="en-US" altLang="ja-JP" sz="1400" dirty="0" smtClean="0">
                    <a:solidFill>
                      <a:srgbClr val="000000"/>
                    </a:solidFill>
                    <a:ea typeface="ＭＳ Ｐゴシック" pitchFamily="50" charset="-128"/>
                  </a:rPr>
                  <a:t>6</a:t>
                </a:r>
                <a:endParaRPr lang="en-US" altLang="ja-JP" dirty="0">
                  <a:ea typeface="ＭＳ Ｐゴシック" pitchFamily="50" charset="-128"/>
                </a:endParaRPr>
              </a:p>
            </p:txBody>
          </p:sp>
          <p:sp>
            <p:nvSpPr>
              <p:cNvPr id="227" name="CustomShape 18"/>
              <p:cNvSpPr>
                <a:spLocks noChangeArrowheads="1"/>
              </p:cNvSpPr>
              <p:nvPr/>
            </p:nvSpPr>
            <p:spPr bwMode="auto">
              <a:xfrm>
                <a:off x="5920203" y="1748252"/>
                <a:ext cx="181610" cy="182880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lIns="90000" tIns="45000" rIns="90000" bIns="45000" anchor="ctr"/>
              <a:lstStyle/>
              <a:p>
                <a:pPr algn="ctr"/>
                <a:r>
                  <a:rPr lang="en-US" altLang="ja-JP" sz="1400" dirty="0" smtClean="0">
                    <a:solidFill>
                      <a:srgbClr val="000000"/>
                    </a:solidFill>
                    <a:ea typeface="ＭＳ Ｐゴシック" pitchFamily="50" charset="-128"/>
                  </a:rPr>
                  <a:t>6</a:t>
                </a:r>
                <a:endParaRPr lang="en-US" altLang="ja-JP" dirty="0">
                  <a:ea typeface="ＭＳ Ｐゴシック" pitchFamily="50" charset="-128"/>
                </a:endParaRPr>
              </a:p>
            </p:txBody>
          </p:sp>
          <p:sp>
            <p:nvSpPr>
              <p:cNvPr id="228" name="CustomShape 19"/>
              <p:cNvSpPr>
                <a:spLocks noChangeArrowheads="1"/>
              </p:cNvSpPr>
              <p:nvPr/>
            </p:nvSpPr>
            <p:spPr bwMode="auto">
              <a:xfrm>
                <a:off x="5554443" y="2114012"/>
                <a:ext cx="181610" cy="182880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lIns="90000" tIns="45000" rIns="90000" bIns="45000" anchor="ctr"/>
              <a:lstStyle/>
              <a:p>
                <a:pPr algn="ctr"/>
                <a:r>
                  <a:rPr lang="en-US" altLang="ja-JP" sz="1400" dirty="0" smtClean="0">
                    <a:solidFill>
                      <a:srgbClr val="000000"/>
                    </a:solidFill>
                    <a:ea typeface="ＭＳ Ｐゴシック" pitchFamily="50" charset="-128"/>
                  </a:rPr>
                  <a:t>6</a:t>
                </a:r>
                <a:endParaRPr lang="en-US" altLang="ja-JP" dirty="0">
                  <a:ea typeface="ＭＳ Ｐゴシック" pitchFamily="50" charset="-128"/>
                </a:endParaRPr>
              </a:p>
            </p:txBody>
          </p:sp>
          <p:sp>
            <p:nvSpPr>
              <p:cNvPr id="229" name="CustomShape 20"/>
              <p:cNvSpPr>
                <a:spLocks noChangeArrowheads="1"/>
              </p:cNvSpPr>
              <p:nvPr/>
            </p:nvSpPr>
            <p:spPr bwMode="auto">
              <a:xfrm>
                <a:off x="5920203" y="2114012"/>
                <a:ext cx="181610" cy="182880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lIns="90000" tIns="45000" rIns="90000" bIns="45000" anchor="ctr"/>
              <a:lstStyle/>
              <a:p>
                <a:pPr algn="ctr"/>
                <a:r>
                  <a:rPr lang="en-US" altLang="ja-JP" sz="1400" dirty="0" smtClean="0">
                    <a:solidFill>
                      <a:srgbClr val="000000"/>
                    </a:solidFill>
                    <a:ea typeface="ＭＳ Ｐゴシック" pitchFamily="50" charset="-128"/>
                  </a:rPr>
                  <a:t>6</a:t>
                </a:r>
                <a:endParaRPr lang="en-US" altLang="ja-JP" dirty="0">
                  <a:ea typeface="ＭＳ Ｐゴシック" pitchFamily="50" charset="-128"/>
                </a:endParaRPr>
              </a:p>
            </p:txBody>
          </p:sp>
          <p:sp>
            <p:nvSpPr>
              <p:cNvPr id="230" name="CustomShape 21"/>
              <p:cNvSpPr>
                <a:spLocks noChangeArrowheads="1"/>
              </p:cNvSpPr>
              <p:nvPr/>
            </p:nvSpPr>
            <p:spPr bwMode="auto">
              <a:xfrm>
                <a:off x="5005803" y="1016732"/>
                <a:ext cx="181610" cy="182880"/>
              </a:xfrm>
              <a:prstGeom prst="rect">
                <a:avLst/>
              </a:prstGeom>
              <a:solidFill>
                <a:srgbClr val="FFC000"/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lIns="90000" tIns="45000" rIns="90000" bIns="45000" anchor="ctr"/>
              <a:lstStyle/>
              <a:p>
                <a:pPr algn="ctr"/>
                <a:r>
                  <a:rPr lang="en-US" altLang="ja-JP" sz="1400" dirty="0">
                    <a:solidFill>
                      <a:srgbClr val="000000"/>
                    </a:solidFill>
                    <a:ea typeface="ＭＳ Ｐゴシック" pitchFamily="50" charset="-128"/>
                  </a:rPr>
                  <a:t>0</a:t>
                </a:r>
                <a:endParaRPr lang="en-US" altLang="ja-JP" dirty="0">
                  <a:ea typeface="ＭＳ Ｐゴシック" pitchFamily="50" charset="-128"/>
                </a:endParaRPr>
              </a:p>
            </p:txBody>
          </p:sp>
          <p:sp>
            <p:nvSpPr>
              <p:cNvPr id="231" name="CustomShape 22"/>
              <p:cNvSpPr>
                <a:spLocks noChangeArrowheads="1"/>
              </p:cNvSpPr>
              <p:nvPr/>
            </p:nvSpPr>
            <p:spPr bwMode="auto">
              <a:xfrm>
                <a:off x="5371563" y="1016732"/>
                <a:ext cx="181610" cy="182880"/>
              </a:xfrm>
              <a:prstGeom prst="rect">
                <a:avLst/>
              </a:prstGeom>
              <a:solidFill>
                <a:srgbClr val="92D050"/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lIns="90000" tIns="45000" rIns="90000" bIns="45000" anchor="ctr"/>
              <a:lstStyle/>
              <a:p>
                <a:pPr algn="ctr"/>
                <a:r>
                  <a:rPr lang="en-US" altLang="ja-JP" sz="1400" dirty="0" smtClean="0">
                    <a:solidFill>
                      <a:srgbClr val="000000"/>
                    </a:solidFill>
                    <a:ea typeface="ＭＳ Ｐゴシック" pitchFamily="50" charset="-128"/>
                  </a:rPr>
                  <a:t>1</a:t>
                </a:r>
                <a:endParaRPr lang="en-US" altLang="ja-JP" dirty="0">
                  <a:ea typeface="ＭＳ Ｐゴシック" pitchFamily="50" charset="-128"/>
                </a:endParaRPr>
              </a:p>
            </p:txBody>
          </p:sp>
          <p:sp>
            <p:nvSpPr>
              <p:cNvPr id="232" name="CustomShape 23"/>
              <p:cNvSpPr>
                <a:spLocks noChangeArrowheads="1"/>
              </p:cNvSpPr>
              <p:nvPr/>
            </p:nvSpPr>
            <p:spPr bwMode="auto">
              <a:xfrm>
                <a:off x="5005803" y="1382492"/>
                <a:ext cx="181610" cy="182880"/>
              </a:xfrm>
              <a:prstGeom prst="rect">
                <a:avLst/>
              </a:prstGeom>
              <a:solidFill>
                <a:srgbClr val="92D050"/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lIns="90000" tIns="45000" rIns="90000" bIns="45000" anchor="ctr"/>
              <a:lstStyle/>
              <a:p>
                <a:pPr algn="ctr"/>
                <a:r>
                  <a:rPr lang="en-US" altLang="ja-JP" sz="1400" dirty="0" smtClean="0">
                    <a:solidFill>
                      <a:srgbClr val="000000"/>
                    </a:solidFill>
                    <a:ea typeface="ＭＳ Ｐゴシック" pitchFamily="50" charset="-128"/>
                  </a:rPr>
                  <a:t>1</a:t>
                </a:r>
                <a:endParaRPr lang="en-US" altLang="ja-JP" dirty="0">
                  <a:ea typeface="ＭＳ Ｐゴシック" pitchFamily="50" charset="-128"/>
                </a:endParaRPr>
              </a:p>
            </p:txBody>
          </p:sp>
          <p:sp>
            <p:nvSpPr>
              <p:cNvPr id="233" name="CustomShape 24"/>
              <p:cNvSpPr>
                <a:spLocks noChangeArrowheads="1"/>
              </p:cNvSpPr>
              <p:nvPr/>
            </p:nvSpPr>
            <p:spPr bwMode="auto">
              <a:xfrm>
                <a:off x="5371563" y="1382492"/>
                <a:ext cx="181610" cy="182880"/>
              </a:xfrm>
              <a:prstGeom prst="rect">
                <a:avLst/>
              </a:prstGeom>
              <a:solidFill>
                <a:srgbClr val="92D050"/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lIns="90000" tIns="45000" rIns="90000" bIns="45000" anchor="ctr"/>
              <a:lstStyle/>
              <a:p>
                <a:pPr algn="ctr"/>
                <a:r>
                  <a:rPr lang="en-US" altLang="ja-JP" sz="1400" dirty="0" smtClean="0">
                    <a:solidFill>
                      <a:srgbClr val="000000"/>
                    </a:solidFill>
                    <a:ea typeface="ＭＳ Ｐゴシック" pitchFamily="50" charset="-128"/>
                  </a:rPr>
                  <a:t>1</a:t>
                </a:r>
                <a:endParaRPr lang="en-US" altLang="ja-JP" dirty="0">
                  <a:ea typeface="ＭＳ Ｐゴシック" pitchFamily="50" charset="-128"/>
                </a:endParaRPr>
              </a:p>
            </p:txBody>
          </p:sp>
          <p:sp>
            <p:nvSpPr>
              <p:cNvPr id="234" name="CustomShape 25"/>
              <p:cNvSpPr>
                <a:spLocks noChangeArrowheads="1"/>
              </p:cNvSpPr>
              <p:nvPr/>
            </p:nvSpPr>
            <p:spPr bwMode="auto">
              <a:xfrm>
                <a:off x="5005803" y="1748252"/>
                <a:ext cx="181610" cy="182880"/>
              </a:xfrm>
              <a:prstGeom prst="rect">
                <a:avLst/>
              </a:prstGeom>
              <a:solidFill>
                <a:srgbClr val="FFFF00"/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lIns="90000" tIns="45000" rIns="90000" bIns="45000" anchor="ctr"/>
              <a:lstStyle/>
              <a:p>
                <a:pPr algn="ctr"/>
                <a:r>
                  <a:rPr lang="en-US" altLang="ja-JP" sz="1400" dirty="0" smtClean="0">
                    <a:solidFill>
                      <a:srgbClr val="000000"/>
                    </a:solidFill>
                    <a:ea typeface="ＭＳ Ｐゴシック" pitchFamily="50" charset="-128"/>
                  </a:rPr>
                  <a:t>4</a:t>
                </a:r>
                <a:endParaRPr lang="en-US" altLang="ja-JP" dirty="0">
                  <a:ea typeface="ＭＳ Ｐゴシック" pitchFamily="50" charset="-128"/>
                </a:endParaRPr>
              </a:p>
            </p:txBody>
          </p:sp>
          <p:sp>
            <p:nvSpPr>
              <p:cNvPr id="235" name="CustomShape 26"/>
              <p:cNvSpPr>
                <a:spLocks noChangeArrowheads="1"/>
              </p:cNvSpPr>
              <p:nvPr/>
            </p:nvSpPr>
            <p:spPr bwMode="auto">
              <a:xfrm>
                <a:off x="5371563" y="1748252"/>
                <a:ext cx="181610" cy="182880"/>
              </a:xfrm>
              <a:prstGeom prst="rect">
                <a:avLst/>
              </a:prstGeom>
              <a:solidFill>
                <a:srgbClr val="FFFF00"/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lIns="90000" tIns="45000" rIns="90000" bIns="45000" anchor="ctr"/>
              <a:lstStyle/>
              <a:p>
                <a:pPr algn="ctr"/>
                <a:r>
                  <a:rPr lang="en-US" altLang="ja-JP" sz="1400" dirty="0" smtClean="0">
                    <a:solidFill>
                      <a:srgbClr val="000000"/>
                    </a:solidFill>
                    <a:ea typeface="ＭＳ Ｐゴシック" pitchFamily="50" charset="-128"/>
                  </a:rPr>
                  <a:t>4</a:t>
                </a:r>
                <a:endParaRPr lang="en-US" altLang="ja-JP" dirty="0">
                  <a:ea typeface="ＭＳ Ｐゴシック" pitchFamily="50" charset="-128"/>
                </a:endParaRPr>
              </a:p>
            </p:txBody>
          </p:sp>
          <p:sp>
            <p:nvSpPr>
              <p:cNvPr id="236" name="CustomShape 27"/>
              <p:cNvSpPr>
                <a:spLocks noChangeArrowheads="1"/>
              </p:cNvSpPr>
              <p:nvPr/>
            </p:nvSpPr>
            <p:spPr bwMode="auto">
              <a:xfrm>
                <a:off x="5005803" y="2114012"/>
                <a:ext cx="181610" cy="182880"/>
              </a:xfrm>
              <a:prstGeom prst="rect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lIns="90000" tIns="45000" rIns="90000" bIns="45000" anchor="ctr"/>
              <a:lstStyle/>
              <a:p>
                <a:pPr algn="ctr"/>
                <a:r>
                  <a:rPr lang="en-US" altLang="ja-JP" sz="1400" dirty="0" smtClean="0">
                    <a:solidFill>
                      <a:srgbClr val="000000"/>
                    </a:solidFill>
                    <a:ea typeface="ＭＳ Ｐゴシック" pitchFamily="50" charset="-128"/>
                  </a:rPr>
                  <a:t>5</a:t>
                </a:r>
                <a:endParaRPr lang="en-US" altLang="ja-JP" dirty="0">
                  <a:ea typeface="ＭＳ Ｐゴシック" pitchFamily="50" charset="-128"/>
                </a:endParaRPr>
              </a:p>
            </p:txBody>
          </p:sp>
          <p:sp>
            <p:nvSpPr>
              <p:cNvPr id="237" name="CustomShape 28"/>
              <p:cNvSpPr>
                <a:spLocks noChangeArrowheads="1"/>
              </p:cNvSpPr>
              <p:nvPr/>
            </p:nvSpPr>
            <p:spPr bwMode="auto">
              <a:xfrm>
                <a:off x="5371563" y="2114012"/>
                <a:ext cx="181610" cy="182880"/>
              </a:xfrm>
              <a:prstGeom prst="rect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lIns="90000" tIns="45000" rIns="90000" bIns="45000" anchor="ctr"/>
              <a:lstStyle/>
              <a:p>
                <a:pPr algn="ctr"/>
                <a:r>
                  <a:rPr lang="en-US" altLang="ja-JP" sz="1400" dirty="0" smtClean="0">
                    <a:solidFill>
                      <a:srgbClr val="000000"/>
                    </a:solidFill>
                    <a:ea typeface="ＭＳ Ｐゴシック" pitchFamily="50" charset="-128"/>
                  </a:rPr>
                  <a:t>5</a:t>
                </a:r>
                <a:endParaRPr lang="en-US" altLang="ja-JP" dirty="0">
                  <a:ea typeface="ＭＳ Ｐゴシック" pitchFamily="50" charset="-128"/>
                </a:endParaRPr>
              </a:p>
            </p:txBody>
          </p:sp>
          <p:sp>
            <p:nvSpPr>
              <p:cNvPr id="238" name="CustomShape 29"/>
              <p:cNvSpPr>
                <a:spLocks noChangeArrowheads="1"/>
              </p:cNvSpPr>
              <p:nvPr/>
            </p:nvSpPr>
            <p:spPr bwMode="auto">
              <a:xfrm>
                <a:off x="5737323" y="1016732"/>
                <a:ext cx="181610" cy="182880"/>
              </a:xfrm>
              <a:prstGeom prst="rect">
                <a:avLst/>
              </a:prstGeom>
              <a:solidFill>
                <a:srgbClr val="00B0F0"/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lIns="90000" tIns="45000" rIns="90000" bIns="45000" anchor="ctr"/>
              <a:lstStyle/>
              <a:p>
                <a:pPr algn="ctr"/>
                <a:r>
                  <a:rPr lang="en-US" altLang="ja-JP" sz="1400">
                    <a:solidFill>
                      <a:srgbClr val="000000"/>
                    </a:solidFill>
                    <a:ea typeface="ＭＳ Ｐゴシック" pitchFamily="50" charset="-128"/>
                  </a:rPr>
                  <a:t>2</a:t>
                </a:r>
                <a:endParaRPr lang="en-US" altLang="ja-JP">
                  <a:ea typeface="ＭＳ Ｐゴシック" pitchFamily="50" charset="-128"/>
                </a:endParaRPr>
              </a:p>
            </p:txBody>
          </p:sp>
          <p:sp>
            <p:nvSpPr>
              <p:cNvPr id="239" name="CustomShape 30"/>
              <p:cNvSpPr>
                <a:spLocks noChangeArrowheads="1"/>
              </p:cNvSpPr>
              <p:nvPr/>
            </p:nvSpPr>
            <p:spPr bwMode="auto">
              <a:xfrm>
                <a:off x="6103083" y="1016732"/>
                <a:ext cx="181610" cy="182880"/>
              </a:xfrm>
              <a:prstGeom prst="rect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lIns="90000" tIns="45000" rIns="90000" bIns="45000" anchor="ctr"/>
              <a:lstStyle/>
              <a:p>
                <a:pPr algn="ctr"/>
                <a:r>
                  <a:rPr lang="en-US" altLang="ja-JP" sz="1400">
                    <a:solidFill>
                      <a:srgbClr val="000000"/>
                    </a:solidFill>
                    <a:ea typeface="ＭＳ Ｐゴシック" pitchFamily="50" charset="-128"/>
                  </a:rPr>
                  <a:t>3</a:t>
                </a:r>
                <a:endParaRPr lang="en-US" altLang="ja-JP">
                  <a:ea typeface="ＭＳ Ｐゴシック" pitchFamily="50" charset="-128"/>
                </a:endParaRPr>
              </a:p>
            </p:txBody>
          </p:sp>
          <p:sp>
            <p:nvSpPr>
              <p:cNvPr id="240" name="CustomShape 31"/>
              <p:cNvSpPr>
                <a:spLocks noChangeArrowheads="1"/>
              </p:cNvSpPr>
              <p:nvPr/>
            </p:nvSpPr>
            <p:spPr bwMode="auto">
              <a:xfrm>
                <a:off x="5737323" y="1382492"/>
                <a:ext cx="181610" cy="182880"/>
              </a:xfrm>
              <a:prstGeom prst="rect">
                <a:avLst/>
              </a:prstGeom>
              <a:solidFill>
                <a:srgbClr val="00B0F0"/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lIns="90000" tIns="45000" rIns="90000" bIns="45000" anchor="ctr"/>
              <a:lstStyle/>
              <a:p>
                <a:pPr algn="ctr"/>
                <a:r>
                  <a:rPr lang="en-US" altLang="ja-JP" sz="1400" dirty="0" smtClean="0">
                    <a:solidFill>
                      <a:srgbClr val="000000"/>
                    </a:solidFill>
                    <a:ea typeface="ＭＳ Ｐゴシック" pitchFamily="50" charset="-128"/>
                  </a:rPr>
                  <a:t>2</a:t>
                </a:r>
                <a:endParaRPr lang="en-US" altLang="ja-JP" dirty="0">
                  <a:ea typeface="ＭＳ Ｐゴシック" pitchFamily="50" charset="-128"/>
                </a:endParaRPr>
              </a:p>
            </p:txBody>
          </p:sp>
          <p:sp>
            <p:nvSpPr>
              <p:cNvPr id="241" name="CustomShape 32"/>
              <p:cNvSpPr>
                <a:spLocks noChangeArrowheads="1"/>
              </p:cNvSpPr>
              <p:nvPr/>
            </p:nvSpPr>
            <p:spPr bwMode="auto">
              <a:xfrm>
                <a:off x="6103083" y="1382492"/>
                <a:ext cx="181610" cy="182880"/>
              </a:xfrm>
              <a:prstGeom prst="rect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lIns="90000" tIns="45000" rIns="90000" bIns="45000" anchor="ctr"/>
              <a:lstStyle/>
              <a:p>
                <a:pPr algn="ctr"/>
                <a:r>
                  <a:rPr lang="en-US" altLang="ja-JP" sz="1400">
                    <a:solidFill>
                      <a:srgbClr val="000000"/>
                    </a:solidFill>
                    <a:ea typeface="ＭＳ Ｐゴシック" pitchFamily="50" charset="-128"/>
                  </a:rPr>
                  <a:t>3</a:t>
                </a:r>
                <a:endParaRPr lang="en-US" altLang="ja-JP">
                  <a:ea typeface="ＭＳ Ｐゴシック" pitchFamily="50" charset="-128"/>
                </a:endParaRPr>
              </a:p>
            </p:txBody>
          </p:sp>
          <p:sp>
            <p:nvSpPr>
              <p:cNvPr id="242" name="CustomShape 33"/>
              <p:cNvSpPr>
                <a:spLocks noChangeArrowheads="1"/>
              </p:cNvSpPr>
              <p:nvPr/>
            </p:nvSpPr>
            <p:spPr bwMode="auto">
              <a:xfrm>
                <a:off x="5737323" y="1748252"/>
                <a:ext cx="181610" cy="182880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lIns="90000" tIns="45000" rIns="90000" bIns="45000" anchor="ctr"/>
              <a:lstStyle/>
              <a:p>
                <a:pPr algn="ctr"/>
                <a:r>
                  <a:rPr lang="en-US" altLang="ja-JP" sz="1400" dirty="0" smtClean="0">
                    <a:solidFill>
                      <a:srgbClr val="000000"/>
                    </a:solidFill>
                    <a:ea typeface="ＭＳ Ｐゴシック" pitchFamily="50" charset="-128"/>
                  </a:rPr>
                  <a:t>6</a:t>
                </a:r>
                <a:endParaRPr lang="en-US" altLang="ja-JP" dirty="0">
                  <a:ea typeface="ＭＳ Ｐゴシック" pitchFamily="50" charset="-128"/>
                </a:endParaRPr>
              </a:p>
            </p:txBody>
          </p:sp>
          <p:sp>
            <p:nvSpPr>
              <p:cNvPr id="243" name="CustomShape 34"/>
              <p:cNvSpPr>
                <a:spLocks noChangeArrowheads="1"/>
              </p:cNvSpPr>
              <p:nvPr/>
            </p:nvSpPr>
            <p:spPr bwMode="auto">
              <a:xfrm>
                <a:off x="6103083" y="1748252"/>
                <a:ext cx="181610" cy="182880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lIns="90000" tIns="45000" rIns="90000" bIns="45000" anchor="ctr"/>
              <a:lstStyle/>
              <a:p>
                <a:pPr algn="ctr"/>
                <a:r>
                  <a:rPr lang="en-US" altLang="ja-JP" sz="1400" dirty="0" smtClean="0">
                    <a:solidFill>
                      <a:srgbClr val="000000"/>
                    </a:solidFill>
                    <a:ea typeface="ＭＳ Ｐゴシック" pitchFamily="50" charset="-128"/>
                  </a:rPr>
                  <a:t>6</a:t>
                </a:r>
                <a:endParaRPr lang="en-US" altLang="ja-JP" dirty="0">
                  <a:ea typeface="ＭＳ Ｐゴシック" pitchFamily="50" charset="-128"/>
                </a:endParaRPr>
              </a:p>
            </p:txBody>
          </p:sp>
          <p:sp>
            <p:nvSpPr>
              <p:cNvPr id="244" name="CustomShape 35"/>
              <p:cNvSpPr>
                <a:spLocks noChangeArrowheads="1"/>
              </p:cNvSpPr>
              <p:nvPr/>
            </p:nvSpPr>
            <p:spPr bwMode="auto">
              <a:xfrm>
                <a:off x="5737323" y="2114012"/>
                <a:ext cx="181610" cy="182880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lIns="90000" tIns="45000" rIns="90000" bIns="45000" anchor="ctr"/>
              <a:lstStyle/>
              <a:p>
                <a:pPr algn="ctr"/>
                <a:r>
                  <a:rPr lang="en-US" altLang="ja-JP" sz="1400" dirty="0" smtClean="0">
                    <a:solidFill>
                      <a:srgbClr val="000000"/>
                    </a:solidFill>
                    <a:ea typeface="ＭＳ Ｐゴシック" pitchFamily="50" charset="-128"/>
                  </a:rPr>
                  <a:t>6</a:t>
                </a:r>
                <a:endParaRPr lang="en-US" altLang="ja-JP" dirty="0">
                  <a:ea typeface="ＭＳ Ｐゴシック" pitchFamily="50" charset="-128"/>
                </a:endParaRPr>
              </a:p>
            </p:txBody>
          </p:sp>
          <p:sp>
            <p:nvSpPr>
              <p:cNvPr id="245" name="CustomShape 36"/>
              <p:cNvSpPr>
                <a:spLocks noChangeArrowheads="1"/>
              </p:cNvSpPr>
              <p:nvPr/>
            </p:nvSpPr>
            <p:spPr bwMode="auto">
              <a:xfrm>
                <a:off x="6103083" y="2114012"/>
                <a:ext cx="181610" cy="182880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lIns="90000" tIns="45000" rIns="90000" bIns="45000" anchor="ctr"/>
              <a:lstStyle/>
              <a:p>
                <a:pPr algn="ctr"/>
                <a:r>
                  <a:rPr lang="en-US" altLang="ja-JP" sz="1400" dirty="0" smtClean="0">
                    <a:solidFill>
                      <a:srgbClr val="000000"/>
                    </a:solidFill>
                    <a:ea typeface="ＭＳ Ｐゴシック" pitchFamily="50" charset="-128"/>
                  </a:rPr>
                  <a:t>6</a:t>
                </a:r>
                <a:endParaRPr lang="en-US" altLang="ja-JP" dirty="0">
                  <a:ea typeface="ＭＳ Ｐゴシック" pitchFamily="50" charset="-128"/>
                </a:endParaRPr>
              </a:p>
            </p:txBody>
          </p:sp>
          <p:sp>
            <p:nvSpPr>
              <p:cNvPr id="246" name="CustomShape 37"/>
              <p:cNvSpPr>
                <a:spLocks noChangeArrowheads="1"/>
              </p:cNvSpPr>
              <p:nvPr/>
            </p:nvSpPr>
            <p:spPr bwMode="auto">
              <a:xfrm>
                <a:off x="4822923" y="1199612"/>
                <a:ext cx="181610" cy="182880"/>
              </a:xfrm>
              <a:prstGeom prst="rect">
                <a:avLst/>
              </a:prstGeom>
              <a:solidFill>
                <a:srgbClr val="FFC000"/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lIns="90000" tIns="45000" rIns="90000" bIns="45000" anchor="ctr"/>
              <a:lstStyle/>
              <a:p>
                <a:pPr algn="ctr"/>
                <a:r>
                  <a:rPr lang="en-US" altLang="ja-JP" sz="1400">
                    <a:solidFill>
                      <a:srgbClr val="000000"/>
                    </a:solidFill>
                    <a:ea typeface="ＭＳ Ｐゴシック" pitchFamily="50" charset="-128"/>
                  </a:rPr>
                  <a:t>0</a:t>
                </a:r>
                <a:endParaRPr lang="en-US" altLang="ja-JP">
                  <a:ea typeface="ＭＳ Ｐゴシック" pitchFamily="50" charset="-128"/>
                </a:endParaRPr>
              </a:p>
            </p:txBody>
          </p:sp>
          <p:sp>
            <p:nvSpPr>
              <p:cNvPr id="247" name="CustomShape 38"/>
              <p:cNvSpPr>
                <a:spLocks noChangeArrowheads="1"/>
              </p:cNvSpPr>
              <p:nvPr/>
            </p:nvSpPr>
            <p:spPr bwMode="auto">
              <a:xfrm>
                <a:off x="5188683" y="1199612"/>
                <a:ext cx="181610" cy="182880"/>
              </a:xfrm>
              <a:prstGeom prst="rect">
                <a:avLst/>
              </a:prstGeom>
              <a:solidFill>
                <a:srgbClr val="92D050"/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lIns="90000" tIns="45000" rIns="90000" bIns="45000" anchor="ctr"/>
              <a:lstStyle/>
              <a:p>
                <a:pPr algn="ctr"/>
                <a:r>
                  <a:rPr lang="en-US" altLang="ja-JP" sz="1400" dirty="0" smtClean="0">
                    <a:solidFill>
                      <a:srgbClr val="000000"/>
                    </a:solidFill>
                    <a:ea typeface="ＭＳ Ｐゴシック" pitchFamily="50" charset="-128"/>
                  </a:rPr>
                  <a:t>1</a:t>
                </a:r>
                <a:endParaRPr lang="en-US" altLang="ja-JP" dirty="0">
                  <a:ea typeface="ＭＳ Ｐゴシック" pitchFamily="50" charset="-128"/>
                </a:endParaRPr>
              </a:p>
            </p:txBody>
          </p:sp>
          <p:sp>
            <p:nvSpPr>
              <p:cNvPr id="248" name="CustomShape 39"/>
              <p:cNvSpPr>
                <a:spLocks noChangeArrowheads="1"/>
              </p:cNvSpPr>
              <p:nvPr/>
            </p:nvSpPr>
            <p:spPr bwMode="auto">
              <a:xfrm>
                <a:off x="4822923" y="1565372"/>
                <a:ext cx="181610" cy="182880"/>
              </a:xfrm>
              <a:prstGeom prst="rect">
                <a:avLst/>
              </a:prstGeom>
              <a:solidFill>
                <a:srgbClr val="92D050"/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lIns="90000" tIns="45000" rIns="90000" bIns="45000" anchor="ctr"/>
              <a:lstStyle/>
              <a:p>
                <a:pPr algn="ctr"/>
                <a:r>
                  <a:rPr lang="en-US" altLang="ja-JP" sz="1400" dirty="0" smtClean="0">
                    <a:solidFill>
                      <a:srgbClr val="000000"/>
                    </a:solidFill>
                    <a:ea typeface="ＭＳ Ｐゴシック" pitchFamily="50" charset="-128"/>
                  </a:rPr>
                  <a:t>1</a:t>
                </a:r>
                <a:endParaRPr lang="en-US" altLang="ja-JP" dirty="0">
                  <a:ea typeface="ＭＳ Ｐゴシック" pitchFamily="50" charset="-128"/>
                </a:endParaRPr>
              </a:p>
            </p:txBody>
          </p:sp>
          <p:sp>
            <p:nvSpPr>
              <p:cNvPr id="249" name="CustomShape 40"/>
              <p:cNvSpPr>
                <a:spLocks noChangeArrowheads="1"/>
              </p:cNvSpPr>
              <p:nvPr/>
            </p:nvSpPr>
            <p:spPr bwMode="auto">
              <a:xfrm>
                <a:off x="5188683" y="1565372"/>
                <a:ext cx="181610" cy="182880"/>
              </a:xfrm>
              <a:prstGeom prst="rect">
                <a:avLst/>
              </a:prstGeom>
              <a:solidFill>
                <a:srgbClr val="92D050"/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lIns="90000" tIns="45000" rIns="90000" bIns="45000" anchor="ctr"/>
              <a:lstStyle/>
              <a:p>
                <a:pPr algn="ctr"/>
                <a:r>
                  <a:rPr lang="en-US" altLang="ja-JP" sz="1400" dirty="0" smtClean="0">
                    <a:solidFill>
                      <a:srgbClr val="000000"/>
                    </a:solidFill>
                    <a:ea typeface="ＭＳ Ｐゴシック" pitchFamily="50" charset="-128"/>
                  </a:rPr>
                  <a:t>1</a:t>
                </a:r>
                <a:endParaRPr lang="en-US" altLang="ja-JP" dirty="0">
                  <a:ea typeface="ＭＳ Ｐゴシック" pitchFamily="50" charset="-128"/>
                </a:endParaRPr>
              </a:p>
            </p:txBody>
          </p:sp>
          <p:sp>
            <p:nvSpPr>
              <p:cNvPr id="250" name="CustomShape 41"/>
              <p:cNvSpPr>
                <a:spLocks noChangeArrowheads="1"/>
              </p:cNvSpPr>
              <p:nvPr/>
            </p:nvSpPr>
            <p:spPr bwMode="auto">
              <a:xfrm>
                <a:off x="4822923" y="1931132"/>
                <a:ext cx="181610" cy="182880"/>
              </a:xfrm>
              <a:prstGeom prst="rect">
                <a:avLst/>
              </a:prstGeom>
              <a:solidFill>
                <a:srgbClr val="FFFF00"/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lIns="90000" tIns="45000" rIns="90000" bIns="45000" anchor="ctr"/>
              <a:lstStyle/>
              <a:p>
                <a:pPr algn="ctr"/>
                <a:r>
                  <a:rPr lang="en-US" altLang="ja-JP" sz="1400" dirty="0" smtClean="0">
                    <a:solidFill>
                      <a:srgbClr val="000000"/>
                    </a:solidFill>
                    <a:ea typeface="ＭＳ Ｐゴシック" pitchFamily="50" charset="-128"/>
                  </a:rPr>
                  <a:t>4</a:t>
                </a:r>
                <a:endParaRPr lang="en-US" altLang="ja-JP" dirty="0">
                  <a:ea typeface="ＭＳ Ｐゴシック" pitchFamily="50" charset="-128"/>
                </a:endParaRPr>
              </a:p>
            </p:txBody>
          </p:sp>
          <p:sp>
            <p:nvSpPr>
              <p:cNvPr id="251" name="CustomShape 42"/>
              <p:cNvSpPr>
                <a:spLocks noChangeArrowheads="1"/>
              </p:cNvSpPr>
              <p:nvPr/>
            </p:nvSpPr>
            <p:spPr bwMode="auto">
              <a:xfrm>
                <a:off x="5188683" y="1931132"/>
                <a:ext cx="181610" cy="182880"/>
              </a:xfrm>
              <a:prstGeom prst="rect">
                <a:avLst/>
              </a:prstGeom>
              <a:solidFill>
                <a:srgbClr val="FFFF00"/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lIns="90000" tIns="45000" rIns="90000" bIns="45000" anchor="ctr"/>
              <a:lstStyle/>
              <a:p>
                <a:pPr algn="ctr"/>
                <a:r>
                  <a:rPr lang="en-US" altLang="ja-JP" sz="1400" dirty="0" smtClean="0">
                    <a:solidFill>
                      <a:srgbClr val="000000"/>
                    </a:solidFill>
                    <a:ea typeface="ＭＳ Ｐゴシック" pitchFamily="50" charset="-128"/>
                  </a:rPr>
                  <a:t>4</a:t>
                </a:r>
                <a:endParaRPr lang="en-US" altLang="ja-JP" dirty="0">
                  <a:ea typeface="ＭＳ Ｐゴシック" pitchFamily="50" charset="-128"/>
                </a:endParaRPr>
              </a:p>
            </p:txBody>
          </p:sp>
          <p:sp>
            <p:nvSpPr>
              <p:cNvPr id="252" name="CustomShape 43"/>
              <p:cNvSpPr>
                <a:spLocks noChangeArrowheads="1"/>
              </p:cNvSpPr>
              <p:nvPr/>
            </p:nvSpPr>
            <p:spPr bwMode="auto">
              <a:xfrm>
                <a:off x="4822923" y="2296892"/>
                <a:ext cx="181610" cy="182880"/>
              </a:xfrm>
              <a:prstGeom prst="rect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lIns="90000" tIns="45000" rIns="90000" bIns="45000" anchor="ctr"/>
              <a:lstStyle/>
              <a:p>
                <a:pPr algn="ctr"/>
                <a:r>
                  <a:rPr lang="en-US" altLang="ja-JP" sz="1400" dirty="0" smtClean="0">
                    <a:solidFill>
                      <a:srgbClr val="000000"/>
                    </a:solidFill>
                    <a:ea typeface="ＭＳ Ｐゴシック" pitchFamily="50" charset="-128"/>
                  </a:rPr>
                  <a:t>5</a:t>
                </a:r>
                <a:endParaRPr lang="en-US" altLang="ja-JP" dirty="0">
                  <a:ea typeface="ＭＳ Ｐゴシック" pitchFamily="50" charset="-128"/>
                </a:endParaRPr>
              </a:p>
            </p:txBody>
          </p:sp>
          <p:sp>
            <p:nvSpPr>
              <p:cNvPr id="253" name="CustomShape 44"/>
              <p:cNvSpPr>
                <a:spLocks noChangeArrowheads="1"/>
              </p:cNvSpPr>
              <p:nvPr/>
            </p:nvSpPr>
            <p:spPr bwMode="auto">
              <a:xfrm>
                <a:off x="5188683" y="2296892"/>
                <a:ext cx="181610" cy="182880"/>
              </a:xfrm>
              <a:prstGeom prst="rect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lIns="90000" tIns="45000" rIns="90000" bIns="45000" anchor="ctr"/>
              <a:lstStyle/>
              <a:p>
                <a:pPr algn="ctr"/>
                <a:r>
                  <a:rPr lang="en-US" altLang="ja-JP" sz="1400" dirty="0" smtClean="0">
                    <a:solidFill>
                      <a:srgbClr val="000000"/>
                    </a:solidFill>
                    <a:ea typeface="ＭＳ Ｐゴシック" pitchFamily="50" charset="-128"/>
                  </a:rPr>
                  <a:t>5</a:t>
                </a:r>
                <a:endParaRPr lang="en-US" altLang="ja-JP" dirty="0">
                  <a:ea typeface="ＭＳ Ｐゴシック" pitchFamily="50" charset="-128"/>
                </a:endParaRPr>
              </a:p>
            </p:txBody>
          </p:sp>
          <p:sp>
            <p:nvSpPr>
              <p:cNvPr id="254" name="CustomShape 45"/>
              <p:cNvSpPr>
                <a:spLocks noChangeArrowheads="1"/>
              </p:cNvSpPr>
              <p:nvPr/>
            </p:nvSpPr>
            <p:spPr bwMode="auto">
              <a:xfrm>
                <a:off x="5554443" y="1199612"/>
                <a:ext cx="181610" cy="182880"/>
              </a:xfrm>
              <a:prstGeom prst="rect">
                <a:avLst/>
              </a:prstGeom>
              <a:solidFill>
                <a:srgbClr val="00B0F0"/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lIns="90000" tIns="45000" rIns="90000" bIns="45000" anchor="ctr"/>
              <a:lstStyle/>
              <a:p>
                <a:pPr algn="ctr"/>
                <a:r>
                  <a:rPr lang="en-US" altLang="ja-JP" sz="1400">
                    <a:solidFill>
                      <a:srgbClr val="000000"/>
                    </a:solidFill>
                    <a:ea typeface="ＭＳ Ｐゴシック" pitchFamily="50" charset="-128"/>
                  </a:rPr>
                  <a:t>2</a:t>
                </a:r>
                <a:endParaRPr lang="en-US" altLang="ja-JP">
                  <a:ea typeface="ＭＳ Ｐゴシック" pitchFamily="50" charset="-128"/>
                </a:endParaRPr>
              </a:p>
            </p:txBody>
          </p:sp>
          <p:sp>
            <p:nvSpPr>
              <p:cNvPr id="255" name="CustomShape 46"/>
              <p:cNvSpPr>
                <a:spLocks noChangeArrowheads="1"/>
              </p:cNvSpPr>
              <p:nvPr/>
            </p:nvSpPr>
            <p:spPr bwMode="auto">
              <a:xfrm>
                <a:off x="5920203" y="1199612"/>
                <a:ext cx="181610" cy="182880"/>
              </a:xfrm>
              <a:prstGeom prst="rect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lIns="90000" tIns="45000" rIns="90000" bIns="45000" anchor="ctr"/>
              <a:lstStyle/>
              <a:p>
                <a:pPr algn="ctr"/>
                <a:r>
                  <a:rPr lang="en-US" altLang="ja-JP" sz="1400" dirty="0">
                    <a:solidFill>
                      <a:srgbClr val="000000"/>
                    </a:solidFill>
                    <a:ea typeface="ＭＳ Ｐゴシック" pitchFamily="50" charset="-128"/>
                  </a:rPr>
                  <a:t>3</a:t>
                </a:r>
                <a:endParaRPr lang="en-US" altLang="ja-JP" dirty="0">
                  <a:ea typeface="ＭＳ Ｐゴシック" pitchFamily="50" charset="-128"/>
                </a:endParaRPr>
              </a:p>
            </p:txBody>
          </p:sp>
          <p:sp>
            <p:nvSpPr>
              <p:cNvPr id="256" name="CustomShape 47"/>
              <p:cNvSpPr>
                <a:spLocks noChangeArrowheads="1"/>
              </p:cNvSpPr>
              <p:nvPr/>
            </p:nvSpPr>
            <p:spPr bwMode="auto">
              <a:xfrm>
                <a:off x="5554443" y="1565372"/>
                <a:ext cx="181610" cy="182880"/>
              </a:xfrm>
              <a:prstGeom prst="rect">
                <a:avLst/>
              </a:prstGeom>
              <a:solidFill>
                <a:srgbClr val="00B0F0"/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lIns="90000" tIns="45000" rIns="90000" bIns="45000" anchor="ctr"/>
              <a:lstStyle/>
              <a:p>
                <a:pPr algn="ctr"/>
                <a:r>
                  <a:rPr lang="en-US" altLang="ja-JP" sz="1400" dirty="0" smtClean="0">
                    <a:solidFill>
                      <a:srgbClr val="000000"/>
                    </a:solidFill>
                    <a:ea typeface="ＭＳ Ｐゴシック" pitchFamily="50" charset="-128"/>
                  </a:rPr>
                  <a:t>2</a:t>
                </a:r>
                <a:endParaRPr lang="en-US" altLang="ja-JP" dirty="0">
                  <a:ea typeface="ＭＳ Ｐゴシック" pitchFamily="50" charset="-128"/>
                </a:endParaRPr>
              </a:p>
            </p:txBody>
          </p:sp>
          <p:sp>
            <p:nvSpPr>
              <p:cNvPr id="257" name="CustomShape 48"/>
              <p:cNvSpPr>
                <a:spLocks noChangeArrowheads="1"/>
              </p:cNvSpPr>
              <p:nvPr/>
            </p:nvSpPr>
            <p:spPr bwMode="auto">
              <a:xfrm>
                <a:off x="5920203" y="1565372"/>
                <a:ext cx="181610" cy="182880"/>
              </a:xfrm>
              <a:prstGeom prst="rect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lIns="90000" tIns="45000" rIns="90000" bIns="45000" anchor="ctr"/>
              <a:lstStyle/>
              <a:p>
                <a:pPr algn="ctr"/>
                <a:r>
                  <a:rPr lang="en-US" altLang="ja-JP" sz="1400">
                    <a:solidFill>
                      <a:srgbClr val="000000"/>
                    </a:solidFill>
                    <a:ea typeface="ＭＳ Ｐゴシック" pitchFamily="50" charset="-128"/>
                  </a:rPr>
                  <a:t>3</a:t>
                </a:r>
                <a:endParaRPr lang="en-US" altLang="ja-JP">
                  <a:ea typeface="ＭＳ Ｐゴシック" pitchFamily="50" charset="-128"/>
                </a:endParaRPr>
              </a:p>
            </p:txBody>
          </p:sp>
          <p:sp>
            <p:nvSpPr>
              <p:cNvPr id="258" name="CustomShape 49"/>
              <p:cNvSpPr>
                <a:spLocks noChangeArrowheads="1"/>
              </p:cNvSpPr>
              <p:nvPr/>
            </p:nvSpPr>
            <p:spPr bwMode="auto">
              <a:xfrm>
                <a:off x="5554443" y="1931132"/>
                <a:ext cx="181610" cy="182880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lIns="90000" tIns="45000" rIns="90000" bIns="45000" anchor="ctr"/>
              <a:lstStyle/>
              <a:p>
                <a:pPr algn="ctr"/>
                <a:r>
                  <a:rPr lang="en-US" altLang="ja-JP" sz="1400" dirty="0" smtClean="0">
                    <a:solidFill>
                      <a:srgbClr val="000000"/>
                    </a:solidFill>
                    <a:ea typeface="ＭＳ Ｐゴシック" pitchFamily="50" charset="-128"/>
                  </a:rPr>
                  <a:t>6</a:t>
                </a:r>
                <a:endParaRPr lang="en-US" altLang="ja-JP" dirty="0">
                  <a:ea typeface="ＭＳ Ｐゴシック" pitchFamily="50" charset="-128"/>
                </a:endParaRPr>
              </a:p>
            </p:txBody>
          </p:sp>
          <p:sp>
            <p:nvSpPr>
              <p:cNvPr id="259" name="CustomShape 50"/>
              <p:cNvSpPr>
                <a:spLocks noChangeArrowheads="1"/>
              </p:cNvSpPr>
              <p:nvPr/>
            </p:nvSpPr>
            <p:spPr bwMode="auto">
              <a:xfrm>
                <a:off x="5920203" y="1931132"/>
                <a:ext cx="181610" cy="182880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lIns="90000" tIns="45000" rIns="90000" bIns="45000" anchor="ctr"/>
              <a:lstStyle/>
              <a:p>
                <a:pPr algn="ctr"/>
                <a:r>
                  <a:rPr lang="en-US" altLang="ja-JP" sz="1400" dirty="0" smtClean="0">
                    <a:solidFill>
                      <a:srgbClr val="000000"/>
                    </a:solidFill>
                    <a:ea typeface="ＭＳ Ｐゴシック" pitchFamily="50" charset="-128"/>
                  </a:rPr>
                  <a:t>6</a:t>
                </a:r>
                <a:endParaRPr lang="en-US" altLang="ja-JP" dirty="0">
                  <a:ea typeface="ＭＳ Ｐゴシック" pitchFamily="50" charset="-128"/>
                </a:endParaRPr>
              </a:p>
            </p:txBody>
          </p:sp>
          <p:sp>
            <p:nvSpPr>
              <p:cNvPr id="260" name="CustomShape 51"/>
              <p:cNvSpPr>
                <a:spLocks noChangeArrowheads="1"/>
              </p:cNvSpPr>
              <p:nvPr/>
            </p:nvSpPr>
            <p:spPr bwMode="auto">
              <a:xfrm>
                <a:off x="5554443" y="2296892"/>
                <a:ext cx="181610" cy="182880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lIns="90000" tIns="45000" rIns="90000" bIns="45000" anchor="ctr"/>
              <a:lstStyle/>
              <a:p>
                <a:pPr algn="ctr"/>
                <a:r>
                  <a:rPr lang="en-US" altLang="ja-JP" sz="1400" dirty="0" smtClean="0">
                    <a:solidFill>
                      <a:srgbClr val="000000"/>
                    </a:solidFill>
                    <a:ea typeface="ＭＳ Ｐゴシック" pitchFamily="50" charset="-128"/>
                  </a:rPr>
                  <a:t>6</a:t>
                </a:r>
                <a:endParaRPr lang="en-US" altLang="ja-JP" dirty="0">
                  <a:ea typeface="ＭＳ Ｐゴシック" pitchFamily="50" charset="-128"/>
                </a:endParaRPr>
              </a:p>
            </p:txBody>
          </p:sp>
          <p:sp>
            <p:nvSpPr>
              <p:cNvPr id="261" name="CustomShape 52"/>
              <p:cNvSpPr>
                <a:spLocks noChangeArrowheads="1"/>
              </p:cNvSpPr>
              <p:nvPr/>
            </p:nvSpPr>
            <p:spPr bwMode="auto">
              <a:xfrm>
                <a:off x="5920203" y="2296892"/>
                <a:ext cx="181610" cy="182880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lIns="90000" tIns="45000" rIns="90000" bIns="45000" anchor="ctr"/>
              <a:lstStyle/>
              <a:p>
                <a:pPr algn="ctr"/>
                <a:r>
                  <a:rPr lang="en-US" altLang="ja-JP" sz="1400" dirty="0" smtClean="0">
                    <a:solidFill>
                      <a:srgbClr val="000000"/>
                    </a:solidFill>
                    <a:ea typeface="ＭＳ Ｐゴシック" pitchFamily="50" charset="-128"/>
                  </a:rPr>
                  <a:t>6</a:t>
                </a:r>
                <a:endParaRPr lang="en-US" altLang="ja-JP" dirty="0">
                  <a:ea typeface="ＭＳ Ｐゴシック" pitchFamily="50" charset="-128"/>
                </a:endParaRPr>
              </a:p>
            </p:txBody>
          </p:sp>
          <p:sp>
            <p:nvSpPr>
              <p:cNvPr id="262" name="CustomShape 53"/>
              <p:cNvSpPr>
                <a:spLocks noChangeArrowheads="1"/>
              </p:cNvSpPr>
              <p:nvPr/>
            </p:nvSpPr>
            <p:spPr bwMode="auto">
              <a:xfrm>
                <a:off x="5005803" y="1199612"/>
                <a:ext cx="181610" cy="182880"/>
              </a:xfrm>
              <a:prstGeom prst="rect">
                <a:avLst/>
              </a:prstGeom>
              <a:solidFill>
                <a:srgbClr val="FFC000"/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lIns="90000" tIns="45000" rIns="90000" bIns="45000" anchor="ctr"/>
              <a:lstStyle/>
              <a:p>
                <a:pPr algn="ctr"/>
                <a:r>
                  <a:rPr lang="en-US" altLang="ja-JP" sz="1400">
                    <a:solidFill>
                      <a:srgbClr val="000000"/>
                    </a:solidFill>
                    <a:ea typeface="ＭＳ Ｐゴシック" pitchFamily="50" charset="-128"/>
                  </a:rPr>
                  <a:t>0</a:t>
                </a:r>
                <a:endParaRPr lang="en-US" altLang="ja-JP">
                  <a:ea typeface="ＭＳ Ｐゴシック" pitchFamily="50" charset="-128"/>
                </a:endParaRPr>
              </a:p>
            </p:txBody>
          </p:sp>
          <p:sp>
            <p:nvSpPr>
              <p:cNvPr id="263" name="CustomShape 54"/>
              <p:cNvSpPr>
                <a:spLocks noChangeArrowheads="1"/>
              </p:cNvSpPr>
              <p:nvPr/>
            </p:nvSpPr>
            <p:spPr bwMode="auto">
              <a:xfrm>
                <a:off x="5371563" y="1199612"/>
                <a:ext cx="181610" cy="182880"/>
              </a:xfrm>
              <a:prstGeom prst="rect">
                <a:avLst/>
              </a:prstGeom>
              <a:solidFill>
                <a:srgbClr val="92D050"/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lIns="90000" tIns="45000" rIns="90000" bIns="45000" anchor="ctr"/>
              <a:lstStyle/>
              <a:p>
                <a:pPr algn="ctr"/>
                <a:r>
                  <a:rPr lang="en-US" altLang="ja-JP" sz="1400" dirty="0" smtClean="0">
                    <a:solidFill>
                      <a:srgbClr val="000000"/>
                    </a:solidFill>
                    <a:ea typeface="ＭＳ Ｐゴシック" pitchFamily="50" charset="-128"/>
                  </a:rPr>
                  <a:t>1</a:t>
                </a:r>
                <a:endParaRPr lang="en-US" altLang="ja-JP" dirty="0">
                  <a:ea typeface="ＭＳ Ｐゴシック" pitchFamily="50" charset="-128"/>
                </a:endParaRPr>
              </a:p>
            </p:txBody>
          </p:sp>
          <p:sp>
            <p:nvSpPr>
              <p:cNvPr id="264" name="CustomShape 55"/>
              <p:cNvSpPr>
                <a:spLocks noChangeArrowheads="1"/>
              </p:cNvSpPr>
              <p:nvPr/>
            </p:nvSpPr>
            <p:spPr bwMode="auto">
              <a:xfrm>
                <a:off x="5005803" y="1565372"/>
                <a:ext cx="181610" cy="182880"/>
              </a:xfrm>
              <a:prstGeom prst="rect">
                <a:avLst/>
              </a:prstGeom>
              <a:solidFill>
                <a:srgbClr val="92D050"/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lIns="90000" tIns="45000" rIns="90000" bIns="45000" anchor="ctr"/>
              <a:lstStyle/>
              <a:p>
                <a:pPr algn="ctr"/>
                <a:r>
                  <a:rPr lang="en-US" altLang="ja-JP" sz="1400" dirty="0" smtClean="0">
                    <a:solidFill>
                      <a:srgbClr val="000000"/>
                    </a:solidFill>
                    <a:ea typeface="ＭＳ Ｐゴシック" pitchFamily="50" charset="-128"/>
                  </a:rPr>
                  <a:t>1</a:t>
                </a:r>
                <a:endParaRPr lang="en-US" altLang="ja-JP" dirty="0">
                  <a:ea typeface="ＭＳ Ｐゴシック" pitchFamily="50" charset="-128"/>
                </a:endParaRPr>
              </a:p>
            </p:txBody>
          </p:sp>
          <p:sp>
            <p:nvSpPr>
              <p:cNvPr id="265" name="CustomShape 56"/>
              <p:cNvSpPr>
                <a:spLocks noChangeArrowheads="1"/>
              </p:cNvSpPr>
              <p:nvPr/>
            </p:nvSpPr>
            <p:spPr bwMode="auto">
              <a:xfrm>
                <a:off x="5371563" y="1565372"/>
                <a:ext cx="181610" cy="182880"/>
              </a:xfrm>
              <a:prstGeom prst="rect">
                <a:avLst/>
              </a:prstGeom>
              <a:solidFill>
                <a:srgbClr val="92D050"/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lIns="90000" tIns="45000" rIns="90000" bIns="45000" anchor="ctr"/>
              <a:lstStyle/>
              <a:p>
                <a:pPr algn="ctr"/>
                <a:r>
                  <a:rPr lang="en-US" altLang="ja-JP" sz="1400" dirty="0" smtClean="0">
                    <a:solidFill>
                      <a:srgbClr val="000000"/>
                    </a:solidFill>
                    <a:ea typeface="ＭＳ Ｐゴシック" pitchFamily="50" charset="-128"/>
                  </a:rPr>
                  <a:t>1</a:t>
                </a:r>
                <a:endParaRPr lang="en-US" altLang="ja-JP" dirty="0">
                  <a:ea typeface="ＭＳ Ｐゴシック" pitchFamily="50" charset="-128"/>
                </a:endParaRPr>
              </a:p>
            </p:txBody>
          </p:sp>
          <p:sp>
            <p:nvSpPr>
              <p:cNvPr id="266" name="CustomShape 57"/>
              <p:cNvSpPr>
                <a:spLocks noChangeArrowheads="1"/>
              </p:cNvSpPr>
              <p:nvPr/>
            </p:nvSpPr>
            <p:spPr bwMode="auto">
              <a:xfrm>
                <a:off x="5005803" y="1931132"/>
                <a:ext cx="181610" cy="182880"/>
              </a:xfrm>
              <a:prstGeom prst="rect">
                <a:avLst/>
              </a:prstGeom>
              <a:solidFill>
                <a:srgbClr val="FFFF00"/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lIns="90000" tIns="45000" rIns="90000" bIns="45000" anchor="ctr"/>
              <a:lstStyle/>
              <a:p>
                <a:pPr algn="ctr"/>
                <a:r>
                  <a:rPr lang="en-US" altLang="ja-JP" sz="1400" dirty="0" smtClean="0">
                    <a:solidFill>
                      <a:srgbClr val="000000"/>
                    </a:solidFill>
                    <a:ea typeface="ＭＳ Ｐゴシック" pitchFamily="50" charset="-128"/>
                  </a:rPr>
                  <a:t>4</a:t>
                </a:r>
                <a:endParaRPr lang="en-US" altLang="ja-JP" dirty="0">
                  <a:ea typeface="ＭＳ Ｐゴシック" pitchFamily="50" charset="-128"/>
                </a:endParaRPr>
              </a:p>
            </p:txBody>
          </p:sp>
          <p:sp>
            <p:nvSpPr>
              <p:cNvPr id="267" name="CustomShape 58"/>
              <p:cNvSpPr>
                <a:spLocks noChangeArrowheads="1"/>
              </p:cNvSpPr>
              <p:nvPr/>
            </p:nvSpPr>
            <p:spPr bwMode="auto">
              <a:xfrm>
                <a:off x="5371563" y="1931132"/>
                <a:ext cx="181610" cy="182880"/>
              </a:xfrm>
              <a:prstGeom prst="rect">
                <a:avLst/>
              </a:prstGeom>
              <a:solidFill>
                <a:srgbClr val="FFFF00"/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lIns="90000" tIns="45000" rIns="90000" bIns="45000" anchor="ctr"/>
              <a:lstStyle/>
              <a:p>
                <a:pPr algn="ctr"/>
                <a:r>
                  <a:rPr lang="en-US" altLang="ja-JP" sz="1400" dirty="0" smtClean="0">
                    <a:solidFill>
                      <a:srgbClr val="000000"/>
                    </a:solidFill>
                    <a:ea typeface="ＭＳ Ｐゴシック" pitchFamily="50" charset="-128"/>
                  </a:rPr>
                  <a:t>4</a:t>
                </a:r>
                <a:endParaRPr lang="en-US" altLang="ja-JP" dirty="0">
                  <a:ea typeface="ＭＳ Ｐゴシック" pitchFamily="50" charset="-128"/>
                </a:endParaRPr>
              </a:p>
            </p:txBody>
          </p:sp>
          <p:sp>
            <p:nvSpPr>
              <p:cNvPr id="268" name="CustomShape 59"/>
              <p:cNvSpPr>
                <a:spLocks noChangeArrowheads="1"/>
              </p:cNvSpPr>
              <p:nvPr/>
            </p:nvSpPr>
            <p:spPr bwMode="auto">
              <a:xfrm>
                <a:off x="5005803" y="2296892"/>
                <a:ext cx="181610" cy="182880"/>
              </a:xfrm>
              <a:prstGeom prst="rect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lIns="90000" tIns="45000" rIns="90000" bIns="45000" anchor="ctr"/>
              <a:lstStyle/>
              <a:p>
                <a:pPr algn="ctr"/>
                <a:r>
                  <a:rPr lang="en-US" altLang="ja-JP" sz="1400" dirty="0" smtClean="0">
                    <a:solidFill>
                      <a:srgbClr val="000000"/>
                    </a:solidFill>
                    <a:ea typeface="ＭＳ Ｐゴシック" pitchFamily="50" charset="-128"/>
                  </a:rPr>
                  <a:t>5</a:t>
                </a:r>
                <a:endParaRPr lang="en-US" altLang="ja-JP" dirty="0">
                  <a:ea typeface="ＭＳ Ｐゴシック" pitchFamily="50" charset="-128"/>
                </a:endParaRPr>
              </a:p>
            </p:txBody>
          </p:sp>
          <p:sp>
            <p:nvSpPr>
              <p:cNvPr id="269" name="CustomShape 60"/>
              <p:cNvSpPr>
                <a:spLocks noChangeArrowheads="1"/>
              </p:cNvSpPr>
              <p:nvPr/>
            </p:nvSpPr>
            <p:spPr bwMode="auto">
              <a:xfrm>
                <a:off x="5371563" y="2296892"/>
                <a:ext cx="181610" cy="182880"/>
              </a:xfrm>
              <a:prstGeom prst="rect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lIns="90000" tIns="45000" rIns="90000" bIns="45000" anchor="ctr"/>
              <a:lstStyle/>
              <a:p>
                <a:pPr algn="ctr"/>
                <a:r>
                  <a:rPr lang="en-US" altLang="ja-JP" sz="1400" dirty="0" smtClean="0">
                    <a:solidFill>
                      <a:srgbClr val="000000"/>
                    </a:solidFill>
                    <a:ea typeface="ＭＳ Ｐゴシック" pitchFamily="50" charset="-128"/>
                  </a:rPr>
                  <a:t>5</a:t>
                </a:r>
                <a:endParaRPr lang="en-US" altLang="ja-JP" dirty="0">
                  <a:ea typeface="ＭＳ Ｐゴシック" pitchFamily="50" charset="-128"/>
                </a:endParaRPr>
              </a:p>
            </p:txBody>
          </p:sp>
          <p:sp>
            <p:nvSpPr>
              <p:cNvPr id="270" name="CustomShape 61"/>
              <p:cNvSpPr>
                <a:spLocks noChangeArrowheads="1"/>
              </p:cNvSpPr>
              <p:nvPr/>
            </p:nvSpPr>
            <p:spPr bwMode="auto">
              <a:xfrm>
                <a:off x="5737323" y="1199612"/>
                <a:ext cx="181610" cy="182880"/>
              </a:xfrm>
              <a:prstGeom prst="rect">
                <a:avLst/>
              </a:prstGeom>
              <a:solidFill>
                <a:srgbClr val="00B0F0"/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lIns="90000" tIns="45000" rIns="90000" bIns="45000" anchor="ctr"/>
              <a:lstStyle/>
              <a:p>
                <a:pPr algn="ctr"/>
                <a:r>
                  <a:rPr lang="en-US" altLang="ja-JP" sz="1400">
                    <a:solidFill>
                      <a:srgbClr val="000000"/>
                    </a:solidFill>
                    <a:ea typeface="ＭＳ Ｐゴシック" pitchFamily="50" charset="-128"/>
                  </a:rPr>
                  <a:t>2</a:t>
                </a:r>
                <a:endParaRPr lang="en-US" altLang="ja-JP">
                  <a:ea typeface="ＭＳ Ｐゴシック" pitchFamily="50" charset="-128"/>
                </a:endParaRPr>
              </a:p>
            </p:txBody>
          </p:sp>
          <p:sp>
            <p:nvSpPr>
              <p:cNvPr id="271" name="CustomShape 62"/>
              <p:cNvSpPr>
                <a:spLocks noChangeArrowheads="1"/>
              </p:cNvSpPr>
              <p:nvPr/>
            </p:nvSpPr>
            <p:spPr bwMode="auto">
              <a:xfrm>
                <a:off x="6103083" y="1199612"/>
                <a:ext cx="181610" cy="182880"/>
              </a:xfrm>
              <a:prstGeom prst="rect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lIns="90000" tIns="45000" rIns="90000" bIns="45000" anchor="ctr"/>
              <a:lstStyle/>
              <a:p>
                <a:pPr algn="ctr"/>
                <a:r>
                  <a:rPr lang="en-US" altLang="ja-JP" sz="1400">
                    <a:solidFill>
                      <a:srgbClr val="000000"/>
                    </a:solidFill>
                    <a:ea typeface="ＭＳ Ｐゴシック" pitchFamily="50" charset="-128"/>
                  </a:rPr>
                  <a:t>3</a:t>
                </a:r>
                <a:endParaRPr lang="en-US" altLang="ja-JP">
                  <a:ea typeface="ＭＳ Ｐゴシック" pitchFamily="50" charset="-128"/>
                </a:endParaRPr>
              </a:p>
            </p:txBody>
          </p:sp>
          <p:sp>
            <p:nvSpPr>
              <p:cNvPr id="272" name="CustomShape 63"/>
              <p:cNvSpPr>
                <a:spLocks noChangeArrowheads="1"/>
              </p:cNvSpPr>
              <p:nvPr/>
            </p:nvSpPr>
            <p:spPr bwMode="auto">
              <a:xfrm>
                <a:off x="5737323" y="1565372"/>
                <a:ext cx="181610" cy="182880"/>
              </a:xfrm>
              <a:prstGeom prst="rect">
                <a:avLst/>
              </a:prstGeom>
              <a:solidFill>
                <a:srgbClr val="00B0F0"/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lIns="90000" tIns="45000" rIns="90000" bIns="45000" anchor="ctr"/>
              <a:lstStyle/>
              <a:p>
                <a:pPr algn="ctr"/>
                <a:r>
                  <a:rPr lang="en-US" altLang="ja-JP" sz="1400" dirty="0" smtClean="0">
                    <a:solidFill>
                      <a:srgbClr val="000000"/>
                    </a:solidFill>
                    <a:ea typeface="ＭＳ Ｐゴシック" pitchFamily="50" charset="-128"/>
                  </a:rPr>
                  <a:t>2</a:t>
                </a:r>
                <a:endParaRPr lang="en-US" altLang="ja-JP" dirty="0">
                  <a:ea typeface="ＭＳ Ｐゴシック" pitchFamily="50" charset="-128"/>
                </a:endParaRPr>
              </a:p>
            </p:txBody>
          </p:sp>
          <p:sp>
            <p:nvSpPr>
              <p:cNvPr id="273" name="CustomShape 64"/>
              <p:cNvSpPr>
                <a:spLocks noChangeArrowheads="1"/>
              </p:cNvSpPr>
              <p:nvPr/>
            </p:nvSpPr>
            <p:spPr bwMode="auto">
              <a:xfrm>
                <a:off x="6103083" y="1565372"/>
                <a:ext cx="181610" cy="182880"/>
              </a:xfrm>
              <a:prstGeom prst="rect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lIns="90000" tIns="45000" rIns="90000" bIns="45000" anchor="ctr"/>
              <a:lstStyle/>
              <a:p>
                <a:pPr algn="ctr"/>
                <a:r>
                  <a:rPr lang="en-US" altLang="ja-JP" sz="1400">
                    <a:solidFill>
                      <a:srgbClr val="000000"/>
                    </a:solidFill>
                    <a:ea typeface="ＭＳ Ｐゴシック" pitchFamily="50" charset="-128"/>
                  </a:rPr>
                  <a:t>3</a:t>
                </a:r>
                <a:endParaRPr lang="en-US" altLang="ja-JP">
                  <a:ea typeface="ＭＳ Ｐゴシック" pitchFamily="50" charset="-128"/>
                </a:endParaRPr>
              </a:p>
            </p:txBody>
          </p:sp>
          <p:sp>
            <p:nvSpPr>
              <p:cNvPr id="274" name="CustomShape 65"/>
              <p:cNvSpPr>
                <a:spLocks noChangeArrowheads="1"/>
              </p:cNvSpPr>
              <p:nvPr/>
            </p:nvSpPr>
            <p:spPr bwMode="auto">
              <a:xfrm>
                <a:off x="5737323" y="1931132"/>
                <a:ext cx="181610" cy="182880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lIns="90000" tIns="45000" rIns="90000" bIns="45000" anchor="ctr"/>
              <a:lstStyle/>
              <a:p>
                <a:pPr algn="ctr"/>
                <a:r>
                  <a:rPr lang="en-US" altLang="ja-JP" sz="1400" dirty="0" smtClean="0">
                    <a:solidFill>
                      <a:srgbClr val="000000"/>
                    </a:solidFill>
                    <a:ea typeface="ＭＳ Ｐゴシック" pitchFamily="50" charset="-128"/>
                  </a:rPr>
                  <a:t>6</a:t>
                </a:r>
                <a:endParaRPr lang="en-US" altLang="ja-JP" dirty="0">
                  <a:ea typeface="ＭＳ Ｐゴシック" pitchFamily="50" charset="-128"/>
                </a:endParaRPr>
              </a:p>
            </p:txBody>
          </p:sp>
          <p:sp>
            <p:nvSpPr>
              <p:cNvPr id="275" name="CustomShape 66"/>
              <p:cNvSpPr>
                <a:spLocks noChangeArrowheads="1"/>
              </p:cNvSpPr>
              <p:nvPr/>
            </p:nvSpPr>
            <p:spPr bwMode="auto">
              <a:xfrm>
                <a:off x="6103083" y="1931132"/>
                <a:ext cx="181610" cy="182880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lIns="90000" tIns="45000" rIns="90000" bIns="45000" anchor="ctr"/>
              <a:lstStyle/>
              <a:p>
                <a:pPr algn="ctr"/>
                <a:r>
                  <a:rPr lang="en-US" altLang="ja-JP" sz="1400" dirty="0" smtClean="0">
                    <a:solidFill>
                      <a:srgbClr val="000000"/>
                    </a:solidFill>
                    <a:ea typeface="ＭＳ Ｐゴシック" pitchFamily="50" charset="-128"/>
                  </a:rPr>
                  <a:t>6</a:t>
                </a:r>
                <a:endParaRPr lang="en-US" altLang="ja-JP" dirty="0">
                  <a:ea typeface="ＭＳ Ｐゴシック" pitchFamily="50" charset="-128"/>
                </a:endParaRPr>
              </a:p>
            </p:txBody>
          </p:sp>
          <p:sp>
            <p:nvSpPr>
              <p:cNvPr id="276" name="CustomShape 67"/>
              <p:cNvSpPr>
                <a:spLocks noChangeArrowheads="1"/>
              </p:cNvSpPr>
              <p:nvPr/>
            </p:nvSpPr>
            <p:spPr bwMode="auto">
              <a:xfrm>
                <a:off x="5737323" y="2296892"/>
                <a:ext cx="181610" cy="182880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lIns="90000" tIns="45000" rIns="90000" bIns="45000" anchor="ctr"/>
              <a:lstStyle/>
              <a:p>
                <a:pPr algn="ctr"/>
                <a:r>
                  <a:rPr lang="en-US" altLang="ja-JP" sz="1400" dirty="0" smtClean="0">
                    <a:solidFill>
                      <a:srgbClr val="000000"/>
                    </a:solidFill>
                    <a:ea typeface="ＭＳ Ｐゴシック" pitchFamily="50" charset="-128"/>
                  </a:rPr>
                  <a:t>6</a:t>
                </a:r>
                <a:endParaRPr lang="en-US" altLang="ja-JP" dirty="0">
                  <a:ea typeface="ＭＳ Ｐゴシック" pitchFamily="50" charset="-128"/>
                </a:endParaRPr>
              </a:p>
            </p:txBody>
          </p:sp>
          <p:sp>
            <p:nvSpPr>
              <p:cNvPr id="277" name="CustomShape 68"/>
              <p:cNvSpPr>
                <a:spLocks noChangeArrowheads="1"/>
              </p:cNvSpPr>
              <p:nvPr/>
            </p:nvSpPr>
            <p:spPr bwMode="auto">
              <a:xfrm>
                <a:off x="6103083" y="2296892"/>
                <a:ext cx="181610" cy="182880"/>
              </a:xfrm>
              <a:prstGeom prst="rect">
                <a:avLst/>
              </a:prstGeom>
              <a:noFill/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ja-JP"/>
              </a:p>
            </p:txBody>
          </p:sp>
        </p:grpSp>
        <p:grpSp>
          <p:nvGrpSpPr>
            <p:cNvPr id="6" name="グループ化 344"/>
            <p:cNvGrpSpPr/>
            <p:nvPr/>
          </p:nvGrpSpPr>
          <p:grpSpPr>
            <a:xfrm>
              <a:off x="6511034" y="1721849"/>
              <a:ext cx="2777490" cy="2031187"/>
              <a:chOff x="6444208" y="1034730"/>
              <a:chExt cx="2777490" cy="2031187"/>
            </a:xfrm>
          </p:grpSpPr>
          <p:sp>
            <p:nvSpPr>
              <p:cNvPr id="278" name="CustomShape 4"/>
              <p:cNvSpPr>
                <a:spLocks noChangeArrowheads="1"/>
              </p:cNvSpPr>
              <p:nvPr/>
            </p:nvSpPr>
            <p:spPr bwMode="auto">
              <a:xfrm>
                <a:off x="6444208" y="2555377"/>
                <a:ext cx="2777490" cy="51054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90000" tIns="45000" rIns="90000" bIns="45000"/>
              <a:lstStyle/>
              <a:p>
                <a:pPr algn="ctr"/>
                <a:r>
                  <a:rPr lang="en-US" altLang="ja-JP" dirty="0" smtClean="0">
                    <a:solidFill>
                      <a:srgbClr val="000000"/>
                    </a:solidFill>
                    <a:ea typeface="ＭＳ Ｐゴシック" pitchFamily="50" charset="-128"/>
                  </a:rPr>
                  <a:t>8x8 </a:t>
                </a:r>
                <a:r>
                  <a:rPr lang="en-US" altLang="ja-JP" dirty="0" err="1" smtClean="0">
                    <a:solidFill>
                      <a:srgbClr val="000000"/>
                    </a:solidFill>
                    <a:ea typeface="ＭＳ Ｐゴシック" pitchFamily="50" charset="-128"/>
                  </a:rPr>
                  <a:t>Chroma</a:t>
                </a:r>
                <a:r>
                  <a:rPr lang="en-US" altLang="ja-JP" dirty="0" smtClean="0">
                    <a:solidFill>
                      <a:srgbClr val="000000"/>
                    </a:solidFill>
                    <a:ea typeface="ＭＳ Ｐゴシック" pitchFamily="50" charset="-128"/>
                  </a:rPr>
                  <a:t> </a:t>
                </a:r>
                <a:endParaRPr lang="en-US" altLang="ja-JP" dirty="0">
                  <a:ea typeface="ＭＳ Ｐゴシック" pitchFamily="50" charset="-128"/>
                </a:endParaRPr>
              </a:p>
            </p:txBody>
          </p:sp>
          <p:sp>
            <p:nvSpPr>
              <p:cNvPr id="279" name="CustomShape 5"/>
              <p:cNvSpPr>
                <a:spLocks noChangeArrowheads="1"/>
              </p:cNvSpPr>
              <p:nvPr/>
            </p:nvSpPr>
            <p:spPr bwMode="auto">
              <a:xfrm>
                <a:off x="7056276" y="1034730"/>
                <a:ext cx="181610" cy="182880"/>
              </a:xfrm>
              <a:prstGeom prst="rect">
                <a:avLst/>
              </a:prstGeom>
              <a:solidFill>
                <a:srgbClr val="FFC000"/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lIns="90000" tIns="45000" rIns="90000" bIns="45000" anchor="ctr"/>
              <a:lstStyle/>
              <a:p>
                <a:pPr algn="ctr"/>
                <a:r>
                  <a:rPr lang="en-US" altLang="ja-JP" sz="1200" dirty="0" smtClean="0">
                    <a:solidFill>
                      <a:srgbClr val="000000"/>
                    </a:solidFill>
                    <a:ea typeface="ＭＳ Ｐゴシック" pitchFamily="50" charset="-128"/>
                  </a:rPr>
                  <a:t>0</a:t>
                </a:r>
                <a:endParaRPr lang="en-US" altLang="ja-JP" sz="1200" dirty="0">
                  <a:ea typeface="ＭＳ Ｐゴシック" pitchFamily="50" charset="-128"/>
                </a:endParaRPr>
              </a:p>
            </p:txBody>
          </p:sp>
          <p:sp>
            <p:nvSpPr>
              <p:cNvPr id="280" name="CustomShape 6"/>
              <p:cNvSpPr>
                <a:spLocks noChangeArrowheads="1"/>
              </p:cNvSpPr>
              <p:nvPr/>
            </p:nvSpPr>
            <p:spPr bwMode="auto">
              <a:xfrm>
                <a:off x="7422036" y="1034730"/>
                <a:ext cx="181610" cy="182880"/>
              </a:xfrm>
              <a:prstGeom prst="rect">
                <a:avLst/>
              </a:prstGeom>
              <a:solidFill>
                <a:srgbClr val="92D050"/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lIns="90000" tIns="45000" rIns="90000" bIns="45000" anchor="ctr"/>
              <a:lstStyle/>
              <a:p>
                <a:pPr algn="ctr"/>
                <a:r>
                  <a:rPr lang="en-US" altLang="ja-JP" sz="1400" dirty="0" smtClean="0">
                    <a:solidFill>
                      <a:srgbClr val="000000"/>
                    </a:solidFill>
                    <a:ea typeface="ＭＳ Ｐゴシック" pitchFamily="50" charset="-128"/>
                  </a:rPr>
                  <a:t>1</a:t>
                </a:r>
                <a:endParaRPr lang="en-US" altLang="ja-JP" dirty="0">
                  <a:ea typeface="ＭＳ Ｐゴシック" pitchFamily="50" charset="-128"/>
                </a:endParaRPr>
              </a:p>
            </p:txBody>
          </p:sp>
          <p:sp>
            <p:nvSpPr>
              <p:cNvPr id="281" name="CustomShape 7"/>
              <p:cNvSpPr>
                <a:spLocks noChangeArrowheads="1"/>
              </p:cNvSpPr>
              <p:nvPr/>
            </p:nvSpPr>
            <p:spPr bwMode="auto">
              <a:xfrm>
                <a:off x="7056276" y="1400490"/>
                <a:ext cx="181610" cy="182880"/>
              </a:xfrm>
              <a:prstGeom prst="rect">
                <a:avLst/>
              </a:prstGeom>
              <a:solidFill>
                <a:srgbClr val="92D050"/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lIns="90000" tIns="45000" rIns="90000" bIns="45000" anchor="ctr"/>
              <a:lstStyle/>
              <a:p>
                <a:pPr algn="ctr"/>
                <a:r>
                  <a:rPr lang="en-US" altLang="ja-JP" sz="1400" dirty="0" smtClean="0">
                    <a:solidFill>
                      <a:srgbClr val="000000"/>
                    </a:solidFill>
                    <a:ea typeface="ＭＳ Ｐゴシック" pitchFamily="50" charset="-128"/>
                  </a:rPr>
                  <a:t>1</a:t>
                </a:r>
                <a:endParaRPr lang="en-US" altLang="ja-JP" dirty="0">
                  <a:ea typeface="ＭＳ Ｐゴシック" pitchFamily="50" charset="-128"/>
                </a:endParaRPr>
              </a:p>
            </p:txBody>
          </p:sp>
          <p:sp>
            <p:nvSpPr>
              <p:cNvPr id="282" name="CustomShape 8"/>
              <p:cNvSpPr>
                <a:spLocks noChangeArrowheads="1"/>
              </p:cNvSpPr>
              <p:nvPr/>
            </p:nvSpPr>
            <p:spPr bwMode="auto">
              <a:xfrm>
                <a:off x="7422036" y="1400490"/>
                <a:ext cx="181610" cy="182880"/>
              </a:xfrm>
              <a:prstGeom prst="rect">
                <a:avLst/>
              </a:prstGeom>
              <a:solidFill>
                <a:srgbClr val="92D050"/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lIns="90000" tIns="45000" rIns="90000" bIns="45000" anchor="ctr"/>
              <a:lstStyle/>
              <a:p>
                <a:pPr algn="ctr"/>
                <a:r>
                  <a:rPr lang="en-US" altLang="ja-JP" sz="1400" dirty="0" smtClean="0">
                    <a:solidFill>
                      <a:srgbClr val="000000"/>
                    </a:solidFill>
                    <a:ea typeface="ＭＳ Ｐゴシック" pitchFamily="50" charset="-128"/>
                  </a:rPr>
                  <a:t>1</a:t>
                </a:r>
                <a:endParaRPr lang="en-US" altLang="ja-JP" dirty="0">
                  <a:ea typeface="ＭＳ Ｐゴシック" pitchFamily="50" charset="-128"/>
                </a:endParaRPr>
              </a:p>
            </p:txBody>
          </p:sp>
          <p:sp>
            <p:nvSpPr>
              <p:cNvPr id="283" name="CustomShape 9"/>
              <p:cNvSpPr>
                <a:spLocks noChangeArrowheads="1"/>
              </p:cNvSpPr>
              <p:nvPr/>
            </p:nvSpPr>
            <p:spPr bwMode="auto">
              <a:xfrm>
                <a:off x="7056276" y="1766250"/>
                <a:ext cx="181610" cy="182880"/>
              </a:xfrm>
              <a:prstGeom prst="rect">
                <a:avLst/>
              </a:prstGeom>
              <a:solidFill>
                <a:srgbClr val="FFFF00"/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lIns="90000" tIns="45000" rIns="90000" bIns="45000" anchor="ctr"/>
              <a:lstStyle/>
              <a:p>
                <a:pPr algn="ctr"/>
                <a:r>
                  <a:rPr lang="en-US" altLang="ja-JP" sz="1400" dirty="0" smtClean="0">
                    <a:solidFill>
                      <a:srgbClr val="000000"/>
                    </a:solidFill>
                    <a:ea typeface="ＭＳ Ｐゴシック" pitchFamily="50" charset="-128"/>
                  </a:rPr>
                  <a:t>4</a:t>
                </a:r>
                <a:endParaRPr lang="en-US" altLang="ja-JP" dirty="0">
                  <a:ea typeface="ＭＳ Ｐゴシック" pitchFamily="50" charset="-128"/>
                </a:endParaRPr>
              </a:p>
            </p:txBody>
          </p:sp>
          <p:sp>
            <p:nvSpPr>
              <p:cNvPr id="284" name="CustomShape 10"/>
              <p:cNvSpPr>
                <a:spLocks noChangeArrowheads="1"/>
              </p:cNvSpPr>
              <p:nvPr/>
            </p:nvSpPr>
            <p:spPr bwMode="auto">
              <a:xfrm>
                <a:off x="7422036" y="1766250"/>
                <a:ext cx="181610" cy="182880"/>
              </a:xfrm>
              <a:prstGeom prst="rect">
                <a:avLst/>
              </a:prstGeom>
              <a:solidFill>
                <a:srgbClr val="FFFF00"/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lIns="90000" tIns="45000" rIns="90000" bIns="45000" anchor="ctr"/>
              <a:lstStyle/>
              <a:p>
                <a:pPr algn="ctr"/>
                <a:r>
                  <a:rPr lang="en-US" altLang="ja-JP" sz="1400" dirty="0" smtClean="0">
                    <a:solidFill>
                      <a:srgbClr val="000000"/>
                    </a:solidFill>
                    <a:ea typeface="ＭＳ Ｐゴシック" pitchFamily="50" charset="-128"/>
                  </a:rPr>
                  <a:t>4</a:t>
                </a:r>
                <a:endParaRPr lang="en-US" altLang="ja-JP" dirty="0">
                  <a:ea typeface="ＭＳ Ｐゴシック" pitchFamily="50" charset="-128"/>
                </a:endParaRPr>
              </a:p>
            </p:txBody>
          </p:sp>
          <p:sp>
            <p:nvSpPr>
              <p:cNvPr id="285" name="CustomShape 11"/>
              <p:cNvSpPr>
                <a:spLocks noChangeArrowheads="1"/>
              </p:cNvSpPr>
              <p:nvPr/>
            </p:nvSpPr>
            <p:spPr bwMode="auto">
              <a:xfrm>
                <a:off x="7056276" y="2132011"/>
                <a:ext cx="181610" cy="182880"/>
              </a:xfrm>
              <a:prstGeom prst="rect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lIns="90000" tIns="45000" rIns="90000" bIns="45000" anchor="ctr"/>
              <a:lstStyle/>
              <a:p>
                <a:pPr algn="ctr"/>
                <a:r>
                  <a:rPr lang="en-US" altLang="ja-JP" sz="1400" dirty="0" smtClean="0">
                    <a:solidFill>
                      <a:srgbClr val="000000"/>
                    </a:solidFill>
                    <a:ea typeface="ＭＳ Ｐゴシック" pitchFamily="50" charset="-128"/>
                  </a:rPr>
                  <a:t>3</a:t>
                </a:r>
                <a:endParaRPr lang="en-US" altLang="ja-JP" dirty="0">
                  <a:ea typeface="ＭＳ Ｐゴシック" pitchFamily="50" charset="-128"/>
                </a:endParaRPr>
              </a:p>
            </p:txBody>
          </p:sp>
          <p:sp>
            <p:nvSpPr>
              <p:cNvPr id="286" name="CustomShape 12"/>
              <p:cNvSpPr>
                <a:spLocks noChangeArrowheads="1"/>
              </p:cNvSpPr>
              <p:nvPr/>
            </p:nvSpPr>
            <p:spPr bwMode="auto">
              <a:xfrm>
                <a:off x="7422036" y="2132011"/>
                <a:ext cx="181610" cy="182880"/>
              </a:xfrm>
              <a:prstGeom prst="rect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lIns="90000" tIns="45000" rIns="90000" bIns="45000" anchor="ctr"/>
              <a:lstStyle/>
              <a:p>
                <a:pPr algn="ctr"/>
                <a:r>
                  <a:rPr lang="en-US" altLang="ja-JP" sz="1400" dirty="0" smtClean="0">
                    <a:solidFill>
                      <a:srgbClr val="000000"/>
                    </a:solidFill>
                    <a:ea typeface="ＭＳ Ｐゴシック" pitchFamily="50" charset="-128"/>
                  </a:rPr>
                  <a:t>3</a:t>
                </a:r>
                <a:endParaRPr lang="en-US" altLang="ja-JP" dirty="0">
                  <a:ea typeface="ＭＳ Ｐゴシック" pitchFamily="50" charset="-128"/>
                </a:endParaRPr>
              </a:p>
            </p:txBody>
          </p:sp>
          <p:sp>
            <p:nvSpPr>
              <p:cNvPr id="287" name="CustomShape 13"/>
              <p:cNvSpPr>
                <a:spLocks noChangeArrowheads="1"/>
              </p:cNvSpPr>
              <p:nvPr/>
            </p:nvSpPr>
            <p:spPr bwMode="auto">
              <a:xfrm>
                <a:off x="7787796" y="1034730"/>
                <a:ext cx="181610" cy="182880"/>
              </a:xfrm>
              <a:prstGeom prst="rect">
                <a:avLst/>
              </a:prstGeom>
              <a:solidFill>
                <a:srgbClr val="00B0F0"/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lIns="90000" tIns="45000" rIns="90000" bIns="45000" anchor="ctr"/>
              <a:lstStyle/>
              <a:p>
                <a:pPr algn="ctr"/>
                <a:r>
                  <a:rPr lang="en-US" altLang="ja-JP" sz="1400">
                    <a:solidFill>
                      <a:srgbClr val="000000"/>
                    </a:solidFill>
                    <a:ea typeface="ＭＳ Ｐゴシック" pitchFamily="50" charset="-128"/>
                  </a:rPr>
                  <a:t>2</a:t>
                </a:r>
                <a:endParaRPr lang="en-US" altLang="ja-JP">
                  <a:ea typeface="ＭＳ Ｐゴシック" pitchFamily="50" charset="-128"/>
                </a:endParaRPr>
              </a:p>
            </p:txBody>
          </p:sp>
          <p:sp>
            <p:nvSpPr>
              <p:cNvPr id="288" name="CustomShape 14"/>
              <p:cNvSpPr>
                <a:spLocks noChangeArrowheads="1"/>
              </p:cNvSpPr>
              <p:nvPr/>
            </p:nvSpPr>
            <p:spPr bwMode="auto">
              <a:xfrm>
                <a:off x="8153556" y="1034730"/>
                <a:ext cx="181610" cy="182880"/>
              </a:xfrm>
              <a:prstGeom prst="rect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lIns="90000" tIns="45000" rIns="90000" bIns="45000" anchor="ctr"/>
              <a:lstStyle/>
              <a:p>
                <a:pPr algn="ctr"/>
                <a:r>
                  <a:rPr lang="en-US" altLang="ja-JP" sz="1400">
                    <a:solidFill>
                      <a:srgbClr val="000000"/>
                    </a:solidFill>
                    <a:ea typeface="ＭＳ Ｐゴシック" pitchFamily="50" charset="-128"/>
                  </a:rPr>
                  <a:t>3</a:t>
                </a:r>
                <a:endParaRPr lang="en-US" altLang="ja-JP">
                  <a:ea typeface="ＭＳ Ｐゴシック" pitchFamily="50" charset="-128"/>
                </a:endParaRPr>
              </a:p>
            </p:txBody>
          </p:sp>
          <p:sp>
            <p:nvSpPr>
              <p:cNvPr id="289" name="CustomShape 15"/>
              <p:cNvSpPr>
                <a:spLocks noChangeArrowheads="1"/>
              </p:cNvSpPr>
              <p:nvPr/>
            </p:nvSpPr>
            <p:spPr bwMode="auto">
              <a:xfrm>
                <a:off x="7787796" y="1400490"/>
                <a:ext cx="181610" cy="182880"/>
              </a:xfrm>
              <a:prstGeom prst="rect">
                <a:avLst/>
              </a:prstGeom>
              <a:solidFill>
                <a:srgbClr val="00B0F0"/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lIns="90000" tIns="45000" rIns="90000" bIns="45000" anchor="ctr"/>
              <a:lstStyle/>
              <a:p>
                <a:pPr algn="ctr"/>
                <a:r>
                  <a:rPr lang="en-US" altLang="ja-JP" sz="1400" dirty="0" smtClean="0">
                    <a:solidFill>
                      <a:srgbClr val="000000"/>
                    </a:solidFill>
                    <a:ea typeface="ＭＳ Ｐゴシック" pitchFamily="50" charset="-128"/>
                  </a:rPr>
                  <a:t>2</a:t>
                </a:r>
                <a:endParaRPr lang="en-US" altLang="ja-JP" dirty="0">
                  <a:ea typeface="ＭＳ Ｐゴシック" pitchFamily="50" charset="-128"/>
                </a:endParaRPr>
              </a:p>
            </p:txBody>
          </p:sp>
          <p:sp>
            <p:nvSpPr>
              <p:cNvPr id="290" name="CustomShape 16"/>
              <p:cNvSpPr>
                <a:spLocks noChangeArrowheads="1"/>
              </p:cNvSpPr>
              <p:nvPr/>
            </p:nvSpPr>
            <p:spPr bwMode="auto">
              <a:xfrm>
                <a:off x="8153556" y="1400490"/>
                <a:ext cx="181610" cy="182880"/>
              </a:xfrm>
              <a:prstGeom prst="rect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lIns="90000" tIns="45000" rIns="90000" bIns="45000" anchor="ctr"/>
              <a:lstStyle/>
              <a:p>
                <a:pPr algn="ctr"/>
                <a:r>
                  <a:rPr lang="en-US" altLang="ja-JP" sz="1400">
                    <a:solidFill>
                      <a:srgbClr val="000000"/>
                    </a:solidFill>
                    <a:ea typeface="ＭＳ Ｐゴシック" pitchFamily="50" charset="-128"/>
                  </a:rPr>
                  <a:t>3</a:t>
                </a:r>
                <a:endParaRPr lang="en-US" altLang="ja-JP">
                  <a:ea typeface="ＭＳ Ｐゴシック" pitchFamily="50" charset="-128"/>
                </a:endParaRPr>
              </a:p>
            </p:txBody>
          </p:sp>
          <p:sp>
            <p:nvSpPr>
              <p:cNvPr id="291" name="CustomShape 17"/>
              <p:cNvSpPr>
                <a:spLocks noChangeArrowheads="1"/>
              </p:cNvSpPr>
              <p:nvPr/>
            </p:nvSpPr>
            <p:spPr bwMode="auto">
              <a:xfrm>
                <a:off x="7787796" y="1766250"/>
                <a:ext cx="181610" cy="182880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lIns="90000" tIns="45000" rIns="90000" bIns="45000" anchor="ctr"/>
              <a:lstStyle/>
              <a:p>
                <a:pPr algn="ctr"/>
                <a:r>
                  <a:rPr lang="en-US" altLang="ja-JP" sz="1400" dirty="0" smtClean="0">
                    <a:solidFill>
                      <a:srgbClr val="000000"/>
                    </a:solidFill>
                    <a:ea typeface="ＭＳ Ｐゴシック" pitchFamily="50" charset="-128"/>
                  </a:rPr>
                  <a:t>5</a:t>
                </a:r>
                <a:endParaRPr lang="en-US" altLang="ja-JP" dirty="0">
                  <a:ea typeface="ＭＳ Ｐゴシック" pitchFamily="50" charset="-128"/>
                </a:endParaRPr>
              </a:p>
            </p:txBody>
          </p:sp>
          <p:sp>
            <p:nvSpPr>
              <p:cNvPr id="292" name="CustomShape 18"/>
              <p:cNvSpPr>
                <a:spLocks noChangeArrowheads="1"/>
              </p:cNvSpPr>
              <p:nvPr/>
            </p:nvSpPr>
            <p:spPr bwMode="auto">
              <a:xfrm>
                <a:off x="8153556" y="1766250"/>
                <a:ext cx="181610" cy="182880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lIns="90000" tIns="45000" rIns="90000" bIns="45000" anchor="ctr"/>
              <a:lstStyle/>
              <a:p>
                <a:pPr algn="ctr"/>
                <a:r>
                  <a:rPr lang="en-US" altLang="ja-JP" sz="1400" dirty="0" smtClean="0">
                    <a:solidFill>
                      <a:srgbClr val="000000"/>
                    </a:solidFill>
                    <a:ea typeface="ＭＳ Ｐゴシック" pitchFamily="50" charset="-128"/>
                  </a:rPr>
                  <a:t>5</a:t>
                </a:r>
                <a:endParaRPr lang="en-US" altLang="ja-JP" dirty="0">
                  <a:ea typeface="ＭＳ Ｐゴシック" pitchFamily="50" charset="-128"/>
                </a:endParaRPr>
              </a:p>
            </p:txBody>
          </p:sp>
          <p:sp>
            <p:nvSpPr>
              <p:cNvPr id="293" name="CustomShape 19"/>
              <p:cNvSpPr>
                <a:spLocks noChangeArrowheads="1"/>
              </p:cNvSpPr>
              <p:nvPr/>
            </p:nvSpPr>
            <p:spPr bwMode="auto">
              <a:xfrm>
                <a:off x="7787796" y="2132011"/>
                <a:ext cx="181610" cy="182880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lIns="90000" tIns="45000" rIns="90000" bIns="45000" anchor="ctr"/>
              <a:lstStyle/>
              <a:p>
                <a:pPr algn="ctr"/>
                <a:r>
                  <a:rPr lang="en-US" altLang="ja-JP" sz="1400" dirty="0" smtClean="0">
                    <a:solidFill>
                      <a:srgbClr val="000000"/>
                    </a:solidFill>
                    <a:ea typeface="ＭＳ Ｐゴシック" pitchFamily="50" charset="-128"/>
                  </a:rPr>
                  <a:t>5</a:t>
                </a:r>
                <a:endParaRPr lang="en-US" altLang="ja-JP" dirty="0">
                  <a:ea typeface="ＭＳ Ｐゴシック" pitchFamily="50" charset="-128"/>
                </a:endParaRPr>
              </a:p>
            </p:txBody>
          </p:sp>
          <p:sp>
            <p:nvSpPr>
              <p:cNvPr id="294" name="CustomShape 20"/>
              <p:cNvSpPr>
                <a:spLocks noChangeArrowheads="1"/>
              </p:cNvSpPr>
              <p:nvPr/>
            </p:nvSpPr>
            <p:spPr bwMode="auto">
              <a:xfrm>
                <a:off x="8153556" y="2132011"/>
                <a:ext cx="181610" cy="182880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lIns="90000" tIns="45000" rIns="90000" bIns="45000" anchor="ctr"/>
              <a:lstStyle/>
              <a:p>
                <a:pPr algn="ctr"/>
                <a:r>
                  <a:rPr lang="en-US" altLang="ja-JP" sz="1400" dirty="0" smtClean="0">
                    <a:solidFill>
                      <a:srgbClr val="000000"/>
                    </a:solidFill>
                    <a:ea typeface="ＭＳ Ｐゴシック" pitchFamily="50" charset="-128"/>
                  </a:rPr>
                  <a:t>5</a:t>
                </a:r>
                <a:endParaRPr lang="en-US" altLang="ja-JP" dirty="0">
                  <a:ea typeface="ＭＳ Ｐゴシック" pitchFamily="50" charset="-128"/>
                </a:endParaRPr>
              </a:p>
            </p:txBody>
          </p:sp>
          <p:sp>
            <p:nvSpPr>
              <p:cNvPr id="295" name="CustomShape 21"/>
              <p:cNvSpPr>
                <a:spLocks noChangeArrowheads="1"/>
              </p:cNvSpPr>
              <p:nvPr/>
            </p:nvSpPr>
            <p:spPr bwMode="auto">
              <a:xfrm>
                <a:off x="7239156" y="1034730"/>
                <a:ext cx="181610" cy="182880"/>
              </a:xfrm>
              <a:prstGeom prst="rect">
                <a:avLst/>
              </a:prstGeom>
              <a:solidFill>
                <a:srgbClr val="FFC000"/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lIns="90000" tIns="45000" rIns="90000" bIns="45000" anchor="ctr"/>
              <a:lstStyle/>
              <a:p>
                <a:pPr algn="ctr"/>
                <a:r>
                  <a:rPr lang="en-US" altLang="ja-JP" sz="1400" dirty="0">
                    <a:solidFill>
                      <a:srgbClr val="000000"/>
                    </a:solidFill>
                    <a:ea typeface="ＭＳ Ｐゴシック" pitchFamily="50" charset="-128"/>
                  </a:rPr>
                  <a:t>0</a:t>
                </a:r>
                <a:endParaRPr lang="en-US" altLang="ja-JP" dirty="0">
                  <a:ea typeface="ＭＳ Ｐゴシック" pitchFamily="50" charset="-128"/>
                </a:endParaRPr>
              </a:p>
            </p:txBody>
          </p:sp>
          <p:sp>
            <p:nvSpPr>
              <p:cNvPr id="296" name="CustomShape 22"/>
              <p:cNvSpPr>
                <a:spLocks noChangeArrowheads="1"/>
              </p:cNvSpPr>
              <p:nvPr/>
            </p:nvSpPr>
            <p:spPr bwMode="auto">
              <a:xfrm>
                <a:off x="7604916" y="1034730"/>
                <a:ext cx="181610" cy="182880"/>
              </a:xfrm>
              <a:prstGeom prst="rect">
                <a:avLst/>
              </a:prstGeom>
              <a:solidFill>
                <a:srgbClr val="92D050"/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lIns="90000" tIns="45000" rIns="90000" bIns="45000" anchor="ctr"/>
              <a:lstStyle/>
              <a:p>
                <a:pPr algn="ctr"/>
                <a:r>
                  <a:rPr lang="en-US" altLang="ja-JP" sz="1400" dirty="0" smtClean="0">
                    <a:solidFill>
                      <a:srgbClr val="000000"/>
                    </a:solidFill>
                    <a:ea typeface="ＭＳ Ｐゴシック" pitchFamily="50" charset="-128"/>
                  </a:rPr>
                  <a:t>1</a:t>
                </a:r>
                <a:endParaRPr lang="en-US" altLang="ja-JP" dirty="0">
                  <a:ea typeface="ＭＳ Ｐゴシック" pitchFamily="50" charset="-128"/>
                </a:endParaRPr>
              </a:p>
            </p:txBody>
          </p:sp>
          <p:sp>
            <p:nvSpPr>
              <p:cNvPr id="297" name="CustomShape 23"/>
              <p:cNvSpPr>
                <a:spLocks noChangeArrowheads="1"/>
              </p:cNvSpPr>
              <p:nvPr/>
            </p:nvSpPr>
            <p:spPr bwMode="auto">
              <a:xfrm>
                <a:off x="7239156" y="1400490"/>
                <a:ext cx="181610" cy="182880"/>
              </a:xfrm>
              <a:prstGeom prst="rect">
                <a:avLst/>
              </a:prstGeom>
              <a:solidFill>
                <a:srgbClr val="92D050"/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lIns="90000" tIns="45000" rIns="90000" bIns="45000" anchor="ctr"/>
              <a:lstStyle/>
              <a:p>
                <a:pPr algn="ctr"/>
                <a:r>
                  <a:rPr lang="en-US" altLang="ja-JP" sz="1400" dirty="0" smtClean="0">
                    <a:solidFill>
                      <a:srgbClr val="000000"/>
                    </a:solidFill>
                    <a:ea typeface="ＭＳ Ｐゴシック" pitchFamily="50" charset="-128"/>
                  </a:rPr>
                  <a:t>1</a:t>
                </a:r>
                <a:endParaRPr lang="en-US" altLang="ja-JP" dirty="0">
                  <a:ea typeface="ＭＳ Ｐゴシック" pitchFamily="50" charset="-128"/>
                </a:endParaRPr>
              </a:p>
            </p:txBody>
          </p:sp>
          <p:sp>
            <p:nvSpPr>
              <p:cNvPr id="298" name="CustomShape 24"/>
              <p:cNvSpPr>
                <a:spLocks noChangeArrowheads="1"/>
              </p:cNvSpPr>
              <p:nvPr/>
            </p:nvSpPr>
            <p:spPr bwMode="auto">
              <a:xfrm>
                <a:off x="7604916" y="1400490"/>
                <a:ext cx="181610" cy="182880"/>
              </a:xfrm>
              <a:prstGeom prst="rect">
                <a:avLst/>
              </a:prstGeom>
              <a:solidFill>
                <a:srgbClr val="92D050"/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lIns="90000" tIns="45000" rIns="90000" bIns="45000" anchor="ctr"/>
              <a:lstStyle/>
              <a:p>
                <a:pPr algn="ctr"/>
                <a:r>
                  <a:rPr lang="en-US" altLang="ja-JP" sz="1400" dirty="0" smtClean="0">
                    <a:solidFill>
                      <a:srgbClr val="000000"/>
                    </a:solidFill>
                    <a:ea typeface="ＭＳ Ｐゴシック" pitchFamily="50" charset="-128"/>
                  </a:rPr>
                  <a:t>1</a:t>
                </a:r>
                <a:endParaRPr lang="en-US" altLang="ja-JP" dirty="0">
                  <a:ea typeface="ＭＳ Ｐゴシック" pitchFamily="50" charset="-128"/>
                </a:endParaRPr>
              </a:p>
            </p:txBody>
          </p:sp>
          <p:sp>
            <p:nvSpPr>
              <p:cNvPr id="299" name="CustomShape 25"/>
              <p:cNvSpPr>
                <a:spLocks noChangeArrowheads="1"/>
              </p:cNvSpPr>
              <p:nvPr/>
            </p:nvSpPr>
            <p:spPr bwMode="auto">
              <a:xfrm>
                <a:off x="7239156" y="1766250"/>
                <a:ext cx="181610" cy="182880"/>
              </a:xfrm>
              <a:prstGeom prst="rect">
                <a:avLst/>
              </a:prstGeom>
              <a:solidFill>
                <a:srgbClr val="FFFF00"/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lIns="90000" tIns="45000" rIns="90000" bIns="45000" anchor="ctr"/>
              <a:lstStyle/>
              <a:p>
                <a:pPr algn="ctr"/>
                <a:r>
                  <a:rPr lang="en-US" altLang="ja-JP" sz="1400" dirty="0" smtClean="0">
                    <a:solidFill>
                      <a:srgbClr val="000000"/>
                    </a:solidFill>
                    <a:ea typeface="ＭＳ Ｐゴシック" pitchFamily="50" charset="-128"/>
                  </a:rPr>
                  <a:t>4</a:t>
                </a:r>
                <a:endParaRPr lang="en-US" altLang="ja-JP" dirty="0">
                  <a:ea typeface="ＭＳ Ｐゴシック" pitchFamily="50" charset="-128"/>
                </a:endParaRPr>
              </a:p>
            </p:txBody>
          </p:sp>
          <p:sp>
            <p:nvSpPr>
              <p:cNvPr id="300" name="CustomShape 26"/>
              <p:cNvSpPr>
                <a:spLocks noChangeArrowheads="1"/>
              </p:cNvSpPr>
              <p:nvPr/>
            </p:nvSpPr>
            <p:spPr bwMode="auto">
              <a:xfrm>
                <a:off x="7604916" y="1766250"/>
                <a:ext cx="181610" cy="182880"/>
              </a:xfrm>
              <a:prstGeom prst="rect">
                <a:avLst/>
              </a:prstGeom>
              <a:solidFill>
                <a:srgbClr val="FFFF00"/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lIns="90000" tIns="45000" rIns="90000" bIns="45000" anchor="ctr"/>
              <a:lstStyle/>
              <a:p>
                <a:pPr algn="ctr"/>
                <a:r>
                  <a:rPr lang="en-US" altLang="ja-JP" sz="1400" dirty="0" smtClean="0">
                    <a:solidFill>
                      <a:srgbClr val="000000"/>
                    </a:solidFill>
                    <a:ea typeface="ＭＳ Ｐゴシック" pitchFamily="50" charset="-128"/>
                  </a:rPr>
                  <a:t>4</a:t>
                </a:r>
                <a:endParaRPr lang="en-US" altLang="ja-JP" dirty="0">
                  <a:ea typeface="ＭＳ Ｐゴシック" pitchFamily="50" charset="-128"/>
                </a:endParaRPr>
              </a:p>
            </p:txBody>
          </p:sp>
          <p:sp>
            <p:nvSpPr>
              <p:cNvPr id="301" name="CustomShape 27"/>
              <p:cNvSpPr>
                <a:spLocks noChangeArrowheads="1"/>
              </p:cNvSpPr>
              <p:nvPr/>
            </p:nvSpPr>
            <p:spPr bwMode="auto">
              <a:xfrm>
                <a:off x="7239156" y="2132011"/>
                <a:ext cx="181610" cy="182880"/>
              </a:xfrm>
              <a:prstGeom prst="rect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lIns="90000" tIns="45000" rIns="90000" bIns="45000" anchor="ctr"/>
              <a:lstStyle/>
              <a:p>
                <a:pPr algn="ctr"/>
                <a:r>
                  <a:rPr lang="en-US" altLang="ja-JP" sz="1400" dirty="0" smtClean="0">
                    <a:solidFill>
                      <a:srgbClr val="000000"/>
                    </a:solidFill>
                    <a:ea typeface="ＭＳ Ｐゴシック" pitchFamily="50" charset="-128"/>
                  </a:rPr>
                  <a:t>3</a:t>
                </a:r>
                <a:endParaRPr lang="en-US" altLang="ja-JP" dirty="0">
                  <a:ea typeface="ＭＳ Ｐゴシック" pitchFamily="50" charset="-128"/>
                </a:endParaRPr>
              </a:p>
            </p:txBody>
          </p:sp>
          <p:sp>
            <p:nvSpPr>
              <p:cNvPr id="302" name="CustomShape 28"/>
              <p:cNvSpPr>
                <a:spLocks noChangeArrowheads="1"/>
              </p:cNvSpPr>
              <p:nvPr/>
            </p:nvSpPr>
            <p:spPr bwMode="auto">
              <a:xfrm>
                <a:off x="7604916" y="2132011"/>
                <a:ext cx="181610" cy="182880"/>
              </a:xfrm>
              <a:prstGeom prst="rect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lIns="90000" tIns="45000" rIns="90000" bIns="45000" anchor="ctr"/>
              <a:lstStyle/>
              <a:p>
                <a:pPr algn="ctr"/>
                <a:r>
                  <a:rPr lang="en-US" altLang="ja-JP" sz="1400" dirty="0" smtClean="0">
                    <a:solidFill>
                      <a:srgbClr val="000000"/>
                    </a:solidFill>
                    <a:ea typeface="ＭＳ Ｐゴシック" pitchFamily="50" charset="-128"/>
                  </a:rPr>
                  <a:t>3</a:t>
                </a:r>
                <a:endParaRPr lang="en-US" altLang="ja-JP" dirty="0">
                  <a:ea typeface="ＭＳ Ｐゴシック" pitchFamily="50" charset="-128"/>
                </a:endParaRPr>
              </a:p>
            </p:txBody>
          </p:sp>
          <p:sp>
            <p:nvSpPr>
              <p:cNvPr id="303" name="CustomShape 29"/>
              <p:cNvSpPr>
                <a:spLocks noChangeArrowheads="1"/>
              </p:cNvSpPr>
              <p:nvPr/>
            </p:nvSpPr>
            <p:spPr bwMode="auto">
              <a:xfrm>
                <a:off x="7970676" y="1034730"/>
                <a:ext cx="181610" cy="182880"/>
              </a:xfrm>
              <a:prstGeom prst="rect">
                <a:avLst/>
              </a:prstGeom>
              <a:solidFill>
                <a:srgbClr val="00B0F0"/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lIns="90000" tIns="45000" rIns="90000" bIns="45000" anchor="ctr"/>
              <a:lstStyle/>
              <a:p>
                <a:pPr algn="ctr"/>
                <a:r>
                  <a:rPr lang="en-US" altLang="ja-JP" sz="1400">
                    <a:solidFill>
                      <a:srgbClr val="000000"/>
                    </a:solidFill>
                    <a:ea typeface="ＭＳ Ｐゴシック" pitchFamily="50" charset="-128"/>
                  </a:rPr>
                  <a:t>2</a:t>
                </a:r>
                <a:endParaRPr lang="en-US" altLang="ja-JP">
                  <a:ea typeface="ＭＳ Ｐゴシック" pitchFamily="50" charset="-128"/>
                </a:endParaRPr>
              </a:p>
            </p:txBody>
          </p:sp>
          <p:sp>
            <p:nvSpPr>
              <p:cNvPr id="304" name="CustomShape 30"/>
              <p:cNvSpPr>
                <a:spLocks noChangeArrowheads="1"/>
              </p:cNvSpPr>
              <p:nvPr/>
            </p:nvSpPr>
            <p:spPr bwMode="auto">
              <a:xfrm>
                <a:off x="8336436" y="1034730"/>
                <a:ext cx="181610" cy="182880"/>
              </a:xfrm>
              <a:prstGeom prst="rect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lIns="90000" tIns="45000" rIns="90000" bIns="45000" anchor="ctr"/>
              <a:lstStyle/>
              <a:p>
                <a:pPr algn="ctr"/>
                <a:r>
                  <a:rPr lang="en-US" altLang="ja-JP" sz="1400">
                    <a:solidFill>
                      <a:srgbClr val="000000"/>
                    </a:solidFill>
                    <a:ea typeface="ＭＳ Ｐゴシック" pitchFamily="50" charset="-128"/>
                  </a:rPr>
                  <a:t>3</a:t>
                </a:r>
                <a:endParaRPr lang="en-US" altLang="ja-JP">
                  <a:ea typeface="ＭＳ Ｐゴシック" pitchFamily="50" charset="-128"/>
                </a:endParaRPr>
              </a:p>
            </p:txBody>
          </p:sp>
          <p:sp>
            <p:nvSpPr>
              <p:cNvPr id="305" name="CustomShape 31"/>
              <p:cNvSpPr>
                <a:spLocks noChangeArrowheads="1"/>
              </p:cNvSpPr>
              <p:nvPr/>
            </p:nvSpPr>
            <p:spPr bwMode="auto">
              <a:xfrm>
                <a:off x="7970676" y="1400490"/>
                <a:ext cx="181610" cy="182880"/>
              </a:xfrm>
              <a:prstGeom prst="rect">
                <a:avLst/>
              </a:prstGeom>
              <a:solidFill>
                <a:srgbClr val="00B0F0"/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lIns="90000" tIns="45000" rIns="90000" bIns="45000" anchor="ctr"/>
              <a:lstStyle/>
              <a:p>
                <a:pPr algn="ctr"/>
                <a:r>
                  <a:rPr lang="en-US" altLang="ja-JP" sz="1400" dirty="0" smtClean="0">
                    <a:solidFill>
                      <a:srgbClr val="000000"/>
                    </a:solidFill>
                    <a:ea typeface="ＭＳ Ｐゴシック" pitchFamily="50" charset="-128"/>
                  </a:rPr>
                  <a:t>2</a:t>
                </a:r>
                <a:endParaRPr lang="en-US" altLang="ja-JP" dirty="0">
                  <a:ea typeface="ＭＳ Ｐゴシック" pitchFamily="50" charset="-128"/>
                </a:endParaRPr>
              </a:p>
            </p:txBody>
          </p:sp>
          <p:sp>
            <p:nvSpPr>
              <p:cNvPr id="306" name="CustomShape 32"/>
              <p:cNvSpPr>
                <a:spLocks noChangeArrowheads="1"/>
              </p:cNvSpPr>
              <p:nvPr/>
            </p:nvSpPr>
            <p:spPr bwMode="auto">
              <a:xfrm>
                <a:off x="8336436" y="1400490"/>
                <a:ext cx="181610" cy="182880"/>
              </a:xfrm>
              <a:prstGeom prst="rect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lIns="90000" tIns="45000" rIns="90000" bIns="45000" anchor="ctr"/>
              <a:lstStyle/>
              <a:p>
                <a:pPr algn="ctr"/>
                <a:r>
                  <a:rPr lang="en-US" altLang="ja-JP" sz="1400">
                    <a:solidFill>
                      <a:srgbClr val="000000"/>
                    </a:solidFill>
                    <a:ea typeface="ＭＳ Ｐゴシック" pitchFamily="50" charset="-128"/>
                  </a:rPr>
                  <a:t>3</a:t>
                </a:r>
                <a:endParaRPr lang="en-US" altLang="ja-JP">
                  <a:ea typeface="ＭＳ Ｐゴシック" pitchFamily="50" charset="-128"/>
                </a:endParaRPr>
              </a:p>
            </p:txBody>
          </p:sp>
          <p:sp>
            <p:nvSpPr>
              <p:cNvPr id="307" name="CustomShape 33"/>
              <p:cNvSpPr>
                <a:spLocks noChangeArrowheads="1"/>
              </p:cNvSpPr>
              <p:nvPr/>
            </p:nvSpPr>
            <p:spPr bwMode="auto">
              <a:xfrm>
                <a:off x="7970676" y="1766250"/>
                <a:ext cx="181610" cy="182880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lIns="90000" tIns="45000" rIns="90000" bIns="45000" anchor="ctr"/>
              <a:lstStyle/>
              <a:p>
                <a:pPr algn="ctr"/>
                <a:r>
                  <a:rPr lang="en-US" altLang="ja-JP" sz="1400" dirty="0" smtClean="0">
                    <a:solidFill>
                      <a:srgbClr val="000000"/>
                    </a:solidFill>
                    <a:ea typeface="ＭＳ Ｐゴシック" pitchFamily="50" charset="-128"/>
                  </a:rPr>
                  <a:t>5</a:t>
                </a:r>
                <a:endParaRPr lang="en-US" altLang="ja-JP" dirty="0">
                  <a:ea typeface="ＭＳ Ｐゴシック" pitchFamily="50" charset="-128"/>
                </a:endParaRPr>
              </a:p>
            </p:txBody>
          </p:sp>
          <p:sp>
            <p:nvSpPr>
              <p:cNvPr id="308" name="CustomShape 34"/>
              <p:cNvSpPr>
                <a:spLocks noChangeArrowheads="1"/>
              </p:cNvSpPr>
              <p:nvPr/>
            </p:nvSpPr>
            <p:spPr bwMode="auto">
              <a:xfrm>
                <a:off x="8336436" y="1766250"/>
                <a:ext cx="181610" cy="182880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lIns="90000" tIns="45000" rIns="90000" bIns="45000" anchor="ctr"/>
              <a:lstStyle/>
              <a:p>
                <a:pPr algn="ctr"/>
                <a:r>
                  <a:rPr lang="en-US" altLang="ja-JP" sz="1400" dirty="0" smtClean="0">
                    <a:solidFill>
                      <a:srgbClr val="000000"/>
                    </a:solidFill>
                    <a:ea typeface="ＭＳ Ｐゴシック" pitchFamily="50" charset="-128"/>
                  </a:rPr>
                  <a:t>5</a:t>
                </a:r>
                <a:endParaRPr lang="en-US" altLang="ja-JP" dirty="0">
                  <a:ea typeface="ＭＳ Ｐゴシック" pitchFamily="50" charset="-128"/>
                </a:endParaRPr>
              </a:p>
            </p:txBody>
          </p:sp>
          <p:sp>
            <p:nvSpPr>
              <p:cNvPr id="309" name="CustomShape 35"/>
              <p:cNvSpPr>
                <a:spLocks noChangeArrowheads="1"/>
              </p:cNvSpPr>
              <p:nvPr/>
            </p:nvSpPr>
            <p:spPr bwMode="auto">
              <a:xfrm>
                <a:off x="7970676" y="2132011"/>
                <a:ext cx="181610" cy="182880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lIns="90000" tIns="45000" rIns="90000" bIns="45000" anchor="ctr"/>
              <a:lstStyle/>
              <a:p>
                <a:pPr algn="ctr"/>
                <a:r>
                  <a:rPr lang="en-US" altLang="ja-JP" sz="1400" dirty="0" smtClean="0">
                    <a:solidFill>
                      <a:srgbClr val="000000"/>
                    </a:solidFill>
                    <a:ea typeface="ＭＳ Ｐゴシック" pitchFamily="50" charset="-128"/>
                  </a:rPr>
                  <a:t>5</a:t>
                </a:r>
                <a:endParaRPr lang="en-US" altLang="ja-JP" dirty="0">
                  <a:ea typeface="ＭＳ Ｐゴシック" pitchFamily="50" charset="-128"/>
                </a:endParaRPr>
              </a:p>
            </p:txBody>
          </p:sp>
          <p:sp>
            <p:nvSpPr>
              <p:cNvPr id="310" name="CustomShape 36"/>
              <p:cNvSpPr>
                <a:spLocks noChangeArrowheads="1"/>
              </p:cNvSpPr>
              <p:nvPr/>
            </p:nvSpPr>
            <p:spPr bwMode="auto">
              <a:xfrm>
                <a:off x="8336436" y="2132011"/>
                <a:ext cx="181610" cy="182880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lIns="90000" tIns="45000" rIns="90000" bIns="45000" anchor="ctr"/>
              <a:lstStyle/>
              <a:p>
                <a:pPr algn="ctr"/>
                <a:r>
                  <a:rPr lang="en-US" altLang="ja-JP" sz="1400" dirty="0" smtClean="0">
                    <a:solidFill>
                      <a:srgbClr val="000000"/>
                    </a:solidFill>
                    <a:ea typeface="ＭＳ Ｐゴシック" pitchFamily="50" charset="-128"/>
                  </a:rPr>
                  <a:t>5</a:t>
                </a:r>
                <a:endParaRPr lang="en-US" altLang="ja-JP" dirty="0">
                  <a:ea typeface="ＭＳ Ｐゴシック" pitchFamily="50" charset="-128"/>
                </a:endParaRPr>
              </a:p>
            </p:txBody>
          </p:sp>
          <p:sp>
            <p:nvSpPr>
              <p:cNvPr id="311" name="CustomShape 37"/>
              <p:cNvSpPr>
                <a:spLocks noChangeArrowheads="1"/>
              </p:cNvSpPr>
              <p:nvPr/>
            </p:nvSpPr>
            <p:spPr bwMode="auto">
              <a:xfrm>
                <a:off x="7056276" y="1217610"/>
                <a:ext cx="181610" cy="182880"/>
              </a:xfrm>
              <a:prstGeom prst="rect">
                <a:avLst/>
              </a:prstGeom>
              <a:solidFill>
                <a:srgbClr val="FFC000"/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lIns="90000" tIns="45000" rIns="90000" bIns="45000" anchor="ctr"/>
              <a:lstStyle/>
              <a:p>
                <a:pPr algn="ctr"/>
                <a:r>
                  <a:rPr lang="en-US" altLang="ja-JP" sz="1400">
                    <a:solidFill>
                      <a:srgbClr val="000000"/>
                    </a:solidFill>
                    <a:ea typeface="ＭＳ Ｐゴシック" pitchFamily="50" charset="-128"/>
                  </a:rPr>
                  <a:t>0</a:t>
                </a:r>
                <a:endParaRPr lang="en-US" altLang="ja-JP">
                  <a:ea typeface="ＭＳ Ｐゴシック" pitchFamily="50" charset="-128"/>
                </a:endParaRPr>
              </a:p>
            </p:txBody>
          </p:sp>
          <p:sp>
            <p:nvSpPr>
              <p:cNvPr id="312" name="CustomShape 38"/>
              <p:cNvSpPr>
                <a:spLocks noChangeArrowheads="1"/>
              </p:cNvSpPr>
              <p:nvPr/>
            </p:nvSpPr>
            <p:spPr bwMode="auto">
              <a:xfrm>
                <a:off x="7422036" y="1217610"/>
                <a:ext cx="181610" cy="182880"/>
              </a:xfrm>
              <a:prstGeom prst="rect">
                <a:avLst/>
              </a:prstGeom>
              <a:solidFill>
                <a:srgbClr val="92D050"/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lIns="90000" tIns="45000" rIns="90000" bIns="45000" anchor="ctr"/>
              <a:lstStyle/>
              <a:p>
                <a:pPr algn="ctr"/>
                <a:r>
                  <a:rPr lang="en-US" altLang="ja-JP" sz="1400" dirty="0" smtClean="0">
                    <a:solidFill>
                      <a:srgbClr val="000000"/>
                    </a:solidFill>
                    <a:ea typeface="ＭＳ Ｐゴシック" pitchFamily="50" charset="-128"/>
                  </a:rPr>
                  <a:t>1</a:t>
                </a:r>
                <a:endParaRPr lang="en-US" altLang="ja-JP" dirty="0">
                  <a:ea typeface="ＭＳ Ｐゴシック" pitchFamily="50" charset="-128"/>
                </a:endParaRPr>
              </a:p>
            </p:txBody>
          </p:sp>
          <p:sp>
            <p:nvSpPr>
              <p:cNvPr id="313" name="CustomShape 39"/>
              <p:cNvSpPr>
                <a:spLocks noChangeArrowheads="1"/>
              </p:cNvSpPr>
              <p:nvPr/>
            </p:nvSpPr>
            <p:spPr bwMode="auto">
              <a:xfrm>
                <a:off x="7056276" y="1583370"/>
                <a:ext cx="181610" cy="182880"/>
              </a:xfrm>
              <a:prstGeom prst="rect">
                <a:avLst/>
              </a:prstGeom>
              <a:solidFill>
                <a:srgbClr val="92D050"/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lIns="90000" tIns="45000" rIns="90000" bIns="45000" anchor="ctr"/>
              <a:lstStyle/>
              <a:p>
                <a:pPr algn="ctr"/>
                <a:r>
                  <a:rPr lang="en-US" altLang="ja-JP" sz="1400" dirty="0" smtClean="0">
                    <a:solidFill>
                      <a:srgbClr val="000000"/>
                    </a:solidFill>
                    <a:ea typeface="ＭＳ Ｐゴシック" pitchFamily="50" charset="-128"/>
                  </a:rPr>
                  <a:t>1</a:t>
                </a:r>
                <a:endParaRPr lang="en-US" altLang="ja-JP" dirty="0">
                  <a:ea typeface="ＭＳ Ｐゴシック" pitchFamily="50" charset="-128"/>
                </a:endParaRPr>
              </a:p>
            </p:txBody>
          </p:sp>
          <p:sp>
            <p:nvSpPr>
              <p:cNvPr id="314" name="CustomShape 40"/>
              <p:cNvSpPr>
                <a:spLocks noChangeArrowheads="1"/>
              </p:cNvSpPr>
              <p:nvPr/>
            </p:nvSpPr>
            <p:spPr bwMode="auto">
              <a:xfrm>
                <a:off x="7422036" y="1583370"/>
                <a:ext cx="181610" cy="182880"/>
              </a:xfrm>
              <a:prstGeom prst="rect">
                <a:avLst/>
              </a:prstGeom>
              <a:solidFill>
                <a:srgbClr val="92D050"/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lIns="90000" tIns="45000" rIns="90000" bIns="45000" anchor="ctr"/>
              <a:lstStyle/>
              <a:p>
                <a:pPr algn="ctr"/>
                <a:r>
                  <a:rPr lang="en-US" altLang="ja-JP" sz="1400" dirty="0" smtClean="0">
                    <a:solidFill>
                      <a:srgbClr val="000000"/>
                    </a:solidFill>
                    <a:ea typeface="ＭＳ Ｐゴシック" pitchFamily="50" charset="-128"/>
                  </a:rPr>
                  <a:t>1</a:t>
                </a:r>
                <a:endParaRPr lang="en-US" altLang="ja-JP" dirty="0">
                  <a:ea typeface="ＭＳ Ｐゴシック" pitchFamily="50" charset="-128"/>
                </a:endParaRPr>
              </a:p>
            </p:txBody>
          </p:sp>
          <p:sp>
            <p:nvSpPr>
              <p:cNvPr id="315" name="CustomShape 41"/>
              <p:cNvSpPr>
                <a:spLocks noChangeArrowheads="1"/>
              </p:cNvSpPr>
              <p:nvPr/>
            </p:nvSpPr>
            <p:spPr bwMode="auto">
              <a:xfrm>
                <a:off x="7056276" y="1949130"/>
                <a:ext cx="181610" cy="182880"/>
              </a:xfrm>
              <a:prstGeom prst="rect">
                <a:avLst/>
              </a:prstGeom>
              <a:solidFill>
                <a:srgbClr val="FFFF00"/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lIns="90000" tIns="45000" rIns="90000" bIns="45000" anchor="ctr"/>
              <a:lstStyle/>
              <a:p>
                <a:pPr algn="ctr"/>
                <a:r>
                  <a:rPr lang="en-US" altLang="ja-JP" sz="1400" dirty="0" smtClean="0">
                    <a:solidFill>
                      <a:srgbClr val="000000"/>
                    </a:solidFill>
                    <a:ea typeface="ＭＳ Ｐゴシック" pitchFamily="50" charset="-128"/>
                  </a:rPr>
                  <a:t>4</a:t>
                </a:r>
                <a:endParaRPr lang="en-US" altLang="ja-JP" dirty="0">
                  <a:ea typeface="ＭＳ Ｐゴシック" pitchFamily="50" charset="-128"/>
                </a:endParaRPr>
              </a:p>
            </p:txBody>
          </p:sp>
          <p:sp>
            <p:nvSpPr>
              <p:cNvPr id="316" name="CustomShape 42"/>
              <p:cNvSpPr>
                <a:spLocks noChangeArrowheads="1"/>
              </p:cNvSpPr>
              <p:nvPr/>
            </p:nvSpPr>
            <p:spPr bwMode="auto">
              <a:xfrm>
                <a:off x="7422036" y="1949130"/>
                <a:ext cx="181610" cy="182880"/>
              </a:xfrm>
              <a:prstGeom prst="rect">
                <a:avLst/>
              </a:prstGeom>
              <a:solidFill>
                <a:srgbClr val="FFFF00"/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lIns="90000" tIns="45000" rIns="90000" bIns="45000" anchor="ctr"/>
              <a:lstStyle/>
              <a:p>
                <a:pPr algn="ctr"/>
                <a:r>
                  <a:rPr lang="en-US" altLang="ja-JP" sz="1400" dirty="0" smtClean="0">
                    <a:solidFill>
                      <a:srgbClr val="000000"/>
                    </a:solidFill>
                    <a:ea typeface="ＭＳ Ｐゴシック" pitchFamily="50" charset="-128"/>
                  </a:rPr>
                  <a:t>4</a:t>
                </a:r>
                <a:endParaRPr lang="en-US" altLang="ja-JP" dirty="0">
                  <a:ea typeface="ＭＳ Ｐゴシック" pitchFamily="50" charset="-128"/>
                </a:endParaRPr>
              </a:p>
            </p:txBody>
          </p:sp>
          <p:sp>
            <p:nvSpPr>
              <p:cNvPr id="317" name="CustomShape 43"/>
              <p:cNvSpPr>
                <a:spLocks noChangeArrowheads="1"/>
              </p:cNvSpPr>
              <p:nvPr/>
            </p:nvSpPr>
            <p:spPr bwMode="auto">
              <a:xfrm>
                <a:off x="7056276" y="2314891"/>
                <a:ext cx="181610" cy="182880"/>
              </a:xfrm>
              <a:prstGeom prst="rect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lIns="90000" tIns="45000" rIns="90000" bIns="45000" anchor="ctr"/>
              <a:lstStyle/>
              <a:p>
                <a:pPr algn="ctr"/>
                <a:r>
                  <a:rPr lang="en-US" altLang="ja-JP" sz="1400" dirty="0" smtClean="0">
                    <a:solidFill>
                      <a:srgbClr val="000000"/>
                    </a:solidFill>
                    <a:ea typeface="ＭＳ Ｐゴシック" pitchFamily="50" charset="-128"/>
                  </a:rPr>
                  <a:t>3</a:t>
                </a:r>
                <a:endParaRPr lang="en-US" altLang="ja-JP" dirty="0">
                  <a:ea typeface="ＭＳ Ｐゴシック" pitchFamily="50" charset="-128"/>
                </a:endParaRPr>
              </a:p>
            </p:txBody>
          </p:sp>
          <p:sp>
            <p:nvSpPr>
              <p:cNvPr id="318" name="CustomShape 44"/>
              <p:cNvSpPr>
                <a:spLocks noChangeArrowheads="1"/>
              </p:cNvSpPr>
              <p:nvPr/>
            </p:nvSpPr>
            <p:spPr bwMode="auto">
              <a:xfrm>
                <a:off x="7422036" y="2314891"/>
                <a:ext cx="181610" cy="182880"/>
              </a:xfrm>
              <a:prstGeom prst="rect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lIns="90000" tIns="45000" rIns="90000" bIns="45000" anchor="ctr"/>
              <a:lstStyle/>
              <a:p>
                <a:pPr algn="ctr"/>
                <a:r>
                  <a:rPr lang="en-US" altLang="ja-JP" sz="1400" dirty="0" smtClean="0">
                    <a:solidFill>
                      <a:srgbClr val="000000"/>
                    </a:solidFill>
                    <a:ea typeface="ＭＳ Ｐゴシック" pitchFamily="50" charset="-128"/>
                  </a:rPr>
                  <a:t>3</a:t>
                </a:r>
                <a:endParaRPr lang="en-US" altLang="ja-JP" dirty="0">
                  <a:ea typeface="ＭＳ Ｐゴシック" pitchFamily="50" charset="-128"/>
                </a:endParaRPr>
              </a:p>
            </p:txBody>
          </p:sp>
          <p:sp>
            <p:nvSpPr>
              <p:cNvPr id="319" name="CustomShape 45"/>
              <p:cNvSpPr>
                <a:spLocks noChangeArrowheads="1"/>
              </p:cNvSpPr>
              <p:nvPr/>
            </p:nvSpPr>
            <p:spPr bwMode="auto">
              <a:xfrm>
                <a:off x="7787796" y="1217610"/>
                <a:ext cx="181610" cy="182880"/>
              </a:xfrm>
              <a:prstGeom prst="rect">
                <a:avLst/>
              </a:prstGeom>
              <a:solidFill>
                <a:srgbClr val="00B0F0"/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lIns="90000" tIns="45000" rIns="90000" bIns="45000" anchor="ctr"/>
              <a:lstStyle/>
              <a:p>
                <a:pPr algn="ctr"/>
                <a:r>
                  <a:rPr lang="en-US" altLang="ja-JP" sz="1400">
                    <a:solidFill>
                      <a:srgbClr val="000000"/>
                    </a:solidFill>
                    <a:ea typeface="ＭＳ Ｐゴシック" pitchFamily="50" charset="-128"/>
                  </a:rPr>
                  <a:t>2</a:t>
                </a:r>
                <a:endParaRPr lang="en-US" altLang="ja-JP">
                  <a:ea typeface="ＭＳ Ｐゴシック" pitchFamily="50" charset="-128"/>
                </a:endParaRPr>
              </a:p>
            </p:txBody>
          </p:sp>
          <p:sp>
            <p:nvSpPr>
              <p:cNvPr id="320" name="CustomShape 46"/>
              <p:cNvSpPr>
                <a:spLocks noChangeArrowheads="1"/>
              </p:cNvSpPr>
              <p:nvPr/>
            </p:nvSpPr>
            <p:spPr bwMode="auto">
              <a:xfrm>
                <a:off x="8153556" y="1217610"/>
                <a:ext cx="181610" cy="182880"/>
              </a:xfrm>
              <a:prstGeom prst="rect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lIns="90000" tIns="45000" rIns="90000" bIns="45000" anchor="ctr"/>
              <a:lstStyle/>
              <a:p>
                <a:pPr algn="ctr"/>
                <a:r>
                  <a:rPr lang="en-US" altLang="ja-JP" sz="1400">
                    <a:solidFill>
                      <a:srgbClr val="000000"/>
                    </a:solidFill>
                    <a:ea typeface="ＭＳ Ｐゴシック" pitchFamily="50" charset="-128"/>
                  </a:rPr>
                  <a:t>3</a:t>
                </a:r>
                <a:endParaRPr lang="en-US" altLang="ja-JP">
                  <a:ea typeface="ＭＳ Ｐゴシック" pitchFamily="50" charset="-128"/>
                </a:endParaRPr>
              </a:p>
            </p:txBody>
          </p:sp>
          <p:sp>
            <p:nvSpPr>
              <p:cNvPr id="321" name="CustomShape 47"/>
              <p:cNvSpPr>
                <a:spLocks noChangeArrowheads="1"/>
              </p:cNvSpPr>
              <p:nvPr/>
            </p:nvSpPr>
            <p:spPr bwMode="auto">
              <a:xfrm>
                <a:off x="7787796" y="1583370"/>
                <a:ext cx="181610" cy="182880"/>
              </a:xfrm>
              <a:prstGeom prst="rect">
                <a:avLst/>
              </a:prstGeom>
              <a:solidFill>
                <a:srgbClr val="00B0F0"/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lIns="90000" tIns="45000" rIns="90000" bIns="45000" anchor="ctr"/>
              <a:lstStyle/>
              <a:p>
                <a:pPr algn="ctr"/>
                <a:r>
                  <a:rPr lang="en-US" altLang="ja-JP" sz="1400" dirty="0" smtClean="0">
                    <a:solidFill>
                      <a:srgbClr val="000000"/>
                    </a:solidFill>
                    <a:ea typeface="ＭＳ Ｐゴシック" pitchFamily="50" charset="-128"/>
                  </a:rPr>
                  <a:t>2</a:t>
                </a:r>
                <a:endParaRPr lang="en-US" altLang="ja-JP" dirty="0">
                  <a:ea typeface="ＭＳ Ｐゴシック" pitchFamily="50" charset="-128"/>
                </a:endParaRPr>
              </a:p>
            </p:txBody>
          </p:sp>
          <p:sp>
            <p:nvSpPr>
              <p:cNvPr id="322" name="CustomShape 48"/>
              <p:cNvSpPr>
                <a:spLocks noChangeArrowheads="1"/>
              </p:cNvSpPr>
              <p:nvPr/>
            </p:nvSpPr>
            <p:spPr bwMode="auto">
              <a:xfrm>
                <a:off x="8153556" y="1583370"/>
                <a:ext cx="181610" cy="182880"/>
              </a:xfrm>
              <a:prstGeom prst="rect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lIns="90000" tIns="45000" rIns="90000" bIns="45000" anchor="ctr"/>
              <a:lstStyle/>
              <a:p>
                <a:pPr algn="ctr"/>
                <a:r>
                  <a:rPr lang="en-US" altLang="ja-JP" sz="1400">
                    <a:solidFill>
                      <a:srgbClr val="000000"/>
                    </a:solidFill>
                    <a:ea typeface="ＭＳ Ｐゴシック" pitchFamily="50" charset="-128"/>
                  </a:rPr>
                  <a:t>3</a:t>
                </a:r>
                <a:endParaRPr lang="en-US" altLang="ja-JP">
                  <a:ea typeface="ＭＳ Ｐゴシック" pitchFamily="50" charset="-128"/>
                </a:endParaRPr>
              </a:p>
            </p:txBody>
          </p:sp>
          <p:sp>
            <p:nvSpPr>
              <p:cNvPr id="323" name="CustomShape 49"/>
              <p:cNvSpPr>
                <a:spLocks noChangeArrowheads="1"/>
              </p:cNvSpPr>
              <p:nvPr/>
            </p:nvSpPr>
            <p:spPr bwMode="auto">
              <a:xfrm>
                <a:off x="7787796" y="1949130"/>
                <a:ext cx="181610" cy="182880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lIns="90000" tIns="45000" rIns="90000" bIns="45000" anchor="ctr"/>
              <a:lstStyle/>
              <a:p>
                <a:pPr algn="ctr"/>
                <a:r>
                  <a:rPr lang="en-US" altLang="ja-JP" sz="1400" dirty="0" smtClean="0">
                    <a:solidFill>
                      <a:srgbClr val="000000"/>
                    </a:solidFill>
                    <a:ea typeface="ＭＳ Ｐゴシック" pitchFamily="50" charset="-128"/>
                  </a:rPr>
                  <a:t>5</a:t>
                </a:r>
                <a:endParaRPr lang="en-US" altLang="ja-JP" dirty="0">
                  <a:ea typeface="ＭＳ Ｐゴシック" pitchFamily="50" charset="-128"/>
                </a:endParaRPr>
              </a:p>
            </p:txBody>
          </p:sp>
          <p:sp>
            <p:nvSpPr>
              <p:cNvPr id="324" name="CustomShape 50"/>
              <p:cNvSpPr>
                <a:spLocks noChangeArrowheads="1"/>
              </p:cNvSpPr>
              <p:nvPr/>
            </p:nvSpPr>
            <p:spPr bwMode="auto">
              <a:xfrm>
                <a:off x="8153556" y="1949130"/>
                <a:ext cx="181610" cy="182880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lIns="90000" tIns="45000" rIns="90000" bIns="45000" anchor="ctr"/>
              <a:lstStyle/>
              <a:p>
                <a:pPr algn="ctr"/>
                <a:r>
                  <a:rPr lang="en-US" altLang="ja-JP" sz="1400" dirty="0" smtClean="0">
                    <a:solidFill>
                      <a:srgbClr val="000000"/>
                    </a:solidFill>
                    <a:ea typeface="ＭＳ Ｐゴシック" pitchFamily="50" charset="-128"/>
                  </a:rPr>
                  <a:t>5</a:t>
                </a:r>
                <a:endParaRPr lang="en-US" altLang="ja-JP" dirty="0">
                  <a:ea typeface="ＭＳ Ｐゴシック" pitchFamily="50" charset="-128"/>
                </a:endParaRPr>
              </a:p>
            </p:txBody>
          </p:sp>
          <p:sp>
            <p:nvSpPr>
              <p:cNvPr id="325" name="CustomShape 51"/>
              <p:cNvSpPr>
                <a:spLocks noChangeArrowheads="1"/>
              </p:cNvSpPr>
              <p:nvPr/>
            </p:nvSpPr>
            <p:spPr bwMode="auto">
              <a:xfrm>
                <a:off x="7787796" y="2314891"/>
                <a:ext cx="181610" cy="182880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lIns="90000" tIns="45000" rIns="90000" bIns="45000" anchor="ctr"/>
              <a:lstStyle/>
              <a:p>
                <a:pPr algn="ctr"/>
                <a:r>
                  <a:rPr lang="en-US" altLang="ja-JP" sz="1400" dirty="0" smtClean="0">
                    <a:solidFill>
                      <a:srgbClr val="000000"/>
                    </a:solidFill>
                    <a:ea typeface="ＭＳ Ｐゴシック" pitchFamily="50" charset="-128"/>
                  </a:rPr>
                  <a:t>5</a:t>
                </a:r>
                <a:endParaRPr lang="en-US" altLang="ja-JP" dirty="0">
                  <a:ea typeface="ＭＳ Ｐゴシック" pitchFamily="50" charset="-128"/>
                </a:endParaRPr>
              </a:p>
            </p:txBody>
          </p:sp>
          <p:sp>
            <p:nvSpPr>
              <p:cNvPr id="326" name="CustomShape 52"/>
              <p:cNvSpPr>
                <a:spLocks noChangeArrowheads="1"/>
              </p:cNvSpPr>
              <p:nvPr/>
            </p:nvSpPr>
            <p:spPr bwMode="auto">
              <a:xfrm>
                <a:off x="8153556" y="2314891"/>
                <a:ext cx="181610" cy="182880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lIns="90000" tIns="45000" rIns="90000" bIns="45000" anchor="ctr"/>
              <a:lstStyle/>
              <a:p>
                <a:pPr algn="ctr"/>
                <a:r>
                  <a:rPr lang="en-US" altLang="ja-JP" sz="1400" dirty="0" smtClean="0">
                    <a:solidFill>
                      <a:srgbClr val="000000"/>
                    </a:solidFill>
                    <a:ea typeface="ＭＳ Ｐゴシック" pitchFamily="50" charset="-128"/>
                  </a:rPr>
                  <a:t>5</a:t>
                </a:r>
                <a:endParaRPr lang="en-US" altLang="ja-JP" dirty="0">
                  <a:ea typeface="ＭＳ Ｐゴシック" pitchFamily="50" charset="-128"/>
                </a:endParaRPr>
              </a:p>
            </p:txBody>
          </p:sp>
          <p:sp>
            <p:nvSpPr>
              <p:cNvPr id="327" name="CustomShape 53"/>
              <p:cNvSpPr>
                <a:spLocks noChangeArrowheads="1"/>
              </p:cNvSpPr>
              <p:nvPr/>
            </p:nvSpPr>
            <p:spPr bwMode="auto">
              <a:xfrm>
                <a:off x="7239156" y="1217610"/>
                <a:ext cx="181610" cy="182880"/>
              </a:xfrm>
              <a:prstGeom prst="rect">
                <a:avLst/>
              </a:prstGeom>
              <a:solidFill>
                <a:srgbClr val="FFC000"/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lIns="90000" tIns="45000" rIns="90000" bIns="45000" anchor="ctr"/>
              <a:lstStyle/>
              <a:p>
                <a:pPr algn="ctr"/>
                <a:r>
                  <a:rPr lang="en-US" altLang="ja-JP" sz="1400">
                    <a:solidFill>
                      <a:srgbClr val="000000"/>
                    </a:solidFill>
                    <a:ea typeface="ＭＳ Ｐゴシック" pitchFamily="50" charset="-128"/>
                  </a:rPr>
                  <a:t>0</a:t>
                </a:r>
                <a:endParaRPr lang="en-US" altLang="ja-JP">
                  <a:ea typeface="ＭＳ Ｐゴシック" pitchFamily="50" charset="-128"/>
                </a:endParaRPr>
              </a:p>
            </p:txBody>
          </p:sp>
          <p:sp>
            <p:nvSpPr>
              <p:cNvPr id="328" name="CustomShape 54"/>
              <p:cNvSpPr>
                <a:spLocks noChangeArrowheads="1"/>
              </p:cNvSpPr>
              <p:nvPr/>
            </p:nvSpPr>
            <p:spPr bwMode="auto">
              <a:xfrm>
                <a:off x="7604916" y="1217610"/>
                <a:ext cx="181610" cy="182880"/>
              </a:xfrm>
              <a:prstGeom prst="rect">
                <a:avLst/>
              </a:prstGeom>
              <a:solidFill>
                <a:srgbClr val="92D050"/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lIns="90000" tIns="45000" rIns="90000" bIns="45000" anchor="ctr"/>
              <a:lstStyle/>
              <a:p>
                <a:pPr algn="ctr"/>
                <a:r>
                  <a:rPr lang="en-US" altLang="ja-JP" sz="1400" dirty="0" smtClean="0">
                    <a:solidFill>
                      <a:srgbClr val="000000"/>
                    </a:solidFill>
                    <a:ea typeface="ＭＳ Ｐゴシック" pitchFamily="50" charset="-128"/>
                  </a:rPr>
                  <a:t>1</a:t>
                </a:r>
                <a:endParaRPr lang="en-US" altLang="ja-JP" dirty="0">
                  <a:ea typeface="ＭＳ Ｐゴシック" pitchFamily="50" charset="-128"/>
                </a:endParaRPr>
              </a:p>
            </p:txBody>
          </p:sp>
          <p:sp>
            <p:nvSpPr>
              <p:cNvPr id="329" name="CustomShape 55"/>
              <p:cNvSpPr>
                <a:spLocks noChangeArrowheads="1"/>
              </p:cNvSpPr>
              <p:nvPr/>
            </p:nvSpPr>
            <p:spPr bwMode="auto">
              <a:xfrm>
                <a:off x="7239156" y="1583370"/>
                <a:ext cx="181610" cy="182880"/>
              </a:xfrm>
              <a:prstGeom prst="rect">
                <a:avLst/>
              </a:prstGeom>
              <a:solidFill>
                <a:srgbClr val="92D050"/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lIns="90000" tIns="45000" rIns="90000" bIns="45000" anchor="ctr"/>
              <a:lstStyle/>
              <a:p>
                <a:pPr algn="ctr"/>
                <a:r>
                  <a:rPr lang="en-US" altLang="ja-JP" sz="1400" dirty="0" smtClean="0">
                    <a:solidFill>
                      <a:srgbClr val="000000"/>
                    </a:solidFill>
                    <a:ea typeface="ＭＳ Ｐゴシック" pitchFamily="50" charset="-128"/>
                  </a:rPr>
                  <a:t>1</a:t>
                </a:r>
                <a:endParaRPr lang="en-US" altLang="ja-JP" dirty="0">
                  <a:ea typeface="ＭＳ Ｐゴシック" pitchFamily="50" charset="-128"/>
                </a:endParaRPr>
              </a:p>
            </p:txBody>
          </p:sp>
          <p:sp>
            <p:nvSpPr>
              <p:cNvPr id="330" name="CustomShape 56"/>
              <p:cNvSpPr>
                <a:spLocks noChangeArrowheads="1"/>
              </p:cNvSpPr>
              <p:nvPr/>
            </p:nvSpPr>
            <p:spPr bwMode="auto">
              <a:xfrm>
                <a:off x="7604916" y="1583370"/>
                <a:ext cx="181610" cy="182880"/>
              </a:xfrm>
              <a:prstGeom prst="rect">
                <a:avLst/>
              </a:prstGeom>
              <a:solidFill>
                <a:srgbClr val="92D050"/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lIns="90000" tIns="45000" rIns="90000" bIns="45000" anchor="ctr"/>
              <a:lstStyle/>
              <a:p>
                <a:pPr algn="ctr"/>
                <a:r>
                  <a:rPr lang="en-US" altLang="ja-JP" sz="1400" dirty="0" smtClean="0">
                    <a:solidFill>
                      <a:srgbClr val="000000"/>
                    </a:solidFill>
                    <a:ea typeface="ＭＳ Ｐゴシック" pitchFamily="50" charset="-128"/>
                  </a:rPr>
                  <a:t>1</a:t>
                </a:r>
                <a:endParaRPr lang="en-US" altLang="ja-JP" dirty="0">
                  <a:ea typeface="ＭＳ Ｐゴシック" pitchFamily="50" charset="-128"/>
                </a:endParaRPr>
              </a:p>
            </p:txBody>
          </p:sp>
          <p:sp>
            <p:nvSpPr>
              <p:cNvPr id="331" name="CustomShape 57"/>
              <p:cNvSpPr>
                <a:spLocks noChangeArrowheads="1"/>
              </p:cNvSpPr>
              <p:nvPr/>
            </p:nvSpPr>
            <p:spPr bwMode="auto">
              <a:xfrm>
                <a:off x="7239156" y="1949130"/>
                <a:ext cx="181610" cy="182880"/>
              </a:xfrm>
              <a:prstGeom prst="rect">
                <a:avLst/>
              </a:prstGeom>
              <a:solidFill>
                <a:srgbClr val="FFFF00"/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lIns="90000" tIns="45000" rIns="90000" bIns="45000" anchor="ctr"/>
              <a:lstStyle/>
              <a:p>
                <a:pPr algn="ctr"/>
                <a:r>
                  <a:rPr lang="en-US" altLang="ja-JP" sz="1400" dirty="0" smtClean="0">
                    <a:solidFill>
                      <a:srgbClr val="000000"/>
                    </a:solidFill>
                    <a:ea typeface="ＭＳ Ｐゴシック" pitchFamily="50" charset="-128"/>
                  </a:rPr>
                  <a:t>4</a:t>
                </a:r>
                <a:endParaRPr lang="en-US" altLang="ja-JP" dirty="0">
                  <a:ea typeface="ＭＳ Ｐゴシック" pitchFamily="50" charset="-128"/>
                </a:endParaRPr>
              </a:p>
            </p:txBody>
          </p:sp>
          <p:sp>
            <p:nvSpPr>
              <p:cNvPr id="332" name="CustomShape 58"/>
              <p:cNvSpPr>
                <a:spLocks noChangeArrowheads="1"/>
              </p:cNvSpPr>
              <p:nvPr/>
            </p:nvSpPr>
            <p:spPr bwMode="auto">
              <a:xfrm>
                <a:off x="7604916" y="1949130"/>
                <a:ext cx="181610" cy="182880"/>
              </a:xfrm>
              <a:prstGeom prst="rect">
                <a:avLst/>
              </a:prstGeom>
              <a:solidFill>
                <a:srgbClr val="FFFF00"/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lIns="90000" tIns="45000" rIns="90000" bIns="45000" anchor="ctr"/>
              <a:lstStyle/>
              <a:p>
                <a:pPr algn="ctr"/>
                <a:r>
                  <a:rPr lang="en-US" altLang="ja-JP" sz="1400" dirty="0" smtClean="0">
                    <a:solidFill>
                      <a:srgbClr val="000000"/>
                    </a:solidFill>
                    <a:ea typeface="ＭＳ Ｐゴシック" pitchFamily="50" charset="-128"/>
                  </a:rPr>
                  <a:t>4</a:t>
                </a:r>
                <a:endParaRPr lang="en-US" altLang="ja-JP" dirty="0">
                  <a:ea typeface="ＭＳ Ｐゴシック" pitchFamily="50" charset="-128"/>
                </a:endParaRPr>
              </a:p>
            </p:txBody>
          </p:sp>
          <p:sp>
            <p:nvSpPr>
              <p:cNvPr id="333" name="CustomShape 59"/>
              <p:cNvSpPr>
                <a:spLocks noChangeArrowheads="1"/>
              </p:cNvSpPr>
              <p:nvPr/>
            </p:nvSpPr>
            <p:spPr bwMode="auto">
              <a:xfrm>
                <a:off x="7239156" y="2314891"/>
                <a:ext cx="181610" cy="182880"/>
              </a:xfrm>
              <a:prstGeom prst="rect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lIns="90000" tIns="45000" rIns="90000" bIns="45000" anchor="ctr"/>
              <a:lstStyle/>
              <a:p>
                <a:pPr algn="ctr"/>
                <a:r>
                  <a:rPr lang="en-US" altLang="ja-JP" sz="1400" dirty="0" smtClean="0">
                    <a:solidFill>
                      <a:srgbClr val="000000"/>
                    </a:solidFill>
                    <a:ea typeface="ＭＳ Ｐゴシック" pitchFamily="50" charset="-128"/>
                  </a:rPr>
                  <a:t>3</a:t>
                </a:r>
                <a:endParaRPr lang="en-US" altLang="ja-JP" dirty="0">
                  <a:ea typeface="ＭＳ Ｐゴシック" pitchFamily="50" charset="-128"/>
                </a:endParaRPr>
              </a:p>
            </p:txBody>
          </p:sp>
          <p:sp>
            <p:nvSpPr>
              <p:cNvPr id="334" name="CustomShape 60"/>
              <p:cNvSpPr>
                <a:spLocks noChangeArrowheads="1"/>
              </p:cNvSpPr>
              <p:nvPr/>
            </p:nvSpPr>
            <p:spPr bwMode="auto">
              <a:xfrm>
                <a:off x="7604916" y="2314891"/>
                <a:ext cx="181610" cy="182880"/>
              </a:xfrm>
              <a:prstGeom prst="rect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lIns="90000" tIns="45000" rIns="90000" bIns="45000" anchor="ctr"/>
              <a:lstStyle/>
              <a:p>
                <a:pPr algn="ctr"/>
                <a:r>
                  <a:rPr lang="en-US" altLang="ja-JP" sz="1400" dirty="0" smtClean="0">
                    <a:solidFill>
                      <a:srgbClr val="000000"/>
                    </a:solidFill>
                    <a:ea typeface="ＭＳ Ｐゴシック" pitchFamily="50" charset="-128"/>
                  </a:rPr>
                  <a:t>3</a:t>
                </a:r>
                <a:endParaRPr lang="en-US" altLang="ja-JP" dirty="0">
                  <a:ea typeface="ＭＳ Ｐゴシック" pitchFamily="50" charset="-128"/>
                </a:endParaRPr>
              </a:p>
            </p:txBody>
          </p:sp>
          <p:sp>
            <p:nvSpPr>
              <p:cNvPr id="335" name="CustomShape 61"/>
              <p:cNvSpPr>
                <a:spLocks noChangeArrowheads="1"/>
              </p:cNvSpPr>
              <p:nvPr/>
            </p:nvSpPr>
            <p:spPr bwMode="auto">
              <a:xfrm>
                <a:off x="7970676" y="1217610"/>
                <a:ext cx="181610" cy="182880"/>
              </a:xfrm>
              <a:prstGeom prst="rect">
                <a:avLst/>
              </a:prstGeom>
              <a:solidFill>
                <a:srgbClr val="00B0F0"/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lIns="90000" tIns="45000" rIns="90000" bIns="45000" anchor="ctr"/>
              <a:lstStyle/>
              <a:p>
                <a:pPr algn="ctr"/>
                <a:r>
                  <a:rPr lang="en-US" altLang="ja-JP" sz="1400">
                    <a:solidFill>
                      <a:srgbClr val="000000"/>
                    </a:solidFill>
                    <a:ea typeface="ＭＳ Ｐゴシック" pitchFamily="50" charset="-128"/>
                  </a:rPr>
                  <a:t>2</a:t>
                </a:r>
                <a:endParaRPr lang="en-US" altLang="ja-JP">
                  <a:ea typeface="ＭＳ Ｐゴシック" pitchFamily="50" charset="-128"/>
                </a:endParaRPr>
              </a:p>
            </p:txBody>
          </p:sp>
          <p:sp>
            <p:nvSpPr>
              <p:cNvPr id="336" name="CustomShape 62"/>
              <p:cNvSpPr>
                <a:spLocks noChangeArrowheads="1"/>
              </p:cNvSpPr>
              <p:nvPr/>
            </p:nvSpPr>
            <p:spPr bwMode="auto">
              <a:xfrm>
                <a:off x="8336436" y="1217610"/>
                <a:ext cx="181610" cy="182880"/>
              </a:xfrm>
              <a:prstGeom prst="rect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lIns="90000" tIns="45000" rIns="90000" bIns="45000" anchor="ctr"/>
              <a:lstStyle/>
              <a:p>
                <a:pPr algn="ctr"/>
                <a:r>
                  <a:rPr lang="en-US" altLang="ja-JP" sz="1400">
                    <a:solidFill>
                      <a:srgbClr val="000000"/>
                    </a:solidFill>
                    <a:ea typeface="ＭＳ Ｐゴシック" pitchFamily="50" charset="-128"/>
                  </a:rPr>
                  <a:t>3</a:t>
                </a:r>
                <a:endParaRPr lang="en-US" altLang="ja-JP">
                  <a:ea typeface="ＭＳ Ｐゴシック" pitchFamily="50" charset="-128"/>
                </a:endParaRPr>
              </a:p>
            </p:txBody>
          </p:sp>
          <p:sp>
            <p:nvSpPr>
              <p:cNvPr id="337" name="CustomShape 63"/>
              <p:cNvSpPr>
                <a:spLocks noChangeArrowheads="1"/>
              </p:cNvSpPr>
              <p:nvPr/>
            </p:nvSpPr>
            <p:spPr bwMode="auto">
              <a:xfrm>
                <a:off x="7970676" y="1583370"/>
                <a:ext cx="181610" cy="182880"/>
              </a:xfrm>
              <a:prstGeom prst="rect">
                <a:avLst/>
              </a:prstGeom>
              <a:solidFill>
                <a:srgbClr val="00B0F0"/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lIns="90000" tIns="45000" rIns="90000" bIns="45000" anchor="ctr"/>
              <a:lstStyle/>
              <a:p>
                <a:pPr algn="ctr"/>
                <a:r>
                  <a:rPr lang="en-US" altLang="ja-JP" sz="1400" dirty="0" smtClean="0">
                    <a:solidFill>
                      <a:srgbClr val="000000"/>
                    </a:solidFill>
                    <a:ea typeface="ＭＳ Ｐゴシック" pitchFamily="50" charset="-128"/>
                  </a:rPr>
                  <a:t>2</a:t>
                </a:r>
                <a:endParaRPr lang="en-US" altLang="ja-JP" dirty="0">
                  <a:ea typeface="ＭＳ Ｐゴシック" pitchFamily="50" charset="-128"/>
                </a:endParaRPr>
              </a:p>
            </p:txBody>
          </p:sp>
          <p:sp>
            <p:nvSpPr>
              <p:cNvPr id="338" name="CustomShape 64"/>
              <p:cNvSpPr>
                <a:spLocks noChangeArrowheads="1"/>
              </p:cNvSpPr>
              <p:nvPr/>
            </p:nvSpPr>
            <p:spPr bwMode="auto">
              <a:xfrm>
                <a:off x="8336436" y="1583370"/>
                <a:ext cx="181610" cy="182880"/>
              </a:xfrm>
              <a:prstGeom prst="rect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lIns="90000" tIns="45000" rIns="90000" bIns="45000" anchor="ctr"/>
              <a:lstStyle/>
              <a:p>
                <a:pPr algn="ctr"/>
                <a:r>
                  <a:rPr lang="en-US" altLang="ja-JP" sz="1400">
                    <a:solidFill>
                      <a:srgbClr val="000000"/>
                    </a:solidFill>
                    <a:ea typeface="ＭＳ Ｐゴシック" pitchFamily="50" charset="-128"/>
                  </a:rPr>
                  <a:t>3</a:t>
                </a:r>
                <a:endParaRPr lang="en-US" altLang="ja-JP">
                  <a:ea typeface="ＭＳ Ｐゴシック" pitchFamily="50" charset="-128"/>
                </a:endParaRPr>
              </a:p>
            </p:txBody>
          </p:sp>
          <p:sp>
            <p:nvSpPr>
              <p:cNvPr id="339" name="CustomShape 65"/>
              <p:cNvSpPr>
                <a:spLocks noChangeArrowheads="1"/>
              </p:cNvSpPr>
              <p:nvPr/>
            </p:nvSpPr>
            <p:spPr bwMode="auto">
              <a:xfrm>
                <a:off x="7970676" y="1949130"/>
                <a:ext cx="181610" cy="182880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lIns="90000" tIns="45000" rIns="90000" bIns="45000" anchor="ctr"/>
              <a:lstStyle/>
              <a:p>
                <a:pPr algn="ctr"/>
                <a:r>
                  <a:rPr lang="en-US" altLang="ja-JP" sz="1400" dirty="0" smtClean="0">
                    <a:solidFill>
                      <a:srgbClr val="000000"/>
                    </a:solidFill>
                    <a:ea typeface="ＭＳ Ｐゴシック" pitchFamily="50" charset="-128"/>
                  </a:rPr>
                  <a:t>5</a:t>
                </a:r>
                <a:endParaRPr lang="en-US" altLang="ja-JP" dirty="0">
                  <a:ea typeface="ＭＳ Ｐゴシック" pitchFamily="50" charset="-128"/>
                </a:endParaRPr>
              </a:p>
            </p:txBody>
          </p:sp>
          <p:sp>
            <p:nvSpPr>
              <p:cNvPr id="340" name="CustomShape 66"/>
              <p:cNvSpPr>
                <a:spLocks noChangeArrowheads="1"/>
              </p:cNvSpPr>
              <p:nvPr/>
            </p:nvSpPr>
            <p:spPr bwMode="auto">
              <a:xfrm>
                <a:off x="8336436" y="1949130"/>
                <a:ext cx="181610" cy="182880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lIns="90000" tIns="45000" rIns="90000" bIns="45000" anchor="ctr"/>
              <a:lstStyle/>
              <a:p>
                <a:pPr algn="ctr"/>
                <a:r>
                  <a:rPr lang="en-US" altLang="ja-JP" sz="1400" dirty="0" smtClean="0">
                    <a:solidFill>
                      <a:srgbClr val="000000"/>
                    </a:solidFill>
                    <a:ea typeface="ＭＳ Ｐゴシック" pitchFamily="50" charset="-128"/>
                  </a:rPr>
                  <a:t>5</a:t>
                </a:r>
                <a:endParaRPr lang="en-US" altLang="ja-JP" dirty="0">
                  <a:ea typeface="ＭＳ Ｐゴシック" pitchFamily="50" charset="-128"/>
                </a:endParaRPr>
              </a:p>
            </p:txBody>
          </p:sp>
          <p:sp>
            <p:nvSpPr>
              <p:cNvPr id="341" name="CustomShape 67"/>
              <p:cNvSpPr>
                <a:spLocks noChangeArrowheads="1"/>
              </p:cNvSpPr>
              <p:nvPr/>
            </p:nvSpPr>
            <p:spPr bwMode="auto">
              <a:xfrm>
                <a:off x="7970676" y="2314891"/>
                <a:ext cx="181610" cy="182880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lIns="90000" tIns="45000" rIns="90000" bIns="45000" anchor="ctr"/>
              <a:lstStyle/>
              <a:p>
                <a:pPr algn="ctr"/>
                <a:r>
                  <a:rPr lang="en-US" altLang="ja-JP" sz="1400" dirty="0" smtClean="0">
                    <a:solidFill>
                      <a:srgbClr val="000000"/>
                    </a:solidFill>
                    <a:ea typeface="ＭＳ Ｐゴシック" pitchFamily="50" charset="-128"/>
                  </a:rPr>
                  <a:t>5</a:t>
                </a:r>
                <a:endParaRPr lang="en-US" altLang="ja-JP" dirty="0">
                  <a:ea typeface="ＭＳ Ｐゴシック" pitchFamily="50" charset="-128"/>
                </a:endParaRPr>
              </a:p>
            </p:txBody>
          </p:sp>
          <p:sp>
            <p:nvSpPr>
              <p:cNvPr id="342" name="CustomShape 68"/>
              <p:cNvSpPr>
                <a:spLocks noChangeArrowheads="1"/>
              </p:cNvSpPr>
              <p:nvPr/>
            </p:nvSpPr>
            <p:spPr bwMode="auto">
              <a:xfrm>
                <a:off x="8336436" y="2314891"/>
                <a:ext cx="181610" cy="182880"/>
              </a:xfrm>
              <a:prstGeom prst="rect">
                <a:avLst/>
              </a:prstGeom>
              <a:noFill/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ja-JP"/>
              </a:p>
            </p:txBody>
          </p:sp>
        </p:grpSp>
        <p:grpSp>
          <p:nvGrpSpPr>
            <p:cNvPr id="7" name="グループ化 316"/>
            <p:cNvGrpSpPr/>
            <p:nvPr/>
          </p:nvGrpSpPr>
          <p:grpSpPr>
            <a:xfrm>
              <a:off x="431540" y="1628800"/>
              <a:ext cx="1691640" cy="2065020"/>
              <a:chOff x="928192" y="5880720"/>
              <a:chExt cx="2114550" cy="2581275"/>
            </a:xfrm>
          </p:grpSpPr>
          <p:sp>
            <p:nvSpPr>
              <p:cNvPr id="195" name="CustomShape 21"/>
              <p:cNvSpPr>
                <a:spLocks noChangeArrowheads="1"/>
              </p:cNvSpPr>
              <p:nvPr/>
            </p:nvSpPr>
            <p:spPr bwMode="auto">
              <a:xfrm>
                <a:off x="1047254" y="5880720"/>
                <a:ext cx="457200" cy="457200"/>
              </a:xfrm>
              <a:prstGeom prst="rect">
                <a:avLst/>
              </a:prstGeom>
              <a:solidFill>
                <a:srgbClr val="FFC000"/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lIns="90000" tIns="45000" rIns="90000" bIns="45000" anchor="ctr"/>
              <a:lstStyle/>
              <a:p>
                <a:pPr algn="ctr"/>
                <a:r>
                  <a:rPr lang="en-US" altLang="ja-JP" sz="2000" dirty="0">
                    <a:solidFill>
                      <a:srgbClr val="000000"/>
                    </a:solidFill>
                    <a:ea typeface="ＭＳ Ｐゴシック" pitchFamily="50" charset="-128"/>
                  </a:rPr>
                  <a:t>0</a:t>
                </a:r>
                <a:endParaRPr lang="en-US" altLang="ja-JP" dirty="0">
                  <a:ea typeface="ＭＳ Ｐゴシック" pitchFamily="50" charset="-128"/>
                </a:endParaRPr>
              </a:p>
            </p:txBody>
          </p:sp>
          <p:sp>
            <p:nvSpPr>
              <p:cNvPr id="196" name="CustomShape 22"/>
              <p:cNvSpPr>
                <a:spLocks noChangeArrowheads="1"/>
              </p:cNvSpPr>
              <p:nvPr/>
            </p:nvSpPr>
            <p:spPr bwMode="auto">
              <a:xfrm>
                <a:off x="1504454" y="5880720"/>
                <a:ext cx="457200" cy="457200"/>
              </a:xfrm>
              <a:prstGeom prst="rect">
                <a:avLst/>
              </a:prstGeom>
              <a:solidFill>
                <a:srgbClr val="92D050"/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lIns="90000" tIns="45000" rIns="90000" bIns="45000" anchor="ctr"/>
              <a:lstStyle/>
              <a:p>
                <a:pPr algn="ctr"/>
                <a:r>
                  <a:rPr lang="en-US" altLang="ja-JP" dirty="0" smtClean="0">
                    <a:ea typeface="ＭＳ Ｐゴシック" pitchFamily="50" charset="-128"/>
                  </a:rPr>
                  <a:t>1</a:t>
                </a:r>
                <a:endParaRPr lang="en-US" altLang="ja-JP" dirty="0">
                  <a:ea typeface="ＭＳ Ｐゴシック" pitchFamily="50" charset="-128"/>
                </a:endParaRPr>
              </a:p>
            </p:txBody>
          </p:sp>
          <p:sp>
            <p:nvSpPr>
              <p:cNvPr id="197" name="CustomShape 23"/>
              <p:cNvSpPr>
                <a:spLocks noChangeArrowheads="1"/>
              </p:cNvSpPr>
              <p:nvPr/>
            </p:nvSpPr>
            <p:spPr bwMode="auto">
              <a:xfrm>
                <a:off x="1047254" y="6337920"/>
                <a:ext cx="457200" cy="457200"/>
              </a:xfrm>
              <a:prstGeom prst="rect">
                <a:avLst/>
              </a:prstGeom>
              <a:solidFill>
                <a:srgbClr val="92D050"/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lIns="90000" tIns="45000" rIns="90000" bIns="45000" anchor="ctr"/>
              <a:lstStyle/>
              <a:p>
                <a:pPr algn="ctr"/>
                <a:r>
                  <a:rPr lang="en-US" altLang="ja-JP" sz="2000" dirty="0" smtClean="0">
                    <a:solidFill>
                      <a:srgbClr val="000000"/>
                    </a:solidFill>
                    <a:ea typeface="ＭＳ Ｐゴシック" pitchFamily="50" charset="-128"/>
                  </a:rPr>
                  <a:t>1</a:t>
                </a:r>
                <a:endParaRPr lang="en-US" altLang="ja-JP" dirty="0">
                  <a:ea typeface="ＭＳ Ｐゴシック" pitchFamily="50" charset="-128"/>
                </a:endParaRPr>
              </a:p>
            </p:txBody>
          </p:sp>
          <p:sp>
            <p:nvSpPr>
              <p:cNvPr id="198" name="CustomShape 24"/>
              <p:cNvSpPr>
                <a:spLocks noChangeArrowheads="1"/>
              </p:cNvSpPr>
              <p:nvPr/>
            </p:nvSpPr>
            <p:spPr bwMode="auto">
              <a:xfrm>
                <a:off x="1504454" y="6337920"/>
                <a:ext cx="457200" cy="457200"/>
              </a:xfrm>
              <a:prstGeom prst="rect">
                <a:avLst/>
              </a:prstGeom>
              <a:solidFill>
                <a:srgbClr val="92D050"/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lIns="90000" tIns="45000" rIns="90000" bIns="45000" anchor="ctr"/>
              <a:lstStyle/>
              <a:p>
                <a:pPr algn="ctr"/>
                <a:r>
                  <a:rPr lang="en-US" altLang="ja-JP" sz="2000" dirty="0">
                    <a:solidFill>
                      <a:srgbClr val="000000"/>
                    </a:solidFill>
                    <a:ea typeface="ＭＳ Ｐゴシック" pitchFamily="50" charset="-128"/>
                  </a:rPr>
                  <a:t>1</a:t>
                </a:r>
                <a:endParaRPr lang="en-US" altLang="ja-JP" dirty="0">
                  <a:ea typeface="ＭＳ Ｐゴシック" pitchFamily="50" charset="-128"/>
                </a:endParaRPr>
              </a:p>
            </p:txBody>
          </p:sp>
          <p:sp>
            <p:nvSpPr>
              <p:cNvPr id="199" name="CustomShape 25"/>
              <p:cNvSpPr>
                <a:spLocks noChangeArrowheads="1"/>
              </p:cNvSpPr>
              <p:nvPr/>
            </p:nvSpPr>
            <p:spPr bwMode="auto">
              <a:xfrm>
                <a:off x="1047254" y="6795120"/>
                <a:ext cx="457200" cy="457200"/>
              </a:xfrm>
              <a:prstGeom prst="rect">
                <a:avLst/>
              </a:prstGeom>
              <a:solidFill>
                <a:srgbClr val="FFFF00"/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lIns="90000" tIns="45000" rIns="90000" bIns="45000" anchor="ctr"/>
              <a:lstStyle/>
              <a:p>
                <a:pPr algn="ctr"/>
                <a:r>
                  <a:rPr lang="en-US" altLang="ja-JP" sz="2000" dirty="0">
                    <a:solidFill>
                      <a:srgbClr val="000000"/>
                    </a:solidFill>
                    <a:ea typeface="ＭＳ Ｐゴシック" pitchFamily="50" charset="-128"/>
                  </a:rPr>
                  <a:t>4</a:t>
                </a:r>
                <a:endParaRPr lang="en-US" altLang="ja-JP" dirty="0">
                  <a:ea typeface="ＭＳ Ｐゴシック" pitchFamily="50" charset="-128"/>
                </a:endParaRPr>
              </a:p>
            </p:txBody>
          </p:sp>
          <p:sp>
            <p:nvSpPr>
              <p:cNvPr id="200" name="CustomShape 26"/>
              <p:cNvSpPr>
                <a:spLocks noChangeArrowheads="1"/>
              </p:cNvSpPr>
              <p:nvPr/>
            </p:nvSpPr>
            <p:spPr bwMode="auto">
              <a:xfrm>
                <a:off x="1504454" y="6795120"/>
                <a:ext cx="457200" cy="457200"/>
              </a:xfrm>
              <a:prstGeom prst="rect">
                <a:avLst/>
              </a:prstGeom>
              <a:solidFill>
                <a:srgbClr val="FFFF00"/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lIns="90000" tIns="45000" rIns="90000" bIns="45000" anchor="ctr"/>
              <a:lstStyle/>
              <a:p>
                <a:pPr algn="ctr"/>
                <a:r>
                  <a:rPr lang="en-US" altLang="ja-JP" dirty="0" smtClean="0">
                    <a:ea typeface="ＭＳ Ｐゴシック" pitchFamily="50" charset="-128"/>
                  </a:rPr>
                  <a:t>4</a:t>
                </a:r>
                <a:endParaRPr lang="en-US" altLang="ja-JP" dirty="0">
                  <a:ea typeface="ＭＳ Ｐゴシック" pitchFamily="50" charset="-128"/>
                </a:endParaRPr>
              </a:p>
            </p:txBody>
          </p:sp>
          <p:sp>
            <p:nvSpPr>
              <p:cNvPr id="201" name="CustomShape 27"/>
              <p:cNvSpPr>
                <a:spLocks noChangeArrowheads="1"/>
              </p:cNvSpPr>
              <p:nvPr/>
            </p:nvSpPr>
            <p:spPr bwMode="auto">
              <a:xfrm>
                <a:off x="1047254" y="7252320"/>
                <a:ext cx="457200" cy="457200"/>
              </a:xfrm>
              <a:prstGeom prst="rect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lIns="90000" tIns="45000" rIns="90000" bIns="45000" anchor="ctr"/>
              <a:lstStyle/>
              <a:p>
                <a:pPr algn="ctr"/>
                <a:r>
                  <a:rPr lang="en-US" altLang="ja-JP" sz="2000" dirty="0">
                    <a:solidFill>
                      <a:srgbClr val="000000"/>
                    </a:solidFill>
                    <a:ea typeface="ＭＳ Ｐゴシック" pitchFamily="50" charset="-128"/>
                  </a:rPr>
                  <a:t>5</a:t>
                </a:r>
                <a:endParaRPr lang="en-US" altLang="ja-JP" dirty="0">
                  <a:ea typeface="ＭＳ Ｐゴシック" pitchFamily="50" charset="-128"/>
                </a:endParaRPr>
              </a:p>
            </p:txBody>
          </p:sp>
          <p:sp>
            <p:nvSpPr>
              <p:cNvPr id="202" name="CustomShape 28"/>
              <p:cNvSpPr>
                <a:spLocks noChangeArrowheads="1"/>
              </p:cNvSpPr>
              <p:nvPr/>
            </p:nvSpPr>
            <p:spPr bwMode="auto">
              <a:xfrm>
                <a:off x="1504454" y="7252320"/>
                <a:ext cx="457200" cy="457200"/>
              </a:xfrm>
              <a:prstGeom prst="rect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lIns="90000" tIns="45000" rIns="90000" bIns="45000" anchor="ctr"/>
              <a:lstStyle/>
              <a:p>
                <a:pPr algn="ctr"/>
                <a:r>
                  <a:rPr lang="en-US" altLang="ja-JP" dirty="0" smtClean="0">
                    <a:ea typeface="ＭＳ Ｐゴシック" pitchFamily="50" charset="-128"/>
                  </a:rPr>
                  <a:t>5</a:t>
                </a:r>
                <a:endParaRPr lang="en-US" altLang="ja-JP" dirty="0">
                  <a:ea typeface="ＭＳ Ｐゴシック" pitchFamily="50" charset="-128"/>
                </a:endParaRPr>
              </a:p>
            </p:txBody>
          </p:sp>
          <p:sp>
            <p:nvSpPr>
              <p:cNvPr id="203" name="CustomShape 29"/>
              <p:cNvSpPr>
                <a:spLocks noChangeArrowheads="1"/>
              </p:cNvSpPr>
              <p:nvPr/>
            </p:nvSpPr>
            <p:spPr bwMode="auto">
              <a:xfrm>
                <a:off x="1961654" y="5880720"/>
                <a:ext cx="457200" cy="457200"/>
              </a:xfrm>
              <a:prstGeom prst="rect">
                <a:avLst/>
              </a:prstGeom>
              <a:solidFill>
                <a:srgbClr val="00B0F0"/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lIns="90000" tIns="45000" rIns="90000" bIns="45000" anchor="ctr"/>
              <a:lstStyle/>
              <a:p>
                <a:pPr algn="ctr"/>
                <a:r>
                  <a:rPr lang="en-US" altLang="ja-JP" sz="2000" dirty="0" smtClean="0">
                    <a:solidFill>
                      <a:srgbClr val="000000"/>
                    </a:solidFill>
                    <a:ea typeface="ＭＳ Ｐゴシック" pitchFamily="50" charset="-128"/>
                  </a:rPr>
                  <a:t>2</a:t>
                </a:r>
                <a:endParaRPr lang="en-US" altLang="ja-JP" dirty="0">
                  <a:ea typeface="ＭＳ Ｐゴシック" pitchFamily="50" charset="-128"/>
                </a:endParaRPr>
              </a:p>
            </p:txBody>
          </p:sp>
          <p:sp>
            <p:nvSpPr>
              <p:cNvPr id="204" name="CustomShape 30"/>
              <p:cNvSpPr>
                <a:spLocks noChangeArrowheads="1"/>
              </p:cNvSpPr>
              <p:nvPr/>
            </p:nvSpPr>
            <p:spPr bwMode="auto">
              <a:xfrm>
                <a:off x="2418854" y="5880720"/>
                <a:ext cx="457200" cy="457200"/>
              </a:xfrm>
              <a:prstGeom prst="rect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lIns="90000" tIns="45000" rIns="90000" bIns="45000" anchor="ctr"/>
              <a:lstStyle/>
              <a:p>
                <a:pPr algn="ctr"/>
                <a:r>
                  <a:rPr lang="en-US" altLang="ja-JP" sz="2000" dirty="0">
                    <a:solidFill>
                      <a:srgbClr val="000000"/>
                    </a:solidFill>
                    <a:ea typeface="ＭＳ Ｐゴシック" pitchFamily="50" charset="-128"/>
                  </a:rPr>
                  <a:t>3</a:t>
                </a:r>
                <a:endParaRPr lang="en-US" altLang="ja-JP" dirty="0">
                  <a:ea typeface="ＭＳ Ｐゴシック" pitchFamily="50" charset="-128"/>
                </a:endParaRPr>
              </a:p>
            </p:txBody>
          </p:sp>
          <p:sp>
            <p:nvSpPr>
              <p:cNvPr id="205" name="CustomShape 31"/>
              <p:cNvSpPr>
                <a:spLocks noChangeArrowheads="1"/>
              </p:cNvSpPr>
              <p:nvPr/>
            </p:nvSpPr>
            <p:spPr bwMode="auto">
              <a:xfrm>
                <a:off x="1961654" y="6337920"/>
                <a:ext cx="457200" cy="457200"/>
              </a:xfrm>
              <a:prstGeom prst="rect">
                <a:avLst/>
              </a:prstGeom>
              <a:solidFill>
                <a:srgbClr val="00B0F0"/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lIns="90000" tIns="45000" rIns="90000" bIns="45000" anchor="ctr"/>
              <a:lstStyle/>
              <a:p>
                <a:pPr algn="ctr"/>
                <a:r>
                  <a:rPr lang="en-US" altLang="ja-JP" dirty="0" smtClean="0">
                    <a:ea typeface="ＭＳ Ｐゴシック" pitchFamily="50" charset="-128"/>
                  </a:rPr>
                  <a:t>2</a:t>
                </a:r>
                <a:endParaRPr lang="en-US" altLang="ja-JP" dirty="0">
                  <a:ea typeface="ＭＳ Ｐゴシック" pitchFamily="50" charset="-128"/>
                </a:endParaRPr>
              </a:p>
            </p:txBody>
          </p:sp>
          <p:sp>
            <p:nvSpPr>
              <p:cNvPr id="206" name="CustomShape 32"/>
              <p:cNvSpPr>
                <a:spLocks noChangeArrowheads="1"/>
              </p:cNvSpPr>
              <p:nvPr/>
            </p:nvSpPr>
            <p:spPr bwMode="auto">
              <a:xfrm>
                <a:off x="2418854" y="6337920"/>
                <a:ext cx="457200" cy="457200"/>
              </a:xfrm>
              <a:prstGeom prst="rect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lIns="90000" tIns="45000" rIns="90000" bIns="45000" anchor="ctr"/>
              <a:lstStyle/>
              <a:p>
                <a:pPr algn="ctr"/>
                <a:r>
                  <a:rPr lang="en-US" altLang="ja-JP" dirty="0" smtClean="0">
                    <a:ea typeface="ＭＳ Ｐゴシック" pitchFamily="50" charset="-128"/>
                  </a:rPr>
                  <a:t>3</a:t>
                </a:r>
                <a:endParaRPr lang="en-US" altLang="ja-JP" dirty="0">
                  <a:ea typeface="ＭＳ Ｐゴシック" pitchFamily="50" charset="-128"/>
                </a:endParaRPr>
              </a:p>
            </p:txBody>
          </p:sp>
          <p:sp>
            <p:nvSpPr>
              <p:cNvPr id="207" name="CustomShape 33"/>
              <p:cNvSpPr>
                <a:spLocks noChangeArrowheads="1"/>
              </p:cNvSpPr>
              <p:nvPr/>
            </p:nvSpPr>
            <p:spPr bwMode="auto">
              <a:xfrm>
                <a:off x="1961654" y="6795120"/>
                <a:ext cx="457200" cy="457200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lIns="90000" tIns="45000" rIns="90000" bIns="45000" anchor="ctr"/>
              <a:lstStyle/>
              <a:p>
                <a:pPr algn="ctr"/>
                <a:r>
                  <a:rPr lang="en-US" altLang="ja-JP" sz="2000" dirty="0">
                    <a:solidFill>
                      <a:srgbClr val="000000"/>
                    </a:solidFill>
                    <a:ea typeface="ＭＳ Ｐゴシック" pitchFamily="50" charset="-128"/>
                  </a:rPr>
                  <a:t>6</a:t>
                </a:r>
                <a:endParaRPr lang="en-US" altLang="ja-JP" dirty="0">
                  <a:ea typeface="ＭＳ Ｐゴシック" pitchFamily="50" charset="-128"/>
                </a:endParaRPr>
              </a:p>
            </p:txBody>
          </p:sp>
          <p:sp>
            <p:nvSpPr>
              <p:cNvPr id="208" name="CustomShape 34"/>
              <p:cNvSpPr>
                <a:spLocks noChangeArrowheads="1"/>
              </p:cNvSpPr>
              <p:nvPr/>
            </p:nvSpPr>
            <p:spPr bwMode="auto">
              <a:xfrm>
                <a:off x="2418854" y="6795120"/>
                <a:ext cx="457200" cy="457200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lIns="90000" tIns="45000" rIns="90000" bIns="45000" anchor="ctr"/>
              <a:lstStyle/>
              <a:p>
                <a:pPr algn="ctr"/>
                <a:r>
                  <a:rPr lang="en-US" altLang="ja-JP" dirty="0" smtClean="0">
                    <a:ea typeface="ＭＳ Ｐゴシック" pitchFamily="50" charset="-128"/>
                  </a:rPr>
                  <a:t>6</a:t>
                </a:r>
                <a:endParaRPr lang="en-US" altLang="ja-JP" dirty="0">
                  <a:ea typeface="ＭＳ Ｐゴシック" pitchFamily="50" charset="-128"/>
                </a:endParaRPr>
              </a:p>
            </p:txBody>
          </p:sp>
          <p:sp>
            <p:nvSpPr>
              <p:cNvPr id="209" name="CustomShape 35"/>
              <p:cNvSpPr>
                <a:spLocks noChangeArrowheads="1"/>
              </p:cNvSpPr>
              <p:nvPr/>
            </p:nvSpPr>
            <p:spPr bwMode="auto">
              <a:xfrm>
                <a:off x="1961654" y="7252320"/>
                <a:ext cx="457200" cy="457200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lIns="90000" tIns="45000" rIns="90000" bIns="45000" anchor="ctr"/>
              <a:lstStyle/>
              <a:p>
                <a:pPr algn="ctr"/>
                <a:r>
                  <a:rPr lang="en-US" altLang="ja-JP" dirty="0" smtClean="0">
                    <a:ea typeface="ＭＳ Ｐゴシック" pitchFamily="50" charset="-128"/>
                  </a:rPr>
                  <a:t>6</a:t>
                </a:r>
                <a:endParaRPr lang="en-US" altLang="ja-JP" dirty="0">
                  <a:ea typeface="ＭＳ Ｐゴシック" pitchFamily="50" charset="-128"/>
                </a:endParaRPr>
              </a:p>
            </p:txBody>
          </p:sp>
          <p:sp>
            <p:nvSpPr>
              <p:cNvPr id="210" name="CustomShape 36"/>
              <p:cNvSpPr>
                <a:spLocks noChangeArrowheads="1"/>
              </p:cNvSpPr>
              <p:nvPr/>
            </p:nvSpPr>
            <p:spPr bwMode="auto">
              <a:xfrm>
                <a:off x="2418854" y="7252320"/>
                <a:ext cx="457200" cy="457200"/>
              </a:xfrm>
              <a:prstGeom prst="rect">
                <a:avLst/>
              </a:prstGeom>
              <a:noFill/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ja-JP"/>
              </a:p>
            </p:txBody>
          </p:sp>
          <p:sp>
            <p:nvSpPr>
              <p:cNvPr id="211" name="CustomShape 37"/>
              <p:cNvSpPr>
                <a:spLocks noChangeArrowheads="1"/>
              </p:cNvSpPr>
              <p:nvPr/>
            </p:nvSpPr>
            <p:spPr bwMode="auto">
              <a:xfrm>
                <a:off x="928192" y="7823820"/>
                <a:ext cx="2114550" cy="6381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90000" tIns="45000" rIns="90000" bIns="45000"/>
              <a:lstStyle/>
              <a:p>
                <a:pPr algn="ctr"/>
                <a:r>
                  <a:rPr lang="en-US" altLang="ja-JP" sz="1800" dirty="0" smtClean="0">
                    <a:solidFill>
                      <a:srgbClr val="000000"/>
                    </a:solidFill>
                    <a:ea typeface="ＭＳ Ｐゴシック" pitchFamily="50" charset="-128"/>
                  </a:rPr>
                  <a:t>4x4 </a:t>
                </a:r>
                <a:r>
                  <a:rPr lang="en-US" altLang="ja-JP" sz="1800" dirty="0" err="1" smtClean="0">
                    <a:solidFill>
                      <a:srgbClr val="000000"/>
                    </a:solidFill>
                    <a:ea typeface="ＭＳ Ｐゴシック" pitchFamily="50" charset="-128"/>
                  </a:rPr>
                  <a:t>Luma</a:t>
                </a:r>
                <a:r>
                  <a:rPr lang="en-US" altLang="ja-JP" sz="1800" dirty="0" smtClean="0">
                    <a:solidFill>
                      <a:srgbClr val="000000"/>
                    </a:solidFill>
                    <a:ea typeface="ＭＳ Ｐゴシック" pitchFamily="50" charset="-128"/>
                  </a:rPr>
                  <a:t> </a:t>
                </a:r>
                <a:endParaRPr lang="en-US" altLang="ja-JP" sz="1800" dirty="0">
                  <a:ea typeface="ＭＳ Ｐゴシック" pitchFamily="50" charset="-128"/>
                </a:endParaRPr>
              </a:p>
            </p:txBody>
          </p:sp>
        </p:grpSp>
        <p:grpSp>
          <p:nvGrpSpPr>
            <p:cNvPr id="8" name="グループ化 316"/>
            <p:cNvGrpSpPr/>
            <p:nvPr/>
          </p:nvGrpSpPr>
          <p:grpSpPr>
            <a:xfrm>
              <a:off x="4860032" y="1685845"/>
              <a:ext cx="1691640" cy="2065020"/>
              <a:chOff x="928192" y="5880720"/>
              <a:chExt cx="2114550" cy="2581275"/>
            </a:xfrm>
          </p:grpSpPr>
          <p:sp>
            <p:nvSpPr>
              <p:cNvPr id="178" name="CustomShape 21"/>
              <p:cNvSpPr>
                <a:spLocks noChangeArrowheads="1"/>
              </p:cNvSpPr>
              <p:nvPr/>
            </p:nvSpPr>
            <p:spPr bwMode="auto">
              <a:xfrm>
                <a:off x="1047254" y="5880720"/>
                <a:ext cx="457200" cy="457200"/>
              </a:xfrm>
              <a:prstGeom prst="rect">
                <a:avLst/>
              </a:prstGeom>
              <a:solidFill>
                <a:srgbClr val="FFC000"/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lIns="90000" tIns="45000" rIns="90000" bIns="45000" anchor="ctr"/>
              <a:lstStyle/>
              <a:p>
                <a:pPr algn="ctr"/>
                <a:r>
                  <a:rPr lang="en-US" altLang="ja-JP" sz="2000" dirty="0">
                    <a:solidFill>
                      <a:srgbClr val="000000"/>
                    </a:solidFill>
                    <a:ea typeface="ＭＳ Ｐゴシック" pitchFamily="50" charset="-128"/>
                  </a:rPr>
                  <a:t>0</a:t>
                </a:r>
                <a:endParaRPr lang="en-US" altLang="ja-JP" dirty="0">
                  <a:ea typeface="ＭＳ Ｐゴシック" pitchFamily="50" charset="-128"/>
                </a:endParaRPr>
              </a:p>
            </p:txBody>
          </p:sp>
          <p:sp>
            <p:nvSpPr>
              <p:cNvPr id="179" name="CustomShape 22"/>
              <p:cNvSpPr>
                <a:spLocks noChangeArrowheads="1"/>
              </p:cNvSpPr>
              <p:nvPr/>
            </p:nvSpPr>
            <p:spPr bwMode="auto">
              <a:xfrm>
                <a:off x="1504454" y="5880720"/>
                <a:ext cx="457200" cy="457200"/>
              </a:xfrm>
              <a:prstGeom prst="rect">
                <a:avLst/>
              </a:prstGeom>
              <a:solidFill>
                <a:srgbClr val="92D050"/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lIns="90000" tIns="45000" rIns="90000" bIns="45000" anchor="ctr"/>
              <a:lstStyle/>
              <a:p>
                <a:pPr algn="ctr"/>
                <a:r>
                  <a:rPr lang="en-US" altLang="ja-JP" dirty="0" smtClean="0">
                    <a:ea typeface="ＭＳ Ｐゴシック" pitchFamily="50" charset="-128"/>
                  </a:rPr>
                  <a:t>1</a:t>
                </a:r>
                <a:endParaRPr lang="en-US" altLang="ja-JP" dirty="0">
                  <a:ea typeface="ＭＳ Ｐゴシック" pitchFamily="50" charset="-128"/>
                </a:endParaRPr>
              </a:p>
            </p:txBody>
          </p:sp>
          <p:sp>
            <p:nvSpPr>
              <p:cNvPr id="180" name="CustomShape 23"/>
              <p:cNvSpPr>
                <a:spLocks noChangeArrowheads="1"/>
              </p:cNvSpPr>
              <p:nvPr/>
            </p:nvSpPr>
            <p:spPr bwMode="auto">
              <a:xfrm>
                <a:off x="1047254" y="6337920"/>
                <a:ext cx="457200" cy="457200"/>
              </a:xfrm>
              <a:prstGeom prst="rect">
                <a:avLst/>
              </a:prstGeom>
              <a:solidFill>
                <a:srgbClr val="92D050"/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lIns="90000" tIns="45000" rIns="90000" bIns="45000" anchor="ctr"/>
              <a:lstStyle/>
              <a:p>
                <a:pPr algn="ctr"/>
                <a:r>
                  <a:rPr lang="en-US" altLang="ja-JP" sz="2000" dirty="0" smtClean="0">
                    <a:solidFill>
                      <a:srgbClr val="000000"/>
                    </a:solidFill>
                    <a:ea typeface="ＭＳ Ｐゴシック" pitchFamily="50" charset="-128"/>
                  </a:rPr>
                  <a:t>1</a:t>
                </a:r>
                <a:endParaRPr lang="en-US" altLang="ja-JP" dirty="0">
                  <a:ea typeface="ＭＳ Ｐゴシック" pitchFamily="50" charset="-128"/>
                </a:endParaRPr>
              </a:p>
            </p:txBody>
          </p:sp>
          <p:sp>
            <p:nvSpPr>
              <p:cNvPr id="181" name="CustomShape 24"/>
              <p:cNvSpPr>
                <a:spLocks noChangeArrowheads="1"/>
              </p:cNvSpPr>
              <p:nvPr/>
            </p:nvSpPr>
            <p:spPr bwMode="auto">
              <a:xfrm>
                <a:off x="1504454" y="6337920"/>
                <a:ext cx="457200" cy="457200"/>
              </a:xfrm>
              <a:prstGeom prst="rect">
                <a:avLst/>
              </a:prstGeom>
              <a:solidFill>
                <a:srgbClr val="92D050"/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lIns="90000" tIns="45000" rIns="90000" bIns="45000" anchor="ctr"/>
              <a:lstStyle/>
              <a:p>
                <a:pPr algn="ctr"/>
                <a:r>
                  <a:rPr lang="en-US" altLang="ja-JP" sz="2000" dirty="0">
                    <a:solidFill>
                      <a:srgbClr val="000000"/>
                    </a:solidFill>
                    <a:ea typeface="ＭＳ Ｐゴシック" pitchFamily="50" charset="-128"/>
                  </a:rPr>
                  <a:t>1</a:t>
                </a:r>
                <a:endParaRPr lang="en-US" altLang="ja-JP" dirty="0">
                  <a:ea typeface="ＭＳ Ｐゴシック" pitchFamily="50" charset="-128"/>
                </a:endParaRPr>
              </a:p>
            </p:txBody>
          </p:sp>
          <p:sp>
            <p:nvSpPr>
              <p:cNvPr id="182" name="CustomShape 25"/>
              <p:cNvSpPr>
                <a:spLocks noChangeArrowheads="1"/>
              </p:cNvSpPr>
              <p:nvPr/>
            </p:nvSpPr>
            <p:spPr bwMode="auto">
              <a:xfrm>
                <a:off x="1047254" y="6795120"/>
                <a:ext cx="457200" cy="457200"/>
              </a:xfrm>
              <a:prstGeom prst="rect">
                <a:avLst/>
              </a:prstGeom>
              <a:solidFill>
                <a:srgbClr val="FFFF00"/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lIns="90000" tIns="45000" rIns="90000" bIns="45000" anchor="ctr"/>
              <a:lstStyle/>
              <a:p>
                <a:pPr algn="ctr"/>
                <a:r>
                  <a:rPr lang="en-US" altLang="ja-JP" sz="2000" dirty="0">
                    <a:solidFill>
                      <a:srgbClr val="000000"/>
                    </a:solidFill>
                    <a:ea typeface="ＭＳ Ｐゴシック" pitchFamily="50" charset="-128"/>
                  </a:rPr>
                  <a:t>4</a:t>
                </a:r>
                <a:endParaRPr lang="en-US" altLang="ja-JP" dirty="0">
                  <a:ea typeface="ＭＳ Ｐゴシック" pitchFamily="50" charset="-128"/>
                </a:endParaRPr>
              </a:p>
            </p:txBody>
          </p:sp>
          <p:sp>
            <p:nvSpPr>
              <p:cNvPr id="183" name="CustomShape 26"/>
              <p:cNvSpPr>
                <a:spLocks noChangeArrowheads="1"/>
              </p:cNvSpPr>
              <p:nvPr/>
            </p:nvSpPr>
            <p:spPr bwMode="auto">
              <a:xfrm>
                <a:off x="1504454" y="6795120"/>
                <a:ext cx="457200" cy="457200"/>
              </a:xfrm>
              <a:prstGeom prst="rect">
                <a:avLst/>
              </a:prstGeom>
              <a:solidFill>
                <a:srgbClr val="FFFF00"/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lIns="90000" tIns="45000" rIns="90000" bIns="45000" anchor="ctr"/>
              <a:lstStyle/>
              <a:p>
                <a:pPr algn="ctr"/>
                <a:r>
                  <a:rPr lang="en-US" altLang="ja-JP" dirty="0" smtClean="0">
                    <a:ea typeface="ＭＳ Ｐゴシック" pitchFamily="50" charset="-128"/>
                  </a:rPr>
                  <a:t>4</a:t>
                </a:r>
                <a:endParaRPr lang="en-US" altLang="ja-JP" dirty="0">
                  <a:ea typeface="ＭＳ Ｐゴシック" pitchFamily="50" charset="-128"/>
                </a:endParaRPr>
              </a:p>
            </p:txBody>
          </p:sp>
          <p:sp>
            <p:nvSpPr>
              <p:cNvPr id="184" name="CustomShape 27"/>
              <p:cNvSpPr>
                <a:spLocks noChangeArrowheads="1"/>
              </p:cNvSpPr>
              <p:nvPr/>
            </p:nvSpPr>
            <p:spPr bwMode="auto">
              <a:xfrm>
                <a:off x="1047254" y="7252320"/>
                <a:ext cx="457200" cy="457200"/>
              </a:xfrm>
              <a:prstGeom prst="rect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lIns="90000" tIns="45000" rIns="90000" bIns="45000" anchor="ctr"/>
              <a:lstStyle/>
              <a:p>
                <a:pPr algn="ctr"/>
                <a:r>
                  <a:rPr lang="en-US" altLang="ja-JP" sz="2000" dirty="0" smtClean="0">
                    <a:solidFill>
                      <a:srgbClr val="000000"/>
                    </a:solidFill>
                    <a:ea typeface="ＭＳ Ｐゴシック" pitchFamily="50" charset="-128"/>
                  </a:rPr>
                  <a:t>3</a:t>
                </a:r>
                <a:endParaRPr lang="en-US" altLang="ja-JP" dirty="0">
                  <a:ea typeface="ＭＳ Ｐゴシック" pitchFamily="50" charset="-128"/>
                </a:endParaRPr>
              </a:p>
            </p:txBody>
          </p:sp>
          <p:sp>
            <p:nvSpPr>
              <p:cNvPr id="185" name="CustomShape 28"/>
              <p:cNvSpPr>
                <a:spLocks noChangeArrowheads="1"/>
              </p:cNvSpPr>
              <p:nvPr/>
            </p:nvSpPr>
            <p:spPr bwMode="auto">
              <a:xfrm>
                <a:off x="1504454" y="7252320"/>
                <a:ext cx="457200" cy="457200"/>
              </a:xfrm>
              <a:prstGeom prst="rect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lIns="90000" tIns="45000" rIns="90000" bIns="45000" anchor="ctr"/>
              <a:lstStyle/>
              <a:p>
                <a:pPr algn="ctr"/>
                <a:r>
                  <a:rPr lang="en-US" altLang="ja-JP" dirty="0" smtClean="0">
                    <a:ea typeface="ＭＳ Ｐゴシック" pitchFamily="50" charset="-128"/>
                  </a:rPr>
                  <a:t>3</a:t>
                </a:r>
                <a:endParaRPr lang="en-US" altLang="ja-JP" dirty="0">
                  <a:ea typeface="ＭＳ Ｐゴシック" pitchFamily="50" charset="-128"/>
                </a:endParaRPr>
              </a:p>
            </p:txBody>
          </p:sp>
          <p:sp>
            <p:nvSpPr>
              <p:cNvPr id="186" name="CustomShape 29"/>
              <p:cNvSpPr>
                <a:spLocks noChangeArrowheads="1"/>
              </p:cNvSpPr>
              <p:nvPr/>
            </p:nvSpPr>
            <p:spPr bwMode="auto">
              <a:xfrm>
                <a:off x="1961654" y="5880720"/>
                <a:ext cx="457200" cy="457200"/>
              </a:xfrm>
              <a:prstGeom prst="rect">
                <a:avLst/>
              </a:prstGeom>
              <a:solidFill>
                <a:srgbClr val="00B0F0"/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lIns="90000" tIns="45000" rIns="90000" bIns="45000" anchor="ctr"/>
              <a:lstStyle/>
              <a:p>
                <a:pPr algn="ctr"/>
                <a:r>
                  <a:rPr lang="en-US" altLang="ja-JP" sz="2000" dirty="0" smtClean="0">
                    <a:solidFill>
                      <a:srgbClr val="000000"/>
                    </a:solidFill>
                    <a:ea typeface="ＭＳ Ｐゴシック" pitchFamily="50" charset="-128"/>
                  </a:rPr>
                  <a:t>2</a:t>
                </a:r>
                <a:endParaRPr lang="en-US" altLang="ja-JP" dirty="0">
                  <a:ea typeface="ＭＳ Ｐゴシック" pitchFamily="50" charset="-128"/>
                </a:endParaRPr>
              </a:p>
            </p:txBody>
          </p:sp>
          <p:sp>
            <p:nvSpPr>
              <p:cNvPr id="187" name="CustomShape 30"/>
              <p:cNvSpPr>
                <a:spLocks noChangeArrowheads="1"/>
              </p:cNvSpPr>
              <p:nvPr/>
            </p:nvSpPr>
            <p:spPr bwMode="auto">
              <a:xfrm>
                <a:off x="2418854" y="5880720"/>
                <a:ext cx="457200" cy="457200"/>
              </a:xfrm>
              <a:prstGeom prst="rect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lIns="90000" tIns="45000" rIns="90000" bIns="45000" anchor="ctr"/>
              <a:lstStyle/>
              <a:p>
                <a:pPr algn="ctr"/>
                <a:r>
                  <a:rPr lang="en-US" altLang="ja-JP" sz="2000" dirty="0">
                    <a:solidFill>
                      <a:srgbClr val="000000"/>
                    </a:solidFill>
                    <a:ea typeface="ＭＳ Ｐゴシック" pitchFamily="50" charset="-128"/>
                  </a:rPr>
                  <a:t>3</a:t>
                </a:r>
                <a:endParaRPr lang="en-US" altLang="ja-JP" dirty="0">
                  <a:ea typeface="ＭＳ Ｐゴシック" pitchFamily="50" charset="-128"/>
                </a:endParaRPr>
              </a:p>
            </p:txBody>
          </p:sp>
          <p:sp>
            <p:nvSpPr>
              <p:cNvPr id="188" name="CustomShape 31"/>
              <p:cNvSpPr>
                <a:spLocks noChangeArrowheads="1"/>
              </p:cNvSpPr>
              <p:nvPr/>
            </p:nvSpPr>
            <p:spPr bwMode="auto">
              <a:xfrm>
                <a:off x="1961654" y="6337920"/>
                <a:ext cx="457200" cy="457200"/>
              </a:xfrm>
              <a:prstGeom prst="rect">
                <a:avLst/>
              </a:prstGeom>
              <a:solidFill>
                <a:srgbClr val="00B0F0"/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lIns="90000" tIns="45000" rIns="90000" bIns="45000" anchor="ctr"/>
              <a:lstStyle/>
              <a:p>
                <a:pPr algn="ctr"/>
                <a:r>
                  <a:rPr lang="en-US" altLang="ja-JP" dirty="0" smtClean="0">
                    <a:ea typeface="ＭＳ Ｐゴシック" pitchFamily="50" charset="-128"/>
                  </a:rPr>
                  <a:t>2</a:t>
                </a:r>
                <a:endParaRPr lang="en-US" altLang="ja-JP" dirty="0">
                  <a:ea typeface="ＭＳ Ｐゴシック" pitchFamily="50" charset="-128"/>
                </a:endParaRPr>
              </a:p>
            </p:txBody>
          </p:sp>
          <p:sp>
            <p:nvSpPr>
              <p:cNvPr id="189" name="CustomShape 32"/>
              <p:cNvSpPr>
                <a:spLocks noChangeArrowheads="1"/>
              </p:cNvSpPr>
              <p:nvPr/>
            </p:nvSpPr>
            <p:spPr bwMode="auto">
              <a:xfrm>
                <a:off x="2418854" y="6337920"/>
                <a:ext cx="457200" cy="457200"/>
              </a:xfrm>
              <a:prstGeom prst="rect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lIns="90000" tIns="45000" rIns="90000" bIns="45000" anchor="ctr"/>
              <a:lstStyle/>
              <a:p>
                <a:pPr algn="ctr"/>
                <a:r>
                  <a:rPr lang="en-US" altLang="ja-JP" dirty="0" smtClean="0">
                    <a:ea typeface="ＭＳ Ｐゴシック" pitchFamily="50" charset="-128"/>
                  </a:rPr>
                  <a:t>3</a:t>
                </a:r>
                <a:endParaRPr lang="en-US" altLang="ja-JP" dirty="0">
                  <a:ea typeface="ＭＳ Ｐゴシック" pitchFamily="50" charset="-128"/>
                </a:endParaRPr>
              </a:p>
            </p:txBody>
          </p:sp>
          <p:sp>
            <p:nvSpPr>
              <p:cNvPr id="190" name="CustomShape 33"/>
              <p:cNvSpPr>
                <a:spLocks noChangeArrowheads="1"/>
              </p:cNvSpPr>
              <p:nvPr/>
            </p:nvSpPr>
            <p:spPr bwMode="auto">
              <a:xfrm>
                <a:off x="1961654" y="6795120"/>
                <a:ext cx="457200" cy="457200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lIns="90000" tIns="45000" rIns="90000" bIns="45000" anchor="ctr"/>
              <a:lstStyle/>
              <a:p>
                <a:pPr algn="ctr"/>
                <a:r>
                  <a:rPr lang="en-US" altLang="ja-JP" sz="2000" dirty="0" smtClean="0">
                    <a:solidFill>
                      <a:srgbClr val="000000"/>
                    </a:solidFill>
                    <a:ea typeface="ＭＳ Ｐゴシック" pitchFamily="50" charset="-128"/>
                  </a:rPr>
                  <a:t>5</a:t>
                </a:r>
                <a:endParaRPr lang="en-US" altLang="ja-JP" dirty="0">
                  <a:ea typeface="ＭＳ Ｐゴシック" pitchFamily="50" charset="-128"/>
                </a:endParaRPr>
              </a:p>
            </p:txBody>
          </p:sp>
          <p:sp>
            <p:nvSpPr>
              <p:cNvPr id="191" name="CustomShape 34"/>
              <p:cNvSpPr>
                <a:spLocks noChangeArrowheads="1"/>
              </p:cNvSpPr>
              <p:nvPr/>
            </p:nvSpPr>
            <p:spPr bwMode="auto">
              <a:xfrm>
                <a:off x="2418854" y="6795120"/>
                <a:ext cx="457200" cy="457200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lIns="90000" tIns="45000" rIns="90000" bIns="45000" anchor="ctr"/>
              <a:lstStyle/>
              <a:p>
                <a:pPr algn="ctr"/>
                <a:r>
                  <a:rPr lang="en-US" altLang="ja-JP" dirty="0" smtClean="0">
                    <a:ea typeface="ＭＳ Ｐゴシック" pitchFamily="50" charset="-128"/>
                  </a:rPr>
                  <a:t>5</a:t>
                </a:r>
                <a:endParaRPr lang="en-US" altLang="ja-JP" dirty="0">
                  <a:ea typeface="ＭＳ Ｐゴシック" pitchFamily="50" charset="-128"/>
                </a:endParaRPr>
              </a:p>
            </p:txBody>
          </p:sp>
          <p:sp>
            <p:nvSpPr>
              <p:cNvPr id="192" name="CustomShape 35"/>
              <p:cNvSpPr>
                <a:spLocks noChangeArrowheads="1"/>
              </p:cNvSpPr>
              <p:nvPr/>
            </p:nvSpPr>
            <p:spPr bwMode="auto">
              <a:xfrm>
                <a:off x="1961654" y="7252320"/>
                <a:ext cx="457200" cy="457200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lIns="90000" tIns="45000" rIns="90000" bIns="45000" anchor="ctr"/>
              <a:lstStyle/>
              <a:p>
                <a:pPr algn="ctr"/>
                <a:r>
                  <a:rPr lang="en-US" altLang="ja-JP" dirty="0" smtClean="0">
                    <a:ea typeface="ＭＳ Ｐゴシック" pitchFamily="50" charset="-128"/>
                  </a:rPr>
                  <a:t>5</a:t>
                </a:r>
                <a:endParaRPr lang="en-US" altLang="ja-JP" dirty="0">
                  <a:ea typeface="ＭＳ Ｐゴシック" pitchFamily="50" charset="-128"/>
                </a:endParaRPr>
              </a:p>
            </p:txBody>
          </p:sp>
          <p:sp>
            <p:nvSpPr>
              <p:cNvPr id="193" name="CustomShape 36"/>
              <p:cNvSpPr>
                <a:spLocks noChangeArrowheads="1"/>
              </p:cNvSpPr>
              <p:nvPr/>
            </p:nvSpPr>
            <p:spPr bwMode="auto">
              <a:xfrm>
                <a:off x="2418854" y="7252320"/>
                <a:ext cx="457200" cy="457200"/>
              </a:xfrm>
              <a:prstGeom prst="rect">
                <a:avLst/>
              </a:prstGeom>
              <a:noFill/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ja-JP"/>
              </a:p>
            </p:txBody>
          </p:sp>
          <p:sp>
            <p:nvSpPr>
              <p:cNvPr id="194" name="CustomShape 37"/>
              <p:cNvSpPr>
                <a:spLocks noChangeArrowheads="1"/>
              </p:cNvSpPr>
              <p:nvPr/>
            </p:nvSpPr>
            <p:spPr bwMode="auto">
              <a:xfrm>
                <a:off x="928192" y="7823820"/>
                <a:ext cx="2114550" cy="6381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90000" tIns="45000" rIns="90000" bIns="45000"/>
              <a:lstStyle/>
              <a:p>
                <a:pPr algn="ctr"/>
                <a:r>
                  <a:rPr lang="en-US" altLang="ja-JP" sz="1800" dirty="0" smtClean="0">
                    <a:solidFill>
                      <a:srgbClr val="000000"/>
                    </a:solidFill>
                    <a:ea typeface="ＭＳ Ｐゴシック" pitchFamily="50" charset="-128"/>
                  </a:rPr>
                  <a:t>4x4 </a:t>
                </a:r>
                <a:r>
                  <a:rPr lang="en-US" altLang="ja-JP" sz="1800" dirty="0" err="1" smtClean="0">
                    <a:solidFill>
                      <a:srgbClr val="000000"/>
                    </a:solidFill>
                    <a:ea typeface="ＭＳ Ｐゴシック" pitchFamily="50" charset="-128"/>
                  </a:rPr>
                  <a:t>Chroma</a:t>
                </a:r>
                <a:r>
                  <a:rPr lang="en-US" altLang="ja-JP" sz="1800" dirty="0" smtClean="0">
                    <a:solidFill>
                      <a:srgbClr val="000000"/>
                    </a:solidFill>
                    <a:ea typeface="ＭＳ Ｐゴシック" pitchFamily="50" charset="-128"/>
                  </a:rPr>
                  <a:t> </a:t>
                </a:r>
                <a:endParaRPr lang="en-US" altLang="ja-JP" sz="1800" dirty="0">
                  <a:ea typeface="ＭＳ Ｐゴシック" pitchFamily="50" charset="-128"/>
                </a:endParaRPr>
              </a:p>
            </p:txBody>
          </p:sp>
        </p:grpSp>
      </p:grpSp>
      <p:sp>
        <p:nvSpPr>
          <p:cNvPr id="175" name="右中かっこ 174"/>
          <p:cNvSpPr/>
          <p:nvPr/>
        </p:nvSpPr>
        <p:spPr>
          <a:xfrm rot="5400000">
            <a:off x="2123728" y="1556792"/>
            <a:ext cx="432048" cy="3456384"/>
          </a:xfrm>
          <a:prstGeom prst="rightBrace">
            <a:avLst/>
          </a:prstGeom>
          <a:ln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6" name="右中かっこ 175"/>
          <p:cNvSpPr/>
          <p:nvPr/>
        </p:nvSpPr>
        <p:spPr>
          <a:xfrm rot="5400000">
            <a:off x="6552220" y="1520788"/>
            <a:ext cx="432048" cy="3456384"/>
          </a:xfrm>
          <a:prstGeom prst="rightBrace">
            <a:avLst/>
          </a:prstGeom>
          <a:ln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7" name="正方形/長方形 176"/>
          <p:cNvSpPr/>
          <p:nvPr/>
        </p:nvSpPr>
        <p:spPr>
          <a:xfrm>
            <a:off x="864096" y="3501008"/>
            <a:ext cx="4572000" cy="33855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ja-JP" sz="1600" dirty="0" smtClean="0"/>
              <a:t>Use a common lookup table for </a:t>
            </a:r>
            <a:r>
              <a:rPr lang="en-US" altLang="ja-JP" sz="1600" dirty="0" err="1" smtClean="0"/>
              <a:t>luma</a:t>
            </a:r>
            <a:endParaRPr lang="ja-JP" altLang="en-US" sz="1600" dirty="0"/>
          </a:p>
        </p:txBody>
      </p:sp>
      <p:sp>
        <p:nvSpPr>
          <p:cNvPr id="213" name="正方形/長方形 212"/>
          <p:cNvSpPr/>
          <p:nvPr/>
        </p:nvSpPr>
        <p:spPr>
          <a:xfrm>
            <a:off x="4968044" y="3501008"/>
            <a:ext cx="4572000" cy="33855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ja-JP" sz="1600" dirty="0" smtClean="0"/>
              <a:t>Use a common lookup table for </a:t>
            </a:r>
            <a:r>
              <a:rPr lang="en-US" altLang="ja-JP" sz="1600" dirty="0" err="1" smtClean="0"/>
              <a:t>chroma</a:t>
            </a:r>
            <a:endParaRPr lang="ja-JP" altLang="en-US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sz="2400" dirty="0" smtClean="0"/>
              <a:t>Proposal 2</a:t>
            </a:r>
            <a:endParaRPr kumimoji="1" lang="ja-JP" altLang="en-US" sz="2400" dirty="0"/>
          </a:p>
        </p:txBody>
      </p:sp>
      <p:sp>
        <p:nvSpPr>
          <p:cNvPr id="289" name="コンテンツ プレースホルダ 288"/>
          <p:cNvSpPr>
            <a:spLocks noGrp="1"/>
          </p:cNvSpPr>
          <p:nvPr>
            <p:ph idx="1"/>
          </p:nvPr>
        </p:nvSpPr>
        <p:spPr>
          <a:xfrm>
            <a:off x="467544" y="800708"/>
            <a:ext cx="8229600" cy="5614987"/>
          </a:xfrm>
        </p:spPr>
        <p:txBody>
          <a:bodyPr/>
          <a:lstStyle/>
          <a:p>
            <a:endParaRPr lang="en-US" altLang="ja-JP" dirty="0" smtClean="0"/>
          </a:p>
          <a:p>
            <a:endParaRPr lang="en-US" altLang="ja-JP" dirty="0" smtClean="0"/>
          </a:p>
          <a:p>
            <a:endParaRPr lang="en-US" altLang="ja-JP" dirty="0" smtClean="0"/>
          </a:p>
          <a:p>
            <a:endParaRPr lang="en-US" altLang="ja-JP" dirty="0" smtClean="0"/>
          </a:p>
          <a:p>
            <a:endParaRPr lang="en-US" altLang="ja-JP" dirty="0" smtClean="0"/>
          </a:p>
          <a:p>
            <a:endParaRPr lang="en-US" altLang="ja-JP" dirty="0" smtClean="0"/>
          </a:p>
          <a:p>
            <a:endParaRPr lang="en-US" altLang="ja-JP" dirty="0" smtClean="0"/>
          </a:p>
          <a:p>
            <a:endParaRPr lang="en-US" altLang="ja-JP" dirty="0" smtClean="0"/>
          </a:p>
          <a:p>
            <a:endParaRPr lang="en-US" altLang="ja-JP" dirty="0" smtClean="0"/>
          </a:p>
          <a:p>
            <a:r>
              <a:rPr lang="en-US" altLang="ja-JP" dirty="0" smtClean="0"/>
              <a:t>Share DC context with all block sizes from 4x4 to 32x32</a:t>
            </a:r>
          </a:p>
          <a:p>
            <a:pPr lvl="1"/>
            <a:r>
              <a:rPr kumimoji="1" lang="en-US" altLang="ja-JP" dirty="0" smtClean="0"/>
              <a:t>In th</a:t>
            </a:r>
            <a:r>
              <a:rPr lang="en-US" altLang="ja-JP" dirty="0" smtClean="0"/>
              <a:t>e case of combination with proposal 1 :</a:t>
            </a:r>
            <a:br>
              <a:rPr lang="en-US" altLang="ja-JP" dirty="0" smtClean="0"/>
            </a:br>
            <a:r>
              <a:rPr lang="en-US" altLang="ja-JP" dirty="0" smtClean="0"/>
              <a:t>In total context reduction reaches 13</a:t>
            </a:r>
          </a:p>
          <a:p>
            <a:pPr lvl="1"/>
            <a:endParaRPr kumimoji="1" lang="en-US" altLang="ja-JP" dirty="0" smtClean="0"/>
          </a:p>
          <a:p>
            <a:pPr lvl="1"/>
            <a:r>
              <a:rPr lang="en-US" altLang="ja-JP" dirty="0" smtClean="0"/>
              <a:t>In the case of DC context sharing alone : Reduce 4 contexts</a:t>
            </a:r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>
          <a:xfrm>
            <a:off x="8204200" y="6502734"/>
            <a:ext cx="733425" cy="274638"/>
          </a:xfrm>
        </p:spPr>
        <p:txBody>
          <a:bodyPr/>
          <a:lstStyle/>
          <a:p>
            <a:pPr>
              <a:defRPr/>
            </a:pPr>
            <a:fld id="{C90D651E-858F-4495-ADC9-7922E391B54B}" type="slidenum">
              <a:rPr lang="ja-JP" altLang="en-US" smtClean="0"/>
              <a:pPr>
                <a:defRPr/>
              </a:pPr>
              <a:t>5</a:t>
            </a:fld>
            <a:endParaRPr lang="ja-JP" altLang="en-US" dirty="0"/>
          </a:p>
        </p:txBody>
      </p:sp>
      <p:grpSp>
        <p:nvGrpSpPr>
          <p:cNvPr id="416" name="グループ化 415"/>
          <p:cNvGrpSpPr/>
          <p:nvPr/>
        </p:nvGrpSpPr>
        <p:grpSpPr>
          <a:xfrm>
            <a:off x="418335" y="651816"/>
            <a:ext cx="8510149" cy="3281240"/>
            <a:chOff x="179512" y="2560028"/>
            <a:chExt cx="8510149" cy="3281240"/>
          </a:xfrm>
        </p:grpSpPr>
        <p:grpSp>
          <p:nvGrpSpPr>
            <p:cNvPr id="397" name="グループ化 396"/>
            <p:cNvGrpSpPr/>
            <p:nvPr/>
          </p:nvGrpSpPr>
          <p:grpSpPr>
            <a:xfrm>
              <a:off x="179512" y="3032956"/>
              <a:ext cx="8510149" cy="2376264"/>
              <a:chOff x="179512" y="4041068"/>
              <a:chExt cx="8510149" cy="2376264"/>
            </a:xfrm>
          </p:grpSpPr>
          <p:grpSp>
            <p:nvGrpSpPr>
              <p:cNvPr id="395" name="グループ化 394"/>
              <p:cNvGrpSpPr/>
              <p:nvPr/>
            </p:nvGrpSpPr>
            <p:grpSpPr>
              <a:xfrm>
                <a:off x="179512" y="4041068"/>
                <a:ext cx="4274406" cy="2262066"/>
                <a:chOff x="740418" y="1880828"/>
                <a:chExt cx="4274406" cy="2262066"/>
              </a:xfrm>
            </p:grpSpPr>
            <p:grpSp>
              <p:nvGrpSpPr>
                <p:cNvPr id="174" name="グループ化 173"/>
                <p:cNvGrpSpPr>
                  <a:grpSpLocks noChangeAspect="1"/>
                </p:cNvGrpSpPr>
                <p:nvPr/>
              </p:nvGrpSpPr>
              <p:grpSpPr>
                <a:xfrm>
                  <a:off x="1612471" y="2262470"/>
                  <a:ext cx="1169416" cy="1170432"/>
                  <a:chOff x="3445494" y="908720"/>
                  <a:chExt cx="1827213" cy="1828800"/>
                </a:xfrm>
              </p:grpSpPr>
              <p:sp>
                <p:nvSpPr>
                  <p:cNvPr id="8" name="CustomShape 5"/>
                  <p:cNvSpPr>
                    <a:spLocks noChangeArrowheads="1"/>
                  </p:cNvSpPr>
                  <p:nvPr/>
                </p:nvSpPr>
                <p:spPr bwMode="auto">
                  <a:xfrm>
                    <a:off x="3445494" y="908720"/>
                    <a:ext cx="227013" cy="228600"/>
                  </a:xfrm>
                  <a:prstGeom prst="rect">
                    <a:avLst/>
                  </a:prstGeom>
                  <a:solidFill>
                    <a:srgbClr val="FFC000"/>
                  </a:solidFill>
                  <a:ln w="936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lIns="90000" tIns="45000" rIns="90000" bIns="45000" anchor="ctr"/>
                  <a:lstStyle/>
                  <a:p>
                    <a:pPr algn="ctr"/>
                    <a:endParaRPr lang="en-US" altLang="ja-JP" sz="1200" dirty="0">
                      <a:ea typeface="ＭＳ Ｐゴシック" pitchFamily="50" charset="-128"/>
                    </a:endParaRPr>
                  </a:p>
                </p:txBody>
              </p:sp>
              <p:sp>
                <p:nvSpPr>
                  <p:cNvPr id="9" name="CustomShape 6"/>
                  <p:cNvSpPr>
                    <a:spLocks noChangeArrowheads="1"/>
                  </p:cNvSpPr>
                  <p:nvPr/>
                </p:nvSpPr>
                <p:spPr bwMode="auto">
                  <a:xfrm>
                    <a:off x="3902694" y="908720"/>
                    <a:ext cx="227013" cy="228600"/>
                  </a:xfrm>
                  <a:prstGeom prst="rect">
                    <a:avLst/>
                  </a:prstGeom>
                  <a:solidFill>
                    <a:srgbClr val="92D050"/>
                  </a:solidFill>
                  <a:ln w="936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lIns="90000" tIns="45000" rIns="90000" bIns="45000" anchor="ctr"/>
                  <a:lstStyle/>
                  <a:p>
                    <a:pPr algn="ctr"/>
                    <a:endParaRPr lang="en-US" altLang="ja-JP" dirty="0">
                      <a:ea typeface="ＭＳ Ｐゴシック" pitchFamily="50" charset="-128"/>
                    </a:endParaRPr>
                  </a:p>
                </p:txBody>
              </p:sp>
              <p:sp>
                <p:nvSpPr>
                  <p:cNvPr id="10" name="CustomShape 7"/>
                  <p:cNvSpPr>
                    <a:spLocks noChangeArrowheads="1"/>
                  </p:cNvSpPr>
                  <p:nvPr/>
                </p:nvSpPr>
                <p:spPr bwMode="auto">
                  <a:xfrm>
                    <a:off x="3445494" y="1365920"/>
                    <a:ext cx="227013" cy="228600"/>
                  </a:xfrm>
                  <a:prstGeom prst="rect">
                    <a:avLst/>
                  </a:prstGeom>
                  <a:solidFill>
                    <a:srgbClr val="92D050"/>
                  </a:solidFill>
                  <a:ln w="936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lIns="90000" tIns="45000" rIns="90000" bIns="45000" anchor="ctr"/>
                  <a:lstStyle/>
                  <a:p>
                    <a:pPr algn="ctr"/>
                    <a:endParaRPr lang="en-US" altLang="ja-JP" dirty="0">
                      <a:ea typeface="ＭＳ Ｐゴシック" pitchFamily="50" charset="-128"/>
                    </a:endParaRPr>
                  </a:p>
                </p:txBody>
              </p:sp>
              <p:sp>
                <p:nvSpPr>
                  <p:cNvPr id="11" name="CustomShape 8"/>
                  <p:cNvSpPr>
                    <a:spLocks noChangeArrowheads="1"/>
                  </p:cNvSpPr>
                  <p:nvPr/>
                </p:nvSpPr>
                <p:spPr bwMode="auto">
                  <a:xfrm>
                    <a:off x="3902694" y="1365920"/>
                    <a:ext cx="227013" cy="228600"/>
                  </a:xfrm>
                  <a:prstGeom prst="rect">
                    <a:avLst/>
                  </a:prstGeom>
                  <a:solidFill>
                    <a:srgbClr val="92D050"/>
                  </a:solidFill>
                  <a:ln w="936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lIns="90000" tIns="45000" rIns="90000" bIns="45000" anchor="ctr"/>
                  <a:lstStyle/>
                  <a:p>
                    <a:pPr algn="ctr"/>
                    <a:endParaRPr lang="en-US" altLang="ja-JP" dirty="0">
                      <a:ea typeface="ＭＳ Ｐゴシック" pitchFamily="50" charset="-128"/>
                    </a:endParaRPr>
                  </a:p>
                </p:txBody>
              </p:sp>
              <p:sp>
                <p:nvSpPr>
                  <p:cNvPr id="12" name="CustomShape 9"/>
                  <p:cNvSpPr>
                    <a:spLocks noChangeArrowheads="1"/>
                  </p:cNvSpPr>
                  <p:nvPr/>
                </p:nvSpPr>
                <p:spPr bwMode="auto">
                  <a:xfrm>
                    <a:off x="3445494" y="1823120"/>
                    <a:ext cx="227013" cy="228600"/>
                  </a:xfrm>
                  <a:prstGeom prst="rect">
                    <a:avLst/>
                  </a:prstGeom>
                  <a:solidFill>
                    <a:srgbClr val="FFFF00"/>
                  </a:solidFill>
                  <a:ln w="936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lIns="90000" tIns="45000" rIns="90000" bIns="45000" anchor="ctr"/>
                  <a:lstStyle/>
                  <a:p>
                    <a:pPr algn="ctr"/>
                    <a:endParaRPr lang="en-US" altLang="ja-JP" dirty="0">
                      <a:ea typeface="ＭＳ Ｐゴシック" pitchFamily="50" charset="-128"/>
                    </a:endParaRPr>
                  </a:p>
                </p:txBody>
              </p:sp>
              <p:sp>
                <p:nvSpPr>
                  <p:cNvPr id="13" name="CustomShape 10"/>
                  <p:cNvSpPr>
                    <a:spLocks noChangeArrowheads="1"/>
                  </p:cNvSpPr>
                  <p:nvPr/>
                </p:nvSpPr>
                <p:spPr bwMode="auto">
                  <a:xfrm>
                    <a:off x="3902694" y="1823120"/>
                    <a:ext cx="227013" cy="228600"/>
                  </a:xfrm>
                  <a:prstGeom prst="rect">
                    <a:avLst/>
                  </a:prstGeom>
                  <a:solidFill>
                    <a:srgbClr val="FFFF00"/>
                  </a:solidFill>
                  <a:ln w="936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lIns="90000" tIns="45000" rIns="90000" bIns="45000" anchor="ctr"/>
                  <a:lstStyle/>
                  <a:p>
                    <a:pPr algn="ctr"/>
                    <a:endParaRPr lang="en-US" altLang="ja-JP" dirty="0">
                      <a:ea typeface="ＭＳ Ｐゴシック" pitchFamily="50" charset="-128"/>
                    </a:endParaRPr>
                  </a:p>
                </p:txBody>
              </p:sp>
              <p:sp>
                <p:nvSpPr>
                  <p:cNvPr id="14" name="CustomShape 11"/>
                  <p:cNvSpPr>
                    <a:spLocks noChangeArrowheads="1"/>
                  </p:cNvSpPr>
                  <p:nvPr/>
                </p:nvSpPr>
                <p:spPr bwMode="auto">
                  <a:xfrm>
                    <a:off x="3445494" y="2280320"/>
                    <a:ext cx="227013" cy="228600"/>
                  </a:xfrm>
                  <a:prstGeom prst="rect">
                    <a:avLst/>
                  </a:prstGeom>
                  <a:solidFill>
                    <a:schemeClr val="accent5">
                      <a:lumMod val="20000"/>
                      <a:lumOff val="80000"/>
                    </a:schemeClr>
                  </a:solidFill>
                  <a:ln w="936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lIns="90000" tIns="45000" rIns="90000" bIns="45000" anchor="ctr"/>
                  <a:lstStyle/>
                  <a:p>
                    <a:pPr algn="ctr"/>
                    <a:endParaRPr lang="en-US" altLang="ja-JP" dirty="0">
                      <a:ea typeface="ＭＳ Ｐゴシック" pitchFamily="50" charset="-128"/>
                    </a:endParaRPr>
                  </a:p>
                </p:txBody>
              </p:sp>
              <p:sp>
                <p:nvSpPr>
                  <p:cNvPr id="15" name="CustomShape 12"/>
                  <p:cNvSpPr>
                    <a:spLocks noChangeArrowheads="1"/>
                  </p:cNvSpPr>
                  <p:nvPr/>
                </p:nvSpPr>
                <p:spPr bwMode="auto">
                  <a:xfrm>
                    <a:off x="3902694" y="2280320"/>
                    <a:ext cx="227013" cy="228600"/>
                  </a:xfrm>
                  <a:prstGeom prst="rect">
                    <a:avLst/>
                  </a:prstGeom>
                  <a:solidFill>
                    <a:schemeClr val="accent5">
                      <a:lumMod val="20000"/>
                      <a:lumOff val="80000"/>
                    </a:schemeClr>
                  </a:solidFill>
                  <a:ln w="936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lIns="90000" tIns="45000" rIns="90000" bIns="45000" anchor="ctr"/>
                  <a:lstStyle/>
                  <a:p>
                    <a:pPr algn="ctr"/>
                    <a:endParaRPr lang="en-US" altLang="ja-JP" dirty="0">
                      <a:ea typeface="ＭＳ Ｐゴシック" pitchFamily="50" charset="-128"/>
                    </a:endParaRPr>
                  </a:p>
                </p:txBody>
              </p:sp>
              <p:sp>
                <p:nvSpPr>
                  <p:cNvPr id="16" name="CustomShape 13"/>
                  <p:cNvSpPr>
                    <a:spLocks noChangeArrowheads="1"/>
                  </p:cNvSpPr>
                  <p:nvPr/>
                </p:nvSpPr>
                <p:spPr bwMode="auto">
                  <a:xfrm>
                    <a:off x="4359894" y="908720"/>
                    <a:ext cx="227013" cy="228600"/>
                  </a:xfrm>
                  <a:prstGeom prst="rect">
                    <a:avLst/>
                  </a:prstGeom>
                  <a:solidFill>
                    <a:srgbClr val="00B0F0"/>
                  </a:solidFill>
                  <a:ln w="936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lIns="90000" tIns="45000" rIns="90000" bIns="45000" anchor="ctr"/>
                  <a:lstStyle/>
                  <a:p>
                    <a:pPr algn="ctr"/>
                    <a:endParaRPr lang="en-US" altLang="ja-JP" dirty="0">
                      <a:ea typeface="ＭＳ Ｐゴシック" pitchFamily="50" charset="-128"/>
                    </a:endParaRPr>
                  </a:p>
                </p:txBody>
              </p:sp>
              <p:sp>
                <p:nvSpPr>
                  <p:cNvPr id="17" name="CustomShape 14"/>
                  <p:cNvSpPr>
                    <a:spLocks noChangeArrowheads="1"/>
                  </p:cNvSpPr>
                  <p:nvPr/>
                </p:nvSpPr>
                <p:spPr bwMode="auto">
                  <a:xfrm>
                    <a:off x="4817094" y="908720"/>
                    <a:ext cx="227013" cy="228600"/>
                  </a:xfrm>
                  <a:prstGeom prst="rect">
                    <a:avLst/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  <a:ln w="936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lIns="90000" tIns="45000" rIns="90000" bIns="45000" anchor="ctr"/>
                  <a:lstStyle/>
                  <a:p>
                    <a:pPr algn="ctr"/>
                    <a:endParaRPr lang="en-US" altLang="ja-JP" dirty="0">
                      <a:ea typeface="ＭＳ Ｐゴシック" pitchFamily="50" charset="-128"/>
                    </a:endParaRPr>
                  </a:p>
                </p:txBody>
              </p:sp>
              <p:sp>
                <p:nvSpPr>
                  <p:cNvPr id="18" name="CustomShape 15"/>
                  <p:cNvSpPr>
                    <a:spLocks noChangeArrowheads="1"/>
                  </p:cNvSpPr>
                  <p:nvPr/>
                </p:nvSpPr>
                <p:spPr bwMode="auto">
                  <a:xfrm>
                    <a:off x="4359894" y="1365920"/>
                    <a:ext cx="227013" cy="228600"/>
                  </a:xfrm>
                  <a:prstGeom prst="rect">
                    <a:avLst/>
                  </a:prstGeom>
                  <a:solidFill>
                    <a:srgbClr val="00B0F0"/>
                  </a:solidFill>
                  <a:ln w="936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lIns="90000" tIns="45000" rIns="90000" bIns="45000" anchor="ctr"/>
                  <a:lstStyle/>
                  <a:p>
                    <a:pPr algn="ctr"/>
                    <a:endParaRPr lang="en-US" altLang="ja-JP" dirty="0">
                      <a:ea typeface="ＭＳ Ｐゴシック" pitchFamily="50" charset="-128"/>
                    </a:endParaRPr>
                  </a:p>
                </p:txBody>
              </p:sp>
              <p:sp>
                <p:nvSpPr>
                  <p:cNvPr id="19" name="CustomShape 16"/>
                  <p:cNvSpPr>
                    <a:spLocks noChangeArrowheads="1"/>
                  </p:cNvSpPr>
                  <p:nvPr/>
                </p:nvSpPr>
                <p:spPr bwMode="auto">
                  <a:xfrm>
                    <a:off x="4817094" y="1365920"/>
                    <a:ext cx="227013" cy="228600"/>
                  </a:xfrm>
                  <a:prstGeom prst="rect">
                    <a:avLst/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  <a:ln w="936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lIns="90000" tIns="45000" rIns="90000" bIns="45000" anchor="ctr"/>
                  <a:lstStyle/>
                  <a:p>
                    <a:pPr algn="ctr"/>
                    <a:endParaRPr lang="en-US" altLang="ja-JP" dirty="0">
                      <a:ea typeface="ＭＳ Ｐゴシック" pitchFamily="50" charset="-128"/>
                    </a:endParaRPr>
                  </a:p>
                </p:txBody>
              </p:sp>
              <p:sp>
                <p:nvSpPr>
                  <p:cNvPr id="20" name="CustomShape 17"/>
                  <p:cNvSpPr>
                    <a:spLocks noChangeArrowheads="1"/>
                  </p:cNvSpPr>
                  <p:nvPr/>
                </p:nvSpPr>
                <p:spPr bwMode="auto">
                  <a:xfrm>
                    <a:off x="4359894" y="1823120"/>
                    <a:ext cx="227013" cy="228600"/>
                  </a:xfrm>
                  <a:prstGeom prst="rect">
                    <a:avLst/>
                  </a:prstGeom>
                  <a:solidFill>
                    <a:schemeClr val="accent2">
                      <a:lumMod val="20000"/>
                      <a:lumOff val="80000"/>
                    </a:schemeClr>
                  </a:solidFill>
                  <a:ln w="936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lIns="90000" tIns="45000" rIns="90000" bIns="45000" anchor="ctr"/>
                  <a:lstStyle/>
                  <a:p>
                    <a:pPr algn="ctr"/>
                    <a:endParaRPr lang="en-US" altLang="ja-JP" dirty="0">
                      <a:ea typeface="ＭＳ Ｐゴシック" pitchFamily="50" charset="-128"/>
                    </a:endParaRPr>
                  </a:p>
                </p:txBody>
              </p:sp>
              <p:sp>
                <p:nvSpPr>
                  <p:cNvPr id="21" name="CustomShape 18"/>
                  <p:cNvSpPr>
                    <a:spLocks noChangeArrowheads="1"/>
                  </p:cNvSpPr>
                  <p:nvPr/>
                </p:nvSpPr>
                <p:spPr bwMode="auto">
                  <a:xfrm>
                    <a:off x="4817094" y="1823120"/>
                    <a:ext cx="227013" cy="228600"/>
                  </a:xfrm>
                  <a:prstGeom prst="rect">
                    <a:avLst/>
                  </a:prstGeom>
                  <a:solidFill>
                    <a:schemeClr val="accent2">
                      <a:lumMod val="20000"/>
                      <a:lumOff val="80000"/>
                    </a:schemeClr>
                  </a:solidFill>
                  <a:ln w="936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lIns="90000" tIns="45000" rIns="90000" bIns="45000" anchor="ctr"/>
                  <a:lstStyle/>
                  <a:p>
                    <a:pPr algn="ctr"/>
                    <a:endParaRPr lang="en-US" altLang="ja-JP" dirty="0">
                      <a:ea typeface="ＭＳ Ｐゴシック" pitchFamily="50" charset="-128"/>
                    </a:endParaRPr>
                  </a:p>
                </p:txBody>
              </p:sp>
              <p:sp>
                <p:nvSpPr>
                  <p:cNvPr id="22" name="CustomShape 19"/>
                  <p:cNvSpPr>
                    <a:spLocks noChangeArrowheads="1"/>
                  </p:cNvSpPr>
                  <p:nvPr/>
                </p:nvSpPr>
                <p:spPr bwMode="auto">
                  <a:xfrm>
                    <a:off x="4359894" y="2280320"/>
                    <a:ext cx="227013" cy="228600"/>
                  </a:xfrm>
                  <a:prstGeom prst="rect">
                    <a:avLst/>
                  </a:prstGeom>
                  <a:solidFill>
                    <a:schemeClr val="accent2">
                      <a:lumMod val="20000"/>
                      <a:lumOff val="80000"/>
                    </a:schemeClr>
                  </a:solidFill>
                  <a:ln w="936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lIns="90000" tIns="45000" rIns="90000" bIns="45000" anchor="ctr"/>
                  <a:lstStyle/>
                  <a:p>
                    <a:pPr algn="ctr"/>
                    <a:endParaRPr lang="en-US" altLang="ja-JP" dirty="0">
                      <a:ea typeface="ＭＳ Ｐゴシック" pitchFamily="50" charset="-128"/>
                    </a:endParaRPr>
                  </a:p>
                </p:txBody>
              </p:sp>
              <p:sp>
                <p:nvSpPr>
                  <p:cNvPr id="23" name="CustomShape 20"/>
                  <p:cNvSpPr>
                    <a:spLocks noChangeArrowheads="1"/>
                  </p:cNvSpPr>
                  <p:nvPr/>
                </p:nvSpPr>
                <p:spPr bwMode="auto">
                  <a:xfrm>
                    <a:off x="4817094" y="2280320"/>
                    <a:ext cx="227013" cy="228600"/>
                  </a:xfrm>
                  <a:prstGeom prst="rect">
                    <a:avLst/>
                  </a:prstGeom>
                  <a:solidFill>
                    <a:schemeClr val="accent2">
                      <a:lumMod val="20000"/>
                      <a:lumOff val="80000"/>
                    </a:schemeClr>
                  </a:solidFill>
                  <a:ln w="936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lIns="90000" tIns="45000" rIns="90000" bIns="45000" anchor="ctr"/>
                  <a:lstStyle/>
                  <a:p>
                    <a:pPr algn="ctr"/>
                    <a:endParaRPr lang="en-US" altLang="ja-JP" dirty="0">
                      <a:ea typeface="ＭＳ Ｐゴシック" pitchFamily="50" charset="-128"/>
                    </a:endParaRPr>
                  </a:p>
                </p:txBody>
              </p:sp>
              <p:sp>
                <p:nvSpPr>
                  <p:cNvPr id="24" name="CustomShape 21"/>
                  <p:cNvSpPr>
                    <a:spLocks noChangeArrowheads="1"/>
                  </p:cNvSpPr>
                  <p:nvPr/>
                </p:nvSpPr>
                <p:spPr bwMode="auto">
                  <a:xfrm>
                    <a:off x="3674094" y="908720"/>
                    <a:ext cx="227013" cy="228600"/>
                  </a:xfrm>
                  <a:prstGeom prst="rect">
                    <a:avLst/>
                  </a:prstGeom>
                  <a:solidFill>
                    <a:srgbClr val="FFC000"/>
                  </a:solidFill>
                  <a:ln w="936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lIns="90000" tIns="45000" rIns="90000" bIns="45000" anchor="ctr"/>
                  <a:lstStyle/>
                  <a:p>
                    <a:pPr algn="ctr"/>
                    <a:endParaRPr lang="en-US" altLang="ja-JP" dirty="0">
                      <a:ea typeface="ＭＳ Ｐゴシック" pitchFamily="50" charset="-128"/>
                    </a:endParaRPr>
                  </a:p>
                </p:txBody>
              </p:sp>
              <p:sp>
                <p:nvSpPr>
                  <p:cNvPr id="25" name="CustomShape 22"/>
                  <p:cNvSpPr>
                    <a:spLocks noChangeArrowheads="1"/>
                  </p:cNvSpPr>
                  <p:nvPr/>
                </p:nvSpPr>
                <p:spPr bwMode="auto">
                  <a:xfrm>
                    <a:off x="4131294" y="908720"/>
                    <a:ext cx="227013" cy="228600"/>
                  </a:xfrm>
                  <a:prstGeom prst="rect">
                    <a:avLst/>
                  </a:prstGeom>
                  <a:solidFill>
                    <a:srgbClr val="92D050"/>
                  </a:solidFill>
                  <a:ln w="936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lIns="90000" tIns="45000" rIns="90000" bIns="45000" anchor="ctr"/>
                  <a:lstStyle/>
                  <a:p>
                    <a:pPr algn="ctr"/>
                    <a:endParaRPr lang="en-US" altLang="ja-JP" dirty="0">
                      <a:ea typeface="ＭＳ Ｐゴシック" pitchFamily="50" charset="-128"/>
                    </a:endParaRPr>
                  </a:p>
                </p:txBody>
              </p:sp>
              <p:sp>
                <p:nvSpPr>
                  <p:cNvPr id="26" name="CustomShape 23"/>
                  <p:cNvSpPr>
                    <a:spLocks noChangeArrowheads="1"/>
                  </p:cNvSpPr>
                  <p:nvPr/>
                </p:nvSpPr>
                <p:spPr bwMode="auto">
                  <a:xfrm>
                    <a:off x="3674094" y="1365920"/>
                    <a:ext cx="227013" cy="228600"/>
                  </a:xfrm>
                  <a:prstGeom prst="rect">
                    <a:avLst/>
                  </a:prstGeom>
                  <a:solidFill>
                    <a:srgbClr val="92D050"/>
                  </a:solidFill>
                  <a:ln w="936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lIns="90000" tIns="45000" rIns="90000" bIns="45000" anchor="ctr"/>
                  <a:lstStyle/>
                  <a:p>
                    <a:pPr algn="ctr"/>
                    <a:endParaRPr lang="en-US" altLang="ja-JP" dirty="0">
                      <a:ea typeface="ＭＳ Ｐゴシック" pitchFamily="50" charset="-128"/>
                    </a:endParaRPr>
                  </a:p>
                </p:txBody>
              </p:sp>
              <p:sp>
                <p:nvSpPr>
                  <p:cNvPr id="27" name="CustomShape 24"/>
                  <p:cNvSpPr>
                    <a:spLocks noChangeArrowheads="1"/>
                  </p:cNvSpPr>
                  <p:nvPr/>
                </p:nvSpPr>
                <p:spPr bwMode="auto">
                  <a:xfrm>
                    <a:off x="4131294" y="1365920"/>
                    <a:ext cx="227013" cy="228600"/>
                  </a:xfrm>
                  <a:prstGeom prst="rect">
                    <a:avLst/>
                  </a:prstGeom>
                  <a:solidFill>
                    <a:srgbClr val="92D050"/>
                  </a:solidFill>
                  <a:ln w="936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lIns="90000" tIns="45000" rIns="90000" bIns="45000" anchor="ctr"/>
                  <a:lstStyle/>
                  <a:p>
                    <a:pPr algn="ctr"/>
                    <a:endParaRPr lang="en-US" altLang="ja-JP" dirty="0">
                      <a:ea typeface="ＭＳ Ｐゴシック" pitchFamily="50" charset="-128"/>
                    </a:endParaRPr>
                  </a:p>
                </p:txBody>
              </p:sp>
              <p:sp>
                <p:nvSpPr>
                  <p:cNvPr id="28" name="CustomShape 25"/>
                  <p:cNvSpPr>
                    <a:spLocks noChangeArrowheads="1"/>
                  </p:cNvSpPr>
                  <p:nvPr/>
                </p:nvSpPr>
                <p:spPr bwMode="auto">
                  <a:xfrm>
                    <a:off x="3674094" y="1823120"/>
                    <a:ext cx="227013" cy="228600"/>
                  </a:xfrm>
                  <a:prstGeom prst="rect">
                    <a:avLst/>
                  </a:prstGeom>
                  <a:solidFill>
                    <a:srgbClr val="FFFF00"/>
                  </a:solidFill>
                  <a:ln w="936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lIns="90000" tIns="45000" rIns="90000" bIns="45000" anchor="ctr"/>
                  <a:lstStyle/>
                  <a:p>
                    <a:pPr algn="ctr"/>
                    <a:endParaRPr lang="en-US" altLang="ja-JP" dirty="0">
                      <a:ea typeface="ＭＳ Ｐゴシック" pitchFamily="50" charset="-128"/>
                    </a:endParaRPr>
                  </a:p>
                </p:txBody>
              </p:sp>
              <p:sp>
                <p:nvSpPr>
                  <p:cNvPr id="29" name="CustomShape 26"/>
                  <p:cNvSpPr>
                    <a:spLocks noChangeArrowheads="1"/>
                  </p:cNvSpPr>
                  <p:nvPr/>
                </p:nvSpPr>
                <p:spPr bwMode="auto">
                  <a:xfrm>
                    <a:off x="4131294" y="1823120"/>
                    <a:ext cx="227013" cy="228600"/>
                  </a:xfrm>
                  <a:prstGeom prst="rect">
                    <a:avLst/>
                  </a:prstGeom>
                  <a:solidFill>
                    <a:srgbClr val="FFFF00"/>
                  </a:solidFill>
                  <a:ln w="936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lIns="90000" tIns="45000" rIns="90000" bIns="45000" anchor="ctr"/>
                  <a:lstStyle/>
                  <a:p>
                    <a:pPr algn="ctr"/>
                    <a:endParaRPr lang="en-US" altLang="ja-JP" dirty="0">
                      <a:ea typeface="ＭＳ Ｐゴシック" pitchFamily="50" charset="-128"/>
                    </a:endParaRPr>
                  </a:p>
                </p:txBody>
              </p:sp>
              <p:sp>
                <p:nvSpPr>
                  <p:cNvPr id="30" name="CustomShape 27"/>
                  <p:cNvSpPr>
                    <a:spLocks noChangeArrowheads="1"/>
                  </p:cNvSpPr>
                  <p:nvPr/>
                </p:nvSpPr>
                <p:spPr bwMode="auto">
                  <a:xfrm>
                    <a:off x="3674094" y="2280320"/>
                    <a:ext cx="227013" cy="228600"/>
                  </a:xfrm>
                  <a:prstGeom prst="rect">
                    <a:avLst/>
                  </a:prstGeom>
                  <a:solidFill>
                    <a:schemeClr val="accent5">
                      <a:lumMod val="20000"/>
                      <a:lumOff val="80000"/>
                    </a:schemeClr>
                  </a:solidFill>
                  <a:ln w="936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lIns="90000" tIns="45000" rIns="90000" bIns="45000" anchor="ctr"/>
                  <a:lstStyle/>
                  <a:p>
                    <a:pPr algn="ctr"/>
                    <a:endParaRPr lang="en-US" altLang="ja-JP" dirty="0">
                      <a:ea typeface="ＭＳ Ｐゴシック" pitchFamily="50" charset="-128"/>
                    </a:endParaRPr>
                  </a:p>
                </p:txBody>
              </p:sp>
              <p:sp>
                <p:nvSpPr>
                  <p:cNvPr id="31" name="CustomShape 28"/>
                  <p:cNvSpPr>
                    <a:spLocks noChangeArrowheads="1"/>
                  </p:cNvSpPr>
                  <p:nvPr/>
                </p:nvSpPr>
                <p:spPr bwMode="auto">
                  <a:xfrm>
                    <a:off x="4131294" y="2280320"/>
                    <a:ext cx="227013" cy="228600"/>
                  </a:xfrm>
                  <a:prstGeom prst="rect">
                    <a:avLst/>
                  </a:prstGeom>
                  <a:solidFill>
                    <a:schemeClr val="accent5">
                      <a:lumMod val="20000"/>
                      <a:lumOff val="80000"/>
                    </a:schemeClr>
                  </a:solidFill>
                  <a:ln w="936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lIns="90000" tIns="45000" rIns="90000" bIns="45000" anchor="ctr"/>
                  <a:lstStyle/>
                  <a:p>
                    <a:pPr algn="ctr"/>
                    <a:endParaRPr lang="en-US" altLang="ja-JP" dirty="0">
                      <a:ea typeface="ＭＳ Ｐゴシック" pitchFamily="50" charset="-128"/>
                    </a:endParaRPr>
                  </a:p>
                </p:txBody>
              </p:sp>
              <p:sp>
                <p:nvSpPr>
                  <p:cNvPr id="32" name="CustomShape 29"/>
                  <p:cNvSpPr>
                    <a:spLocks noChangeArrowheads="1"/>
                  </p:cNvSpPr>
                  <p:nvPr/>
                </p:nvSpPr>
                <p:spPr bwMode="auto">
                  <a:xfrm>
                    <a:off x="4588494" y="908720"/>
                    <a:ext cx="227013" cy="228600"/>
                  </a:xfrm>
                  <a:prstGeom prst="rect">
                    <a:avLst/>
                  </a:prstGeom>
                  <a:solidFill>
                    <a:srgbClr val="00B0F0"/>
                  </a:solidFill>
                  <a:ln w="936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lIns="90000" tIns="45000" rIns="90000" bIns="45000" anchor="ctr"/>
                  <a:lstStyle/>
                  <a:p>
                    <a:pPr algn="ctr"/>
                    <a:endParaRPr lang="en-US" altLang="ja-JP" dirty="0">
                      <a:ea typeface="ＭＳ Ｐゴシック" pitchFamily="50" charset="-128"/>
                    </a:endParaRPr>
                  </a:p>
                </p:txBody>
              </p:sp>
              <p:sp>
                <p:nvSpPr>
                  <p:cNvPr id="33" name="CustomShape 30"/>
                  <p:cNvSpPr>
                    <a:spLocks noChangeArrowheads="1"/>
                  </p:cNvSpPr>
                  <p:nvPr/>
                </p:nvSpPr>
                <p:spPr bwMode="auto">
                  <a:xfrm>
                    <a:off x="5045694" y="908720"/>
                    <a:ext cx="227013" cy="228600"/>
                  </a:xfrm>
                  <a:prstGeom prst="rect">
                    <a:avLst/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  <a:ln w="936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lIns="90000" tIns="45000" rIns="90000" bIns="45000" anchor="ctr"/>
                  <a:lstStyle/>
                  <a:p>
                    <a:pPr algn="ctr"/>
                    <a:endParaRPr lang="en-US" altLang="ja-JP" dirty="0">
                      <a:ea typeface="ＭＳ Ｐゴシック" pitchFamily="50" charset="-128"/>
                    </a:endParaRPr>
                  </a:p>
                </p:txBody>
              </p:sp>
              <p:sp>
                <p:nvSpPr>
                  <p:cNvPr id="34" name="CustomShape 31"/>
                  <p:cNvSpPr>
                    <a:spLocks noChangeArrowheads="1"/>
                  </p:cNvSpPr>
                  <p:nvPr/>
                </p:nvSpPr>
                <p:spPr bwMode="auto">
                  <a:xfrm>
                    <a:off x="4588494" y="1365920"/>
                    <a:ext cx="227013" cy="228600"/>
                  </a:xfrm>
                  <a:prstGeom prst="rect">
                    <a:avLst/>
                  </a:prstGeom>
                  <a:solidFill>
                    <a:srgbClr val="00B0F0"/>
                  </a:solidFill>
                  <a:ln w="936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lIns="90000" tIns="45000" rIns="90000" bIns="45000" anchor="ctr"/>
                  <a:lstStyle/>
                  <a:p>
                    <a:pPr algn="ctr"/>
                    <a:endParaRPr lang="en-US" altLang="ja-JP" dirty="0">
                      <a:ea typeface="ＭＳ Ｐゴシック" pitchFamily="50" charset="-128"/>
                    </a:endParaRPr>
                  </a:p>
                </p:txBody>
              </p:sp>
              <p:sp>
                <p:nvSpPr>
                  <p:cNvPr id="35" name="CustomShape 32"/>
                  <p:cNvSpPr>
                    <a:spLocks noChangeArrowheads="1"/>
                  </p:cNvSpPr>
                  <p:nvPr/>
                </p:nvSpPr>
                <p:spPr bwMode="auto">
                  <a:xfrm>
                    <a:off x="5045694" y="1365920"/>
                    <a:ext cx="227013" cy="228600"/>
                  </a:xfrm>
                  <a:prstGeom prst="rect">
                    <a:avLst/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  <a:ln w="936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lIns="90000" tIns="45000" rIns="90000" bIns="45000" anchor="ctr"/>
                  <a:lstStyle/>
                  <a:p>
                    <a:pPr algn="ctr"/>
                    <a:endParaRPr lang="en-US" altLang="ja-JP" dirty="0">
                      <a:ea typeface="ＭＳ Ｐゴシック" pitchFamily="50" charset="-128"/>
                    </a:endParaRPr>
                  </a:p>
                </p:txBody>
              </p:sp>
              <p:sp>
                <p:nvSpPr>
                  <p:cNvPr id="36" name="CustomShape 33"/>
                  <p:cNvSpPr>
                    <a:spLocks noChangeArrowheads="1"/>
                  </p:cNvSpPr>
                  <p:nvPr/>
                </p:nvSpPr>
                <p:spPr bwMode="auto">
                  <a:xfrm>
                    <a:off x="4588494" y="1823120"/>
                    <a:ext cx="227013" cy="228600"/>
                  </a:xfrm>
                  <a:prstGeom prst="rect">
                    <a:avLst/>
                  </a:prstGeom>
                  <a:solidFill>
                    <a:schemeClr val="accent2">
                      <a:lumMod val="20000"/>
                      <a:lumOff val="80000"/>
                    </a:schemeClr>
                  </a:solidFill>
                  <a:ln w="936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lIns="90000" tIns="45000" rIns="90000" bIns="45000" anchor="ctr"/>
                  <a:lstStyle/>
                  <a:p>
                    <a:pPr algn="ctr"/>
                    <a:endParaRPr lang="en-US" altLang="ja-JP" dirty="0">
                      <a:ea typeface="ＭＳ Ｐゴシック" pitchFamily="50" charset="-128"/>
                    </a:endParaRPr>
                  </a:p>
                </p:txBody>
              </p:sp>
              <p:sp>
                <p:nvSpPr>
                  <p:cNvPr id="37" name="CustomShape 34"/>
                  <p:cNvSpPr>
                    <a:spLocks noChangeArrowheads="1"/>
                  </p:cNvSpPr>
                  <p:nvPr/>
                </p:nvSpPr>
                <p:spPr bwMode="auto">
                  <a:xfrm>
                    <a:off x="5045694" y="1823120"/>
                    <a:ext cx="227013" cy="228600"/>
                  </a:xfrm>
                  <a:prstGeom prst="rect">
                    <a:avLst/>
                  </a:prstGeom>
                  <a:solidFill>
                    <a:schemeClr val="accent2">
                      <a:lumMod val="20000"/>
                      <a:lumOff val="80000"/>
                    </a:schemeClr>
                  </a:solidFill>
                  <a:ln w="936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lIns="90000" tIns="45000" rIns="90000" bIns="45000" anchor="ctr"/>
                  <a:lstStyle/>
                  <a:p>
                    <a:pPr algn="ctr"/>
                    <a:endParaRPr lang="en-US" altLang="ja-JP" dirty="0">
                      <a:ea typeface="ＭＳ Ｐゴシック" pitchFamily="50" charset="-128"/>
                    </a:endParaRPr>
                  </a:p>
                </p:txBody>
              </p:sp>
              <p:sp>
                <p:nvSpPr>
                  <p:cNvPr id="38" name="CustomShape 35"/>
                  <p:cNvSpPr>
                    <a:spLocks noChangeArrowheads="1"/>
                  </p:cNvSpPr>
                  <p:nvPr/>
                </p:nvSpPr>
                <p:spPr bwMode="auto">
                  <a:xfrm>
                    <a:off x="4588494" y="2280320"/>
                    <a:ext cx="227013" cy="228600"/>
                  </a:xfrm>
                  <a:prstGeom prst="rect">
                    <a:avLst/>
                  </a:prstGeom>
                  <a:solidFill>
                    <a:schemeClr val="accent2">
                      <a:lumMod val="20000"/>
                      <a:lumOff val="80000"/>
                    </a:schemeClr>
                  </a:solidFill>
                  <a:ln w="936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lIns="90000" tIns="45000" rIns="90000" bIns="45000" anchor="ctr"/>
                  <a:lstStyle/>
                  <a:p>
                    <a:pPr algn="ctr"/>
                    <a:endParaRPr lang="en-US" altLang="ja-JP" dirty="0">
                      <a:ea typeface="ＭＳ Ｐゴシック" pitchFamily="50" charset="-128"/>
                    </a:endParaRPr>
                  </a:p>
                </p:txBody>
              </p:sp>
              <p:sp>
                <p:nvSpPr>
                  <p:cNvPr id="39" name="CustomShape 36"/>
                  <p:cNvSpPr>
                    <a:spLocks noChangeArrowheads="1"/>
                  </p:cNvSpPr>
                  <p:nvPr/>
                </p:nvSpPr>
                <p:spPr bwMode="auto">
                  <a:xfrm>
                    <a:off x="5045694" y="2280320"/>
                    <a:ext cx="227013" cy="228600"/>
                  </a:xfrm>
                  <a:prstGeom prst="rect">
                    <a:avLst/>
                  </a:prstGeom>
                  <a:solidFill>
                    <a:schemeClr val="accent2">
                      <a:lumMod val="20000"/>
                      <a:lumOff val="80000"/>
                    </a:schemeClr>
                  </a:solidFill>
                  <a:ln w="936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lIns="90000" tIns="45000" rIns="90000" bIns="45000" anchor="ctr"/>
                  <a:lstStyle/>
                  <a:p>
                    <a:pPr algn="ctr"/>
                    <a:endParaRPr lang="en-US" altLang="ja-JP" dirty="0">
                      <a:ea typeface="ＭＳ Ｐゴシック" pitchFamily="50" charset="-128"/>
                    </a:endParaRPr>
                  </a:p>
                </p:txBody>
              </p:sp>
              <p:sp>
                <p:nvSpPr>
                  <p:cNvPr id="40" name="CustomShape 37"/>
                  <p:cNvSpPr>
                    <a:spLocks noChangeArrowheads="1"/>
                  </p:cNvSpPr>
                  <p:nvPr/>
                </p:nvSpPr>
                <p:spPr bwMode="auto">
                  <a:xfrm>
                    <a:off x="3445494" y="1137320"/>
                    <a:ext cx="227013" cy="228600"/>
                  </a:xfrm>
                  <a:prstGeom prst="rect">
                    <a:avLst/>
                  </a:prstGeom>
                  <a:solidFill>
                    <a:srgbClr val="FFC000"/>
                  </a:solidFill>
                  <a:ln w="936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lIns="90000" tIns="45000" rIns="90000" bIns="45000" anchor="ctr"/>
                  <a:lstStyle/>
                  <a:p>
                    <a:pPr algn="ctr"/>
                    <a:endParaRPr lang="en-US" altLang="ja-JP" dirty="0">
                      <a:ea typeface="ＭＳ Ｐゴシック" pitchFamily="50" charset="-128"/>
                    </a:endParaRPr>
                  </a:p>
                </p:txBody>
              </p:sp>
              <p:sp>
                <p:nvSpPr>
                  <p:cNvPr id="41" name="CustomShape 38"/>
                  <p:cNvSpPr>
                    <a:spLocks noChangeArrowheads="1"/>
                  </p:cNvSpPr>
                  <p:nvPr/>
                </p:nvSpPr>
                <p:spPr bwMode="auto">
                  <a:xfrm>
                    <a:off x="3902694" y="1137320"/>
                    <a:ext cx="227013" cy="228600"/>
                  </a:xfrm>
                  <a:prstGeom prst="rect">
                    <a:avLst/>
                  </a:prstGeom>
                  <a:solidFill>
                    <a:srgbClr val="92D050"/>
                  </a:solidFill>
                  <a:ln w="936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lIns="90000" tIns="45000" rIns="90000" bIns="45000" anchor="ctr"/>
                  <a:lstStyle/>
                  <a:p>
                    <a:pPr algn="ctr"/>
                    <a:endParaRPr lang="en-US" altLang="ja-JP" dirty="0">
                      <a:ea typeface="ＭＳ Ｐゴシック" pitchFamily="50" charset="-128"/>
                    </a:endParaRPr>
                  </a:p>
                </p:txBody>
              </p:sp>
              <p:sp>
                <p:nvSpPr>
                  <p:cNvPr id="42" name="CustomShape 39"/>
                  <p:cNvSpPr>
                    <a:spLocks noChangeArrowheads="1"/>
                  </p:cNvSpPr>
                  <p:nvPr/>
                </p:nvSpPr>
                <p:spPr bwMode="auto">
                  <a:xfrm>
                    <a:off x="3445494" y="1594520"/>
                    <a:ext cx="227013" cy="228600"/>
                  </a:xfrm>
                  <a:prstGeom prst="rect">
                    <a:avLst/>
                  </a:prstGeom>
                  <a:solidFill>
                    <a:srgbClr val="92D050"/>
                  </a:solidFill>
                  <a:ln w="936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lIns="90000" tIns="45000" rIns="90000" bIns="45000" anchor="ctr"/>
                  <a:lstStyle/>
                  <a:p>
                    <a:pPr algn="ctr"/>
                    <a:endParaRPr lang="en-US" altLang="ja-JP" dirty="0">
                      <a:ea typeface="ＭＳ Ｐゴシック" pitchFamily="50" charset="-128"/>
                    </a:endParaRPr>
                  </a:p>
                </p:txBody>
              </p:sp>
              <p:sp>
                <p:nvSpPr>
                  <p:cNvPr id="43" name="CustomShape 40"/>
                  <p:cNvSpPr>
                    <a:spLocks noChangeArrowheads="1"/>
                  </p:cNvSpPr>
                  <p:nvPr/>
                </p:nvSpPr>
                <p:spPr bwMode="auto">
                  <a:xfrm>
                    <a:off x="3902694" y="1594520"/>
                    <a:ext cx="227013" cy="228600"/>
                  </a:xfrm>
                  <a:prstGeom prst="rect">
                    <a:avLst/>
                  </a:prstGeom>
                  <a:solidFill>
                    <a:srgbClr val="92D050"/>
                  </a:solidFill>
                  <a:ln w="936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lIns="90000" tIns="45000" rIns="90000" bIns="45000" anchor="ctr"/>
                  <a:lstStyle/>
                  <a:p>
                    <a:pPr algn="ctr"/>
                    <a:endParaRPr lang="en-US" altLang="ja-JP" dirty="0">
                      <a:ea typeface="ＭＳ Ｐゴシック" pitchFamily="50" charset="-128"/>
                    </a:endParaRPr>
                  </a:p>
                </p:txBody>
              </p:sp>
              <p:sp>
                <p:nvSpPr>
                  <p:cNvPr id="44" name="CustomShape 41"/>
                  <p:cNvSpPr>
                    <a:spLocks noChangeArrowheads="1"/>
                  </p:cNvSpPr>
                  <p:nvPr/>
                </p:nvSpPr>
                <p:spPr bwMode="auto">
                  <a:xfrm>
                    <a:off x="3445494" y="2051720"/>
                    <a:ext cx="227013" cy="228600"/>
                  </a:xfrm>
                  <a:prstGeom prst="rect">
                    <a:avLst/>
                  </a:prstGeom>
                  <a:solidFill>
                    <a:srgbClr val="FFFF00"/>
                  </a:solidFill>
                  <a:ln w="936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lIns="90000" tIns="45000" rIns="90000" bIns="45000" anchor="ctr"/>
                  <a:lstStyle/>
                  <a:p>
                    <a:pPr algn="ctr"/>
                    <a:endParaRPr lang="en-US" altLang="ja-JP" dirty="0">
                      <a:ea typeface="ＭＳ Ｐゴシック" pitchFamily="50" charset="-128"/>
                    </a:endParaRPr>
                  </a:p>
                </p:txBody>
              </p:sp>
              <p:sp>
                <p:nvSpPr>
                  <p:cNvPr id="45" name="CustomShape 42"/>
                  <p:cNvSpPr>
                    <a:spLocks noChangeArrowheads="1"/>
                  </p:cNvSpPr>
                  <p:nvPr/>
                </p:nvSpPr>
                <p:spPr bwMode="auto">
                  <a:xfrm>
                    <a:off x="3902694" y="2051720"/>
                    <a:ext cx="227013" cy="228600"/>
                  </a:xfrm>
                  <a:prstGeom prst="rect">
                    <a:avLst/>
                  </a:prstGeom>
                  <a:solidFill>
                    <a:srgbClr val="FFFF00"/>
                  </a:solidFill>
                  <a:ln w="936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lIns="90000" tIns="45000" rIns="90000" bIns="45000" anchor="ctr"/>
                  <a:lstStyle/>
                  <a:p>
                    <a:pPr algn="ctr"/>
                    <a:endParaRPr lang="en-US" altLang="ja-JP" dirty="0">
                      <a:ea typeface="ＭＳ Ｐゴシック" pitchFamily="50" charset="-128"/>
                    </a:endParaRPr>
                  </a:p>
                </p:txBody>
              </p:sp>
              <p:sp>
                <p:nvSpPr>
                  <p:cNvPr id="46" name="CustomShape 43"/>
                  <p:cNvSpPr>
                    <a:spLocks noChangeArrowheads="1"/>
                  </p:cNvSpPr>
                  <p:nvPr/>
                </p:nvSpPr>
                <p:spPr bwMode="auto">
                  <a:xfrm>
                    <a:off x="3445494" y="2508920"/>
                    <a:ext cx="227013" cy="228600"/>
                  </a:xfrm>
                  <a:prstGeom prst="rect">
                    <a:avLst/>
                  </a:prstGeom>
                  <a:solidFill>
                    <a:schemeClr val="accent5">
                      <a:lumMod val="20000"/>
                      <a:lumOff val="80000"/>
                    </a:schemeClr>
                  </a:solidFill>
                  <a:ln w="936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lIns="90000" tIns="45000" rIns="90000" bIns="45000" anchor="ctr"/>
                  <a:lstStyle/>
                  <a:p>
                    <a:pPr algn="ctr"/>
                    <a:endParaRPr lang="en-US" altLang="ja-JP" dirty="0">
                      <a:ea typeface="ＭＳ Ｐゴシック" pitchFamily="50" charset="-128"/>
                    </a:endParaRPr>
                  </a:p>
                </p:txBody>
              </p:sp>
              <p:sp>
                <p:nvSpPr>
                  <p:cNvPr id="47" name="CustomShape 44"/>
                  <p:cNvSpPr>
                    <a:spLocks noChangeArrowheads="1"/>
                  </p:cNvSpPr>
                  <p:nvPr/>
                </p:nvSpPr>
                <p:spPr bwMode="auto">
                  <a:xfrm>
                    <a:off x="3902694" y="2508920"/>
                    <a:ext cx="227013" cy="228600"/>
                  </a:xfrm>
                  <a:prstGeom prst="rect">
                    <a:avLst/>
                  </a:prstGeom>
                  <a:solidFill>
                    <a:schemeClr val="accent5">
                      <a:lumMod val="20000"/>
                      <a:lumOff val="80000"/>
                    </a:schemeClr>
                  </a:solidFill>
                  <a:ln w="936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lIns="90000" tIns="45000" rIns="90000" bIns="45000" anchor="ctr"/>
                  <a:lstStyle/>
                  <a:p>
                    <a:pPr algn="ctr"/>
                    <a:endParaRPr lang="en-US" altLang="ja-JP" dirty="0">
                      <a:ea typeface="ＭＳ Ｐゴシック" pitchFamily="50" charset="-128"/>
                    </a:endParaRPr>
                  </a:p>
                </p:txBody>
              </p:sp>
              <p:sp>
                <p:nvSpPr>
                  <p:cNvPr id="48" name="CustomShape 45"/>
                  <p:cNvSpPr>
                    <a:spLocks noChangeArrowheads="1"/>
                  </p:cNvSpPr>
                  <p:nvPr/>
                </p:nvSpPr>
                <p:spPr bwMode="auto">
                  <a:xfrm>
                    <a:off x="4359894" y="1137320"/>
                    <a:ext cx="227013" cy="228600"/>
                  </a:xfrm>
                  <a:prstGeom prst="rect">
                    <a:avLst/>
                  </a:prstGeom>
                  <a:solidFill>
                    <a:srgbClr val="00B0F0"/>
                  </a:solidFill>
                  <a:ln w="936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lIns="90000" tIns="45000" rIns="90000" bIns="45000" anchor="ctr"/>
                  <a:lstStyle/>
                  <a:p>
                    <a:pPr algn="ctr"/>
                    <a:endParaRPr lang="en-US" altLang="ja-JP" dirty="0">
                      <a:ea typeface="ＭＳ Ｐゴシック" pitchFamily="50" charset="-128"/>
                    </a:endParaRPr>
                  </a:p>
                </p:txBody>
              </p:sp>
              <p:sp>
                <p:nvSpPr>
                  <p:cNvPr id="49" name="CustomShape 46"/>
                  <p:cNvSpPr>
                    <a:spLocks noChangeArrowheads="1"/>
                  </p:cNvSpPr>
                  <p:nvPr/>
                </p:nvSpPr>
                <p:spPr bwMode="auto">
                  <a:xfrm>
                    <a:off x="4817094" y="1137320"/>
                    <a:ext cx="227013" cy="228600"/>
                  </a:xfrm>
                  <a:prstGeom prst="rect">
                    <a:avLst/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  <a:ln w="936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lIns="90000" tIns="45000" rIns="90000" bIns="45000" anchor="ctr"/>
                  <a:lstStyle/>
                  <a:p>
                    <a:pPr algn="ctr"/>
                    <a:endParaRPr lang="en-US" altLang="ja-JP" dirty="0">
                      <a:ea typeface="ＭＳ Ｐゴシック" pitchFamily="50" charset="-128"/>
                    </a:endParaRPr>
                  </a:p>
                </p:txBody>
              </p:sp>
              <p:sp>
                <p:nvSpPr>
                  <p:cNvPr id="50" name="CustomShape 47"/>
                  <p:cNvSpPr>
                    <a:spLocks noChangeArrowheads="1"/>
                  </p:cNvSpPr>
                  <p:nvPr/>
                </p:nvSpPr>
                <p:spPr bwMode="auto">
                  <a:xfrm>
                    <a:off x="4359894" y="1594520"/>
                    <a:ext cx="227013" cy="228600"/>
                  </a:xfrm>
                  <a:prstGeom prst="rect">
                    <a:avLst/>
                  </a:prstGeom>
                  <a:solidFill>
                    <a:srgbClr val="00B0F0"/>
                  </a:solidFill>
                  <a:ln w="936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lIns="90000" tIns="45000" rIns="90000" bIns="45000" anchor="ctr"/>
                  <a:lstStyle/>
                  <a:p>
                    <a:pPr algn="ctr"/>
                    <a:endParaRPr lang="en-US" altLang="ja-JP" dirty="0">
                      <a:ea typeface="ＭＳ Ｐゴシック" pitchFamily="50" charset="-128"/>
                    </a:endParaRPr>
                  </a:p>
                </p:txBody>
              </p:sp>
              <p:sp>
                <p:nvSpPr>
                  <p:cNvPr id="51" name="CustomShape 48"/>
                  <p:cNvSpPr>
                    <a:spLocks noChangeArrowheads="1"/>
                  </p:cNvSpPr>
                  <p:nvPr/>
                </p:nvSpPr>
                <p:spPr bwMode="auto">
                  <a:xfrm>
                    <a:off x="4817094" y="1594520"/>
                    <a:ext cx="227013" cy="228600"/>
                  </a:xfrm>
                  <a:prstGeom prst="rect">
                    <a:avLst/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  <a:ln w="936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lIns="90000" tIns="45000" rIns="90000" bIns="45000" anchor="ctr"/>
                  <a:lstStyle/>
                  <a:p>
                    <a:pPr algn="ctr"/>
                    <a:endParaRPr lang="en-US" altLang="ja-JP" dirty="0">
                      <a:ea typeface="ＭＳ Ｐゴシック" pitchFamily="50" charset="-128"/>
                    </a:endParaRPr>
                  </a:p>
                </p:txBody>
              </p:sp>
              <p:sp>
                <p:nvSpPr>
                  <p:cNvPr id="52" name="CustomShape 49"/>
                  <p:cNvSpPr>
                    <a:spLocks noChangeArrowheads="1"/>
                  </p:cNvSpPr>
                  <p:nvPr/>
                </p:nvSpPr>
                <p:spPr bwMode="auto">
                  <a:xfrm>
                    <a:off x="4359894" y="2051720"/>
                    <a:ext cx="227013" cy="228600"/>
                  </a:xfrm>
                  <a:prstGeom prst="rect">
                    <a:avLst/>
                  </a:prstGeom>
                  <a:solidFill>
                    <a:schemeClr val="accent2">
                      <a:lumMod val="20000"/>
                      <a:lumOff val="80000"/>
                    </a:schemeClr>
                  </a:solidFill>
                  <a:ln w="936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lIns="90000" tIns="45000" rIns="90000" bIns="45000" anchor="ctr"/>
                  <a:lstStyle/>
                  <a:p>
                    <a:pPr algn="ctr"/>
                    <a:endParaRPr lang="en-US" altLang="ja-JP" dirty="0">
                      <a:ea typeface="ＭＳ Ｐゴシック" pitchFamily="50" charset="-128"/>
                    </a:endParaRPr>
                  </a:p>
                </p:txBody>
              </p:sp>
              <p:sp>
                <p:nvSpPr>
                  <p:cNvPr id="53" name="CustomShape 50"/>
                  <p:cNvSpPr>
                    <a:spLocks noChangeArrowheads="1"/>
                  </p:cNvSpPr>
                  <p:nvPr/>
                </p:nvSpPr>
                <p:spPr bwMode="auto">
                  <a:xfrm>
                    <a:off x="4817094" y="2051720"/>
                    <a:ext cx="227013" cy="228600"/>
                  </a:xfrm>
                  <a:prstGeom prst="rect">
                    <a:avLst/>
                  </a:prstGeom>
                  <a:solidFill>
                    <a:schemeClr val="accent2">
                      <a:lumMod val="20000"/>
                      <a:lumOff val="80000"/>
                    </a:schemeClr>
                  </a:solidFill>
                  <a:ln w="936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lIns="90000" tIns="45000" rIns="90000" bIns="45000" anchor="ctr"/>
                  <a:lstStyle/>
                  <a:p>
                    <a:pPr algn="ctr"/>
                    <a:endParaRPr lang="en-US" altLang="ja-JP" dirty="0">
                      <a:ea typeface="ＭＳ Ｐゴシック" pitchFamily="50" charset="-128"/>
                    </a:endParaRPr>
                  </a:p>
                </p:txBody>
              </p:sp>
              <p:sp>
                <p:nvSpPr>
                  <p:cNvPr id="54" name="CustomShape 51"/>
                  <p:cNvSpPr>
                    <a:spLocks noChangeArrowheads="1"/>
                  </p:cNvSpPr>
                  <p:nvPr/>
                </p:nvSpPr>
                <p:spPr bwMode="auto">
                  <a:xfrm>
                    <a:off x="4359894" y="2508920"/>
                    <a:ext cx="227013" cy="228600"/>
                  </a:xfrm>
                  <a:prstGeom prst="rect">
                    <a:avLst/>
                  </a:prstGeom>
                  <a:solidFill>
                    <a:schemeClr val="accent2">
                      <a:lumMod val="20000"/>
                      <a:lumOff val="80000"/>
                    </a:schemeClr>
                  </a:solidFill>
                  <a:ln w="936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lIns="90000" tIns="45000" rIns="90000" bIns="45000" anchor="ctr"/>
                  <a:lstStyle/>
                  <a:p>
                    <a:pPr algn="ctr"/>
                    <a:endParaRPr lang="en-US" altLang="ja-JP" dirty="0">
                      <a:ea typeface="ＭＳ Ｐゴシック" pitchFamily="50" charset="-128"/>
                    </a:endParaRPr>
                  </a:p>
                </p:txBody>
              </p:sp>
              <p:sp>
                <p:nvSpPr>
                  <p:cNvPr id="55" name="CustomShape 52"/>
                  <p:cNvSpPr>
                    <a:spLocks noChangeArrowheads="1"/>
                  </p:cNvSpPr>
                  <p:nvPr/>
                </p:nvSpPr>
                <p:spPr bwMode="auto">
                  <a:xfrm>
                    <a:off x="4817094" y="2508920"/>
                    <a:ext cx="227013" cy="228600"/>
                  </a:xfrm>
                  <a:prstGeom prst="rect">
                    <a:avLst/>
                  </a:prstGeom>
                  <a:solidFill>
                    <a:schemeClr val="accent2">
                      <a:lumMod val="20000"/>
                      <a:lumOff val="80000"/>
                    </a:schemeClr>
                  </a:solidFill>
                  <a:ln w="936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lIns="90000" tIns="45000" rIns="90000" bIns="45000" anchor="ctr"/>
                  <a:lstStyle/>
                  <a:p>
                    <a:pPr algn="ctr"/>
                    <a:endParaRPr lang="en-US" altLang="ja-JP" dirty="0">
                      <a:ea typeface="ＭＳ Ｐゴシック" pitchFamily="50" charset="-128"/>
                    </a:endParaRPr>
                  </a:p>
                </p:txBody>
              </p:sp>
              <p:sp>
                <p:nvSpPr>
                  <p:cNvPr id="56" name="CustomShape 53"/>
                  <p:cNvSpPr>
                    <a:spLocks noChangeArrowheads="1"/>
                  </p:cNvSpPr>
                  <p:nvPr/>
                </p:nvSpPr>
                <p:spPr bwMode="auto">
                  <a:xfrm>
                    <a:off x="3674094" y="1137320"/>
                    <a:ext cx="227013" cy="228600"/>
                  </a:xfrm>
                  <a:prstGeom prst="rect">
                    <a:avLst/>
                  </a:prstGeom>
                  <a:solidFill>
                    <a:srgbClr val="FFC000"/>
                  </a:solidFill>
                  <a:ln w="936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lIns="90000" tIns="45000" rIns="90000" bIns="45000" anchor="ctr"/>
                  <a:lstStyle/>
                  <a:p>
                    <a:pPr algn="ctr"/>
                    <a:endParaRPr lang="en-US" altLang="ja-JP" dirty="0">
                      <a:ea typeface="ＭＳ Ｐゴシック" pitchFamily="50" charset="-128"/>
                    </a:endParaRPr>
                  </a:p>
                </p:txBody>
              </p:sp>
              <p:sp>
                <p:nvSpPr>
                  <p:cNvPr id="57" name="CustomShape 54"/>
                  <p:cNvSpPr>
                    <a:spLocks noChangeArrowheads="1"/>
                  </p:cNvSpPr>
                  <p:nvPr/>
                </p:nvSpPr>
                <p:spPr bwMode="auto">
                  <a:xfrm>
                    <a:off x="4131294" y="1137320"/>
                    <a:ext cx="227013" cy="228600"/>
                  </a:xfrm>
                  <a:prstGeom prst="rect">
                    <a:avLst/>
                  </a:prstGeom>
                  <a:solidFill>
                    <a:srgbClr val="92D050"/>
                  </a:solidFill>
                  <a:ln w="936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lIns="90000" tIns="45000" rIns="90000" bIns="45000" anchor="ctr"/>
                  <a:lstStyle/>
                  <a:p>
                    <a:pPr algn="ctr"/>
                    <a:endParaRPr lang="en-US" altLang="ja-JP" dirty="0">
                      <a:ea typeface="ＭＳ Ｐゴシック" pitchFamily="50" charset="-128"/>
                    </a:endParaRPr>
                  </a:p>
                </p:txBody>
              </p:sp>
              <p:sp>
                <p:nvSpPr>
                  <p:cNvPr id="58" name="CustomShape 55"/>
                  <p:cNvSpPr>
                    <a:spLocks noChangeArrowheads="1"/>
                  </p:cNvSpPr>
                  <p:nvPr/>
                </p:nvSpPr>
                <p:spPr bwMode="auto">
                  <a:xfrm>
                    <a:off x="3674094" y="1594520"/>
                    <a:ext cx="227013" cy="228600"/>
                  </a:xfrm>
                  <a:prstGeom prst="rect">
                    <a:avLst/>
                  </a:prstGeom>
                  <a:solidFill>
                    <a:srgbClr val="92D050"/>
                  </a:solidFill>
                  <a:ln w="936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lIns="90000" tIns="45000" rIns="90000" bIns="45000" anchor="ctr"/>
                  <a:lstStyle/>
                  <a:p>
                    <a:pPr algn="ctr"/>
                    <a:endParaRPr lang="en-US" altLang="ja-JP" dirty="0">
                      <a:ea typeface="ＭＳ Ｐゴシック" pitchFamily="50" charset="-128"/>
                    </a:endParaRPr>
                  </a:p>
                </p:txBody>
              </p:sp>
              <p:sp>
                <p:nvSpPr>
                  <p:cNvPr id="59" name="CustomShape 56"/>
                  <p:cNvSpPr>
                    <a:spLocks noChangeArrowheads="1"/>
                  </p:cNvSpPr>
                  <p:nvPr/>
                </p:nvSpPr>
                <p:spPr bwMode="auto">
                  <a:xfrm>
                    <a:off x="4131294" y="1594520"/>
                    <a:ext cx="227013" cy="228600"/>
                  </a:xfrm>
                  <a:prstGeom prst="rect">
                    <a:avLst/>
                  </a:prstGeom>
                  <a:solidFill>
                    <a:srgbClr val="92D050"/>
                  </a:solidFill>
                  <a:ln w="936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lIns="90000" tIns="45000" rIns="90000" bIns="45000" anchor="ctr"/>
                  <a:lstStyle/>
                  <a:p>
                    <a:pPr algn="ctr"/>
                    <a:endParaRPr lang="en-US" altLang="ja-JP" dirty="0">
                      <a:ea typeface="ＭＳ Ｐゴシック" pitchFamily="50" charset="-128"/>
                    </a:endParaRPr>
                  </a:p>
                </p:txBody>
              </p:sp>
              <p:sp>
                <p:nvSpPr>
                  <p:cNvPr id="60" name="CustomShape 57"/>
                  <p:cNvSpPr>
                    <a:spLocks noChangeArrowheads="1"/>
                  </p:cNvSpPr>
                  <p:nvPr/>
                </p:nvSpPr>
                <p:spPr bwMode="auto">
                  <a:xfrm>
                    <a:off x="3674094" y="2051720"/>
                    <a:ext cx="227013" cy="228600"/>
                  </a:xfrm>
                  <a:prstGeom prst="rect">
                    <a:avLst/>
                  </a:prstGeom>
                  <a:solidFill>
                    <a:srgbClr val="FFFF00"/>
                  </a:solidFill>
                  <a:ln w="936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lIns="90000" tIns="45000" rIns="90000" bIns="45000" anchor="ctr"/>
                  <a:lstStyle/>
                  <a:p>
                    <a:pPr algn="ctr"/>
                    <a:endParaRPr lang="en-US" altLang="ja-JP" dirty="0">
                      <a:ea typeface="ＭＳ Ｐゴシック" pitchFamily="50" charset="-128"/>
                    </a:endParaRPr>
                  </a:p>
                </p:txBody>
              </p:sp>
              <p:sp>
                <p:nvSpPr>
                  <p:cNvPr id="61" name="CustomShape 58"/>
                  <p:cNvSpPr>
                    <a:spLocks noChangeArrowheads="1"/>
                  </p:cNvSpPr>
                  <p:nvPr/>
                </p:nvSpPr>
                <p:spPr bwMode="auto">
                  <a:xfrm>
                    <a:off x="4131294" y="2051720"/>
                    <a:ext cx="227013" cy="228600"/>
                  </a:xfrm>
                  <a:prstGeom prst="rect">
                    <a:avLst/>
                  </a:prstGeom>
                  <a:solidFill>
                    <a:srgbClr val="FFFF00"/>
                  </a:solidFill>
                  <a:ln w="936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lIns="90000" tIns="45000" rIns="90000" bIns="45000" anchor="ctr"/>
                  <a:lstStyle/>
                  <a:p>
                    <a:pPr algn="ctr"/>
                    <a:endParaRPr lang="en-US" altLang="ja-JP" dirty="0">
                      <a:ea typeface="ＭＳ Ｐゴシック" pitchFamily="50" charset="-128"/>
                    </a:endParaRPr>
                  </a:p>
                </p:txBody>
              </p:sp>
              <p:sp>
                <p:nvSpPr>
                  <p:cNvPr id="62" name="CustomShape 59"/>
                  <p:cNvSpPr>
                    <a:spLocks noChangeArrowheads="1"/>
                  </p:cNvSpPr>
                  <p:nvPr/>
                </p:nvSpPr>
                <p:spPr bwMode="auto">
                  <a:xfrm>
                    <a:off x="3674094" y="2508920"/>
                    <a:ext cx="227013" cy="228600"/>
                  </a:xfrm>
                  <a:prstGeom prst="rect">
                    <a:avLst/>
                  </a:prstGeom>
                  <a:solidFill>
                    <a:schemeClr val="accent5">
                      <a:lumMod val="20000"/>
                      <a:lumOff val="80000"/>
                    </a:schemeClr>
                  </a:solidFill>
                  <a:ln w="936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lIns="90000" tIns="45000" rIns="90000" bIns="45000" anchor="ctr"/>
                  <a:lstStyle/>
                  <a:p>
                    <a:pPr algn="ctr"/>
                    <a:endParaRPr lang="en-US" altLang="ja-JP" dirty="0">
                      <a:ea typeface="ＭＳ Ｐゴシック" pitchFamily="50" charset="-128"/>
                    </a:endParaRPr>
                  </a:p>
                </p:txBody>
              </p:sp>
              <p:sp>
                <p:nvSpPr>
                  <p:cNvPr id="63" name="CustomShape 60"/>
                  <p:cNvSpPr>
                    <a:spLocks noChangeArrowheads="1"/>
                  </p:cNvSpPr>
                  <p:nvPr/>
                </p:nvSpPr>
                <p:spPr bwMode="auto">
                  <a:xfrm>
                    <a:off x="4131294" y="2508920"/>
                    <a:ext cx="227013" cy="228600"/>
                  </a:xfrm>
                  <a:prstGeom prst="rect">
                    <a:avLst/>
                  </a:prstGeom>
                  <a:solidFill>
                    <a:schemeClr val="accent5">
                      <a:lumMod val="20000"/>
                      <a:lumOff val="80000"/>
                    </a:schemeClr>
                  </a:solidFill>
                  <a:ln w="936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lIns="90000" tIns="45000" rIns="90000" bIns="45000" anchor="ctr"/>
                  <a:lstStyle/>
                  <a:p>
                    <a:pPr algn="ctr"/>
                    <a:endParaRPr lang="en-US" altLang="ja-JP" dirty="0">
                      <a:ea typeface="ＭＳ Ｐゴシック" pitchFamily="50" charset="-128"/>
                    </a:endParaRPr>
                  </a:p>
                </p:txBody>
              </p:sp>
              <p:sp>
                <p:nvSpPr>
                  <p:cNvPr id="64" name="CustomShape 61"/>
                  <p:cNvSpPr>
                    <a:spLocks noChangeArrowheads="1"/>
                  </p:cNvSpPr>
                  <p:nvPr/>
                </p:nvSpPr>
                <p:spPr bwMode="auto">
                  <a:xfrm>
                    <a:off x="4588494" y="1137320"/>
                    <a:ext cx="227013" cy="228600"/>
                  </a:xfrm>
                  <a:prstGeom prst="rect">
                    <a:avLst/>
                  </a:prstGeom>
                  <a:solidFill>
                    <a:srgbClr val="00B0F0"/>
                  </a:solidFill>
                  <a:ln w="936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lIns="90000" tIns="45000" rIns="90000" bIns="45000" anchor="ctr"/>
                  <a:lstStyle/>
                  <a:p>
                    <a:pPr algn="ctr"/>
                    <a:endParaRPr lang="en-US" altLang="ja-JP" dirty="0">
                      <a:ea typeface="ＭＳ Ｐゴシック" pitchFamily="50" charset="-128"/>
                    </a:endParaRPr>
                  </a:p>
                </p:txBody>
              </p:sp>
              <p:sp>
                <p:nvSpPr>
                  <p:cNvPr id="65" name="CustomShape 62"/>
                  <p:cNvSpPr>
                    <a:spLocks noChangeArrowheads="1"/>
                  </p:cNvSpPr>
                  <p:nvPr/>
                </p:nvSpPr>
                <p:spPr bwMode="auto">
                  <a:xfrm>
                    <a:off x="5045694" y="1137320"/>
                    <a:ext cx="227013" cy="228600"/>
                  </a:xfrm>
                  <a:prstGeom prst="rect">
                    <a:avLst/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  <a:ln w="936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lIns="90000" tIns="45000" rIns="90000" bIns="45000" anchor="ctr"/>
                  <a:lstStyle/>
                  <a:p>
                    <a:pPr algn="ctr"/>
                    <a:endParaRPr lang="en-US" altLang="ja-JP" dirty="0">
                      <a:ea typeface="ＭＳ Ｐゴシック" pitchFamily="50" charset="-128"/>
                    </a:endParaRPr>
                  </a:p>
                </p:txBody>
              </p:sp>
              <p:sp>
                <p:nvSpPr>
                  <p:cNvPr id="66" name="CustomShape 63"/>
                  <p:cNvSpPr>
                    <a:spLocks noChangeArrowheads="1"/>
                  </p:cNvSpPr>
                  <p:nvPr/>
                </p:nvSpPr>
                <p:spPr bwMode="auto">
                  <a:xfrm>
                    <a:off x="4588494" y="1594520"/>
                    <a:ext cx="227013" cy="228600"/>
                  </a:xfrm>
                  <a:prstGeom prst="rect">
                    <a:avLst/>
                  </a:prstGeom>
                  <a:solidFill>
                    <a:srgbClr val="00B0F0"/>
                  </a:solidFill>
                  <a:ln w="936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lIns="90000" tIns="45000" rIns="90000" bIns="45000" anchor="ctr"/>
                  <a:lstStyle/>
                  <a:p>
                    <a:pPr algn="ctr"/>
                    <a:endParaRPr lang="en-US" altLang="ja-JP" dirty="0">
                      <a:ea typeface="ＭＳ Ｐゴシック" pitchFamily="50" charset="-128"/>
                    </a:endParaRPr>
                  </a:p>
                </p:txBody>
              </p:sp>
              <p:sp>
                <p:nvSpPr>
                  <p:cNvPr id="67" name="CustomShape 64"/>
                  <p:cNvSpPr>
                    <a:spLocks noChangeArrowheads="1"/>
                  </p:cNvSpPr>
                  <p:nvPr/>
                </p:nvSpPr>
                <p:spPr bwMode="auto">
                  <a:xfrm>
                    <a:off x="5045694" y="1594520"/>
                    <a:ext cx="227013" cy="228600"/>
                  </a:xfrm>
                  <a:prstGeom prst="rect">
                    <a:avLst/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  <a:ln w="936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lIns="90000" tIns="45000" rIns="90000" bIns="45000" anchor="ctr"/>
                  <a:lstStyle/>
                  <a:p>
                    <a:pPr algn="ctr"/>
                    <a:endParaRPr lang="en-US" altLang="ja-JP" dirty="0">
                      <a:ea typeface="ＭＳ Ｐゴシック" pitchFamily="50" charset="-128"/>
                    </a:endParaRPr>
                  </a:p>
                </p:txBody>
              </p:sp>
              <p:sp>
                <p:nvSpPr>
                  <p:cNvPr id="68" name="CustomShape 65"/>
                  <p:cNvSpPr>
                    <a:spLocks noChangeArrowheads="1"/>
                  </p:cNvSpPr>
                  <p:nvPr/>
                </p:nvSpPr>
                <p:spPr bwMode="auto">
                  <a:xfrm>
                    <a:off x="4588494" y="2051720"/>
                    <a:ext cx="227013" cy="228600"/>
                  </a:xfrm>
                  <a:prstGeom prst="rect">
                    <a:avLst/>
                  </a:prstGeom>
                  <a:solidFill>
                    <a:schemeClr val="accent2">
                      <a:lumMod val="20000"/>
                      <a:lumOff val="80000"/>
                    </a:schemeClr>
                  </a:solidFill>
                  <a:ln w="936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lIns="90000" tIns="45000" rIns="90000" bIns="45000" anchor="ctr"/>
                  <a:lstStyle/>
                  <a:p>
                    <a:pPr algn="ctr"/>
                    <a:endParaRPr lang="en-US" altLang="ja-JP" dirty="0">
                      <a:ea typeface="ＭＳ Ｐゴシック" pitchFamily="50" charset="-128"/>
                    </a:endParaRPr>
                  </a:p>
                </p:txBody>
              </p:sp>
              <p:sp>
                <p:nvSpPr>
                  <p:cNvPr id="69" name="CustomShape 66"/>
                  <p:cNvSpPr>
                    <a:spLocks noChangeArrowheads="1"/>
                  </p:cNvSpPr>
                  <p:nvPr/>
                </p:nvSpPr>
                <p:spPr bwMode="auto">
                  <a:xfrm>
                    <a:off x="5045694" y="2051720"/>
                    <a:ext cx="227013" cy="228600"/>
                  </a:xfrm>
                  <a:prstGeom prst="rect">
                    <a:avLst/>
                  </a:prstGeom>
                  <a:solidFill>
                    <a:schemeClr val="accent2">
                      <a:lumMod val="20000"/>
                      <a:lumOff val="80000"/>
                    </a:schemeClr>
                  </a:solidFill>
                  <a:ln w="936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lIns="90000" tIns="45000" rIns="90000" bIns="45000" anchor="ctr"/>
                  <a:lstStyle/>
                  <a:p>
                    <a:pPr algn="ctr"/>
                    <a:endParaRPr lang="en-US" altLang="ja-JP" dirty="0">
                      <a:ea typeface="ＭＳ Ｐゴシック" pitchFamily="50" charset="-128"/>
                    </a:endParaRPr>
                  </a:p>
                </p:txBody>
              </p:sp>
              <p:sp>
                <p:nvSpPr>
                  <p:cNvPr id="70" name="CustomShape 67"/>
                  <p:cNvSpPr>
                    <a:spLocks noChangeArrowheads="1"/>
                  </p:cNvSpPr>
                  <p:nvPr/>
                </p:nvSpPr>
                <p:spPr bwMode="auto">
                  <a:xfrm>
                    <a:off x="4588494" y="2508920"/>
                    <a:ext cx="227013" cy="228600"/>
                  </a:xfrm>
                  <a:prstGeom prst="rect">
                    <a:avLst/>
                  </a:prstGeom>
                  <a:solidFill>
                    <a:schemeClr val="accent2">
                      <a:lumMod val="20000"/>
                      <a:lumOff val="80000"/>
                    </a:schemeClr>
                  </a:solidFill>
                  <a:ln w="936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lIns="90000" tIns="45000" rIns="90000" bIns="45000" anchor="ctr"/>
                  <a:lstStyle/>
                  <a:p>
                    <a:pPr algn="ctr"/>
                    <a:endParaRPr lang="en-US" altLang="ja-JP" dirty="0">
                      <a:ea typeface="ＭＳ Ｐゴシック" pitchFamily="50" charset="-128"/>
                    </a:endParaRPr>
                  </a:p>
                </p:txBody>
              </p:sp>
              <p:sp>
                <p:nvSpPr>
                  <p:cNvPr id="71" name="CustomShape 68"/>
                  <p:cNvSpPr>
                    <a:spLocks noChangeArrowheads="1"/>
                  </p:cNvSpPr>
                  <p:nvPr/>
                </p:nvSpPr>
                <p:spPr bwMode="auto">
                  <a:xfrm>
                    <a:off x="5045694" y="2508920"/>
                    <a:ext cx="227013" cy="228600"/>
                  </a:xfrm>
                  <a:prstGeom prst="rect">
                    <a:avLst/>
                  </a:prstGeom>
                  <a:noFill/>
                  <a:ln w="936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ja-JP" altLang="ja-JP"/>
                  </a:p>
                </p:txBody>
              </p:sp>
            </p:grpSp>
            <p:grpSp>
              <p:nvGrpSpPr>
                <p:cNvPr id="175" name="グループ化 174"/>
                <p:cNvGrpSpPr>
                  <a:grpSpLocks noChangeAspect="1"/>
                </p:cNvGrpSpPr>
                <p:nvPr/>
              </p:nvGrpSpPr>
              <p:grpSpPr>
                <a:xfrm>
                  <a:off x="740418" y="2233667"/>
                  <a:ext cx="585216" cy="585216"/>
                  <a:chOff x="418778" y="836712"/>
                  <a:chExt cx="1463040" cy="1463040"/>
                </a:xfrm>
              </p:grpSpPr>
              <p:sp>
                <p:nvSpPr>
                  <p:cNvPr id="138" name="CustomShape 21"/>
                  <p:cNvSpPr>
                    <a:spLocks noChangeArrowheads="1"/>
                  </p:cNvSpPr>
                  <p:nvPr/>
                </p:nvSpPr>
                <p:spPr bwMode="auto">
                  <a:xfrm>
                    <a:off x="418778" y="836712"/>
                    <a:ext cx="365760" cy="365760"/>
                  </a:xfrm>
                  <a:prstGeom prst="rect">
                    <a:avLst/>
                  </a:prstGeom>
                  <a:solidFill>
                    <a:srgbClr val="FFC000"/>
                  </a:solidFill>
                  <a:ln w="936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lIns="90000" tIns="45000" rIns="90000" bIns="45000" anchor="ctr"/>
                  <a:lstStyle/>
                  <a:p>
                    <a:pPr algn="ctr"/>
                    <a:endParaRPr lang="en-US" altLang="ja-JP" dirty="0">
                      <a:ea typeface="ＭＳ Ｐゴシック" pitchFamily="50" charset="-128"/>
                    </a:endParaRPr>
                  </a:p>
                </p:txBody>
              </p:sp>
              <p:sp>
                <p:nvSpPr>
                  <p:cNvPr id="139" name="CustomShape 22"/>
                  <p:cNvSpPr>
                    <a:spLocks noChangeArrowheads="1"/>
                  </p:cNvSpPr>
                  <p:nvPr/>
                </p:nvSpPr>
                <p:spPr bwMode="auto">
                  <a:xfrm>
                    <a:off x="784538" y="836712"/>
                    <a:ext cx="365760" cy="365760"/>
                  </a:xfrm>
                  <a:prstGeom prst="rect">
                    <a:avLst/>
                  </a:prstGeom>
                  <a:solidFill>
                    <a:srgbClr val="92D050"/>
                  </a:solidFill>
                  <a:ln w="936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lIns="90000" tIns="45000" rIns="90000" bIns="45000" anchor="ctr"/>
                  <a:lstStyle/>
                  <a:p>
                    <a:pPr algn="ctr"/>
                    <a:endParaRPr lang="en-US" altLang="ja-JP" dirty="0">
                      <a:ea typeface="ＭＳ Ｐゴシック" pitchFamily="50" charset="-128"/>
                    </a:endParaRPr>
                  </a:p>
                </p:txBody>
              </p:sp>
              <p:sp>
                <p:nvSpPr>
                  <p:cNvPr id="140" name="CustomShape 23"/>
                  <p:cNvSpPr>
                    <a:spLocks noChangeArrowheads="1"/>
                  </p:cNvSpPr>
                  <p:nvPr/>
                </p:nvSpPr>
                <p:spPr bwMode="auto">
                  <a:xfrm>
                    <a:off x="418778" y="1202472"/>
                    <a:ext cx="365760" cy="365760"/>
                  </a:xfrm>
                  <a:prstGeom prst="rect">
                    <a:avLst/>
                  </a:prstGeom>
                  <a:solidFill>
                    <a:srgbClr val="92D050"/>
                  </a:solidFill>
                  <a:ln w="936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lIns="90000" tIns="45000" rIns="90000" bIns="45000" anchor="ctr"/>
                  <a:lstStyle/>
                  <a:p>
                    <a:pPr algn="ctr"/>
                    <a:endParaRPr lang="en-US" altLang="ja-JP" dirty="0">
                      <a:ea typeface="ＭＳ Ｐゴシック" pitchFamily="50" charset="-128"/>
                    </a:endParaRPr>
                  </a:p>
                </p:txBody>
              </p:sp>
              <p:sp>
                <p:nvSpPr>
                  <p:cNvPr id="141" name="CustomShape 24"/>
                  <p:cNvSpPr>
                    <a:spLocks noChangeArrowheads="1"/>
                  </p:cNvSpPr>
                  <p:nvPr/>
                </p:nvSpPr>
                <p:spPr bwMode="auto">
                  <a:xfrm>
                    <a:off x="784538" y="1202472"/>
                    <a:ext cx="365760" cy="365760"/>
                  </a:xfrm>
                  <a:prstGeom prst="rect">
                    <a:avLst/>
                  </a:prstGeom>
                  <a:solidFill>
                    <a:srgbClr val="92D050"/>
                  </a:solidFill>
                  <a:ln w="936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lIns="90000" tIns="45000" rIns="90000" bIns="45000" anchor="ctr"/>
                  <a:lstStyle/>
                  <a:p>
                    <a:pPr algn="ctr"/>
                    <a:endParaRPr lang="en-US" altLang="ja-JP" dirty="0">
                      <a:ea typeface="ＭＳ Ｐゴシック" pitchFamily="50" charset="-128"/>
                    </a:endParaRPr>
                  </a:p>
                </p:txBody>
              </p:sp>
              <p:sp>
                <p:nvSpPr>
                  <p:cNvPr id="142" name="CustomShape 25"/>
                  <p:cNvSpPr>
                    <a:spLocks noChangeArrowheads="1"/>
                  </p:cNvSpPr>
                  <p:nvPr/>
                </p:nvSpPr>
                <p:spPr bwMode="auto">
                  <a:xfrm>
                    <a:off x="418778" y="1568232"/>
                    <a:ext cx="365760" cy="365760"/>
                  </a:xfrm>
                  <a:prstGeom prst="rect">
                    <a:avLst/>
                  </a:prstGeom>
                  <a:solidFill>
                    <a:srgbClr val="FFFF00"/>
                  </a:solidFill>
                  <a:ln w="936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lIns="90000" tIns="45000" rIns="90000" bIns="45000" anchor="ctr"/>
                  <a:lstStyle/>
                  <a:p>
                    <a:pPr algn="ctr"/>
                    <a:endParaRPr lang="en-US" altLang="ja-JP" dirty="0">
                      <a:ea typeface="ＭＳ Ｐゴシック" pitchFamily="50" charset="-128"/>
                    </a:endParaRPr>
                  </a:p>
                </p:txBody>
              </p:sp>
              <p:sp>
                <p:nvSpPr>
                  <p:cNvPr id="143" name="CustomShape 26"/>
                  <p:cNvSpPr>
                    <a:spLocks noChangeArrowheads="1"/>
                  </p:cNvSpPr>
                  <p:nvPr/>
                </p:nvSpPr>
                <p:spPr bwMode="auto">
                  <a:xfrm>
                    <a:off x="784538" y="1568232"/>
                    <a:ext cx="365760" cy="365760"/>
                  </a:xfrm>
                  <a:prstGeom prst="rect">
                    <a:avLst/>
                  </a:prstGeom>
                  <a:solidFill>
                    <a:srgbClr val="FFFF00"/>
                  </a:solidFill>
                  <a:ln w="936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lIns="90000" tIns="45000" rIns="90000" bIns="45000" anchor="ctr"/>
                  <a:lstStyle/>
                  <a:p>
                    <a:pPr algn="ctr"/>
                    <a:endParaRPr lang="en-US" altLang="ja-JP" dirty="0">
                      <a:ea typeface="ＭＳ Ｐゴシック" pitchFamily="50" charset="-128"/>
                    </a:endParaRPr>
                  </a:p>
                </p:txBody>
              </p:sp>
              <p:sp>
                <p:nvSpPr>
                  <p:cNvPr id="144" name="CustomShape 27"/>
                  <p:cNvSpPr>
                    <a:spLocks noChangeArrowheads="1"/>
                  </p:cNvSpPr>
                  <p:nvPr/>
                </p:nvSpPr>
                <p:spPr bwMode="auto">
                  <a:xfrm>
                    <a:off x="418778" y="1933992"/>
                    <a:ext cx="365760" cy="365760"/>
                  </a:xfrm>
                  <a:prstGeom prst="rect">
                    <a:avLst/>
                  </a:prstGeom>
                  <a:solidFill>
                    <a:schemeClr val="accent5">
                      <a:lumMod val="20000"/>
                      <a:lumOff val="80000"/>
                    </a:schemeClr>
                  </a:solidFill>
                  <a:ln w="936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lIns="90000" tIns="45000" rIns="90000" bIns="45000" anchor="ctr"/>
                  <a:lstStyle/>
                  <a:p>
                    <a:pPr algn="ctr"/>
                    <a:endParaRPr lang="en-US" altLang="ja-JP" dirty="0">
                      <a:ea typeface="ＭＳ Ｐゴシック" pitchFamily="50" charset="-128"/>
                    </a:endParaRPr>
                  </a:p>
                </p:txBody>
              </p:sp>
              <p:sp>
                <p:nvSpPr>
                  <p:cNvPr id="145" name="CustomShape 28"/>
                  <p:cNvSpPr>
                    <a:spLocks noChangeArrowheads="1"/>
                  </p:cNvSpPr>
                  <p:nvPr/>
                </p:nvSpPr>
                <p:spPr bwMode="auto">
                  <a:xfrm>
                    <a:off x="784538" y="1933992"/>
                    <a:ext cx="365760" cy="365760"/>
                  </a:xfrm>
                  <a:prstGeom prst="rect">
                    <a:avLst/>
                  </a:prstGeom>
                  <a:solidFill>
                    <a:schemeClr val="accent5">
                      <a:lumMod val="20000"/>
                      <a:lumOff val="80000"/>
                    </a:schemeClr>
                  </a:solidFill>
                  <a:ln w="936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lIns="90000" tIns="45000" rIns="90000" bIns="45000" anchor="ctr"/>
                  <a:lstStyle/>
                  <a:p>
                    <a:pPr algn="ctr"/>
                    <a:endParaRPr lang="en-US" altLang="ja-JP" dirty="0">
                      <a:ea typeface="ＭＳ Ｐゴシック" pitchFamily="50" charset="-128"/>
                    </a:endParaRPr>
                  </a:p>
                </p:txBody>
              </p:sp>
              <p:sp>
                <p:nvSpPr>
                  <p:cNvPr id="146" name="CustomShape 29"/>
                  <p:cNvSpPr>
                    <a:spLocks noChangeArrowheads="1"/>
                  </p:cNvSpPr>
                  <p:nvPr/>
                </p:nvSpPr>
                <p:spPr bwMode="auto">
                  <a:xfrm>
                    <a:off x="1150298" y="836712"/>
                    <a:ext cx="365760" cy="365760"/>
                  </a:xfrm>
                  <a:prstGeom prst="rect">
                    <a:avLst/>
                  </a:prstGeom>
                  <a:solidFill>
                    <a:srgbClr val="00B0F0"/>
                  </a:solidFill>
                  <a:ln w="936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lIns="90000" tIns="45000" rIns="90000" bIns="45000" anchor="ctr"/>
                  <a:lstStyle/>
                  <a:p>
                    <a:pPr algn="ctr"/>
                    <a:endParaRPr lang="en-US" altLang="ja-JP" dirty="0">
                      <a:ea typeface="ＭＳ Ｐゴシック" pitchFamily="50" charset="-128"/>
                    </a:endParaRPr>
                  </a:p>
                </p:txBody>
              </p:sp>
              <p:sp>
                <p:nvSpPr>
                  <p:cNvPr id="147" name="CustomShape 30"/>
                  <p:cNvSpPr>
                    <a:spLocks noChangeArrowheads="1"/>
                  </p:cNvSpPr>
                  <p:nvPr/>
                </p:nvSpPr>
                <p:spPr bwMode="auto">
                  <a:xfrm>
                    <a:off x="1516058" y="836712"/>
                    <a:ext cx="365760" cy="365760"/>
                  </a:xfrm>
                  <a:prstGeom prst="rect">
                    <a:avLst/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  <a:ln w="936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lIns="90000" tIns="45000" rIns="90000" bIns="45000" anchor="ctr"/>
                  <a:lstStyle/>
                  <a:p>
                    <a:pPr algn="ctr"/>
                    <a:endParaRPr lang="en-US" altLang="ja-JP" dirty="0">
                      <a:ea typeface="ＭＳ Ｐゴシック" pitchFamily="50" charset="-128"/>
                    </a:endParaRPr>
                  </a:p>
                </p:txBody>
              </p:sp>
              <p:sp>
                <p:nvSpPr>
                  <p:cNvPr id="148" name="CustomShape 31"/>
                  <p:cNvSpPr>
                    <a:spLocks noChangeArrowheads="1"/>
                  </p:cNvSpPr>
                  <p:nvPr/>
                </p:nvSpPr>
                <p:spPr bwMode="auto">
                  <a:xfrm>
                    <a:off x="1150298" y="1202472"/>
                    <a:ext cx="365760" cy="365760"/>
                  </a:xfrm>
                  <a:prstGeom prst="rect">
                    <a:avLst/>
                  </a:prstGeom>
                  <a:solidFill>
                    <a:srgbClr val="00B0F0"/>
                  </a:solidFill>
                  <a:ln w="936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lIns="90000" tIns="45000" rIns="90000" bIns="45000" anchor="ctr"/>
                  <a:lstStyle/>
                  <a:p>
                    <a:pPr algn="ctr"/>
                    <a:endParaRPr lang="en-US" altLang="ja-JP" dirty="0">
                      <a:ea typeface="ＭＳ Ｐゴシック" pitchFamily="50" charset="-128"/>
                    </a:endParaRPr>
                  </a:p>
                </p:txBody>
              </p:sp>
              <p:sp>
                <p:nvSpPr>
                  <p:cNvPr id="149" name="CustomShape 32"/>
                  <p:cNvSpPr>
                    <a:spLocks noChangeArrowheads="1"/>
                  </p:cNvSpPr>
                  <p:nvPr/>
                </p:nvSpPr>
                <p:spPr bwMode="auto">
                  <a:xfrm>
                    <a:off x="1516058" y="1202472"/>
                    <a:ext cx="365760" cy="365760"/>
                  </a:xfrm>
                  <a:prstGeom prst="rect">
                    <a:avLst/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  <a:ln w="936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lIns="90000" tIns="45000" rIns="90000" bIns="45000" anchor="ctr"/>
                  <a:lstStyle/>
                  <a:p>
                    <a:pPr algn="ctr"/>
                    <a:endParaRPr lang="en-US" altLang="ja-JP" dirty="0">
                      <a:ea typeface="ＭＳ Ｐゴシック" pitchFamily="50" charset="-128"/>
                    </a:endParaRPr>
                  </a:p>
                </p:txBody>
              </p:sp>
              <p:sp>
                <p:nvSpPr>
                  <p:cNvPr id="150" name="CustomShape 33"/>
                  <p:cNvSpPr>
                    <a:spLocks noChangeArrowheads="1"/>
                  </p:cNvSpPr>
                  <p:nvPr/>
                </p:nvSpPr>
                <p:spPr bwMode="auto">
                  <a:xfrm>
                    <a:off x="1150298" y="1568232"/>
                    <a:ext cx="365760" cy="365760"/>
                  </a:xfrm>
                  <a:prstGeom prst="rect">
                    <a:avLst/>
                  </a:prstGeom>
                  <a:solidFill>
                    <a:schemeClr val="accent2">
                      <a:lumMod val="20000"/>
                      <a:lumOff val="80000"/>
                    </a:schemeClr>
                  </a:solidFill>
                  <a:ln w="936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lIns="90000" tIns="45000" rIns="90000" bIns="45000" anchor="ctr"/>
                  <a:lstStyle/>
                  <a:p>
                    <a:pPr algn="ctr"/>
                    <a:endParaRPr lang="en-US" altLang="ja-JP" dirty="0">
                      <a:ea typeface="ＭＳ Ｐゴシック" pitchFamily="50" charset="-128"/>
                    </a:endParaRPr>
                  </a:p>
                </p:txBody>
              </p:sp>
              <p:sp>
                <p:nvSpPr>
                  <p:cNvPr id="151" name="CustomShape 34"/>
                  <p:cNvSpPr>
                    <a:spLocks noChangeArrowheads="1"/>
                  </p:cNvSpPr>
                  <p:nvPr/>
                </p:nvSpPr>
                <p:spPr bwMode="auto">
                  <a:xfrm>
                    <a:off x="1516058" y="1568232"/>
                    <a:ext cx="365760" cy="365760"/>
                  </a:xfrm>
                  <a:prstGeom prst="rect">
                    <a:avLst/>
                  </a:prstGeom>
                  <a:solidFill>
                    <a:schemeClr val="accent2">
                      <a:lumMod val="20000"/>
                      <a:lumOff val="80000"/>
                    </a:schemeClr>
                  </a:solidFill>
                  <a:ln w="936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lIns="90000" tIns="45000" rIns="90000" bIns="45000" anchor="ctr"/>
                  <a:lstStyle/>
                  <a:p>
                    <a:pPr algn="ctr"/>
                    <a:endParaRPr lang="en-US" altLang="ja-JP" dirty="0">
                      <a:ea typeface="ＭＳ Ｐゴシック" pitchFamily="50" charset="-128"/>
                    </a:endParaRPr>
                  </a:p>
                </p:txBody>
              </p:sp>
              <p:sp>
                <p:nvSpPr>
                  <p:cNvPr id="152" name="CustomShape 35"/>
                  <p:cNvSpPr>
                    <a:spLocks noChangeArrowheads="1"/>
                  </p:cNvSpPr>
                  <p:nvPr/>
                </p:nvSpPr>
                <p:spPr bwMode="auto">
                  <a:xfrm>
                    <a:off x="1150298" y="1933992"/>
                    <a:ext cx="365760" cy="365760"/>
                  </a:xfrm>
                  <a:prstGeom prst="rect">
                    <a:avLst/>
                  </a:prstGeom>
                  <a:solidFill>
                    <a:schemeClr val="accent2">
                      <a:lumMod val="20000"/>
                      <a:lumOff val="80000"/>
                    </a:schemeClr>
                  </a:solidFill>
                  <a:ln w="936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lIns="90000" tIns="45000" rIns="90000" bIns="45000" anchor="ctr"/>
                  <a:lstStyle/>
                  <a:p>
                    <a:pPr algn="ctr"/>
                    <a:endParaRPr lang="en-US" altLang="ja-JP" dirty="0">
                      <a:ea typeface="ＭＳ Ｐゴシック" pitchFamily="50" charset="-128"/>
                    </a:endParaRPr>
                  </a:p>
                </p:txBody>
              </p:sp>
              <p:sp>
                <p:nvSpPr>
                  <p:cNvPr id="153" name="CustomShape 36"/>
                  <p:cNvSpPr>
                    <a:spLocks noChangeArrowheads="1"/>
                  </p:cNvSpPr>
                  <p:nvPr/>
                </p:nvSpPr>
                <p:spPr bwMode="auto">
                  <a:xfrm>
                    <a:off x="1516058" y="1933992"/>
                    <a:ext cx="365760" cy="365760"/>
                  </a:xfrm>
                  <a:prstGeom prst="rect">
                    <a:avLst/>
                  </a:prstGeom>
                  <a:noFill/>
                  <a:ln w="936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ja-JP" altLang="ja-JP"/>
                  </a:p>
                </p:txBody>
              </p:sp>
            </p:grpSp>
            <p:grpSp>
              <p:nvGrpSpPr>
                <p:cNvPr id="176" name="グループ化 175"/>
                <p:cNvGrpSpPr/>
                <p:nvPr/>
              </p:nvGrpSpPr>
              <p:grpSpPr>
                <a:xfrm>
                  <a:off x="2879812" y="1880828"/>
                  <a:ext cx="2135012" cy="1969857"/>
                  <a:chOff x="1943708" y="994463"/>
                  <a:chExt cx="3009287" cy="2866585"/>
                </a:xfrm>
              </p:grpSpPr>
              <p:sp>
                <p:nvSpPr>
                  <p:cNvPr id="177" name="正方形/長方形 176"/>
                  <p:cNvSpPr>
                    <a:spLocks noChangeAspect="1"/>
                  </p:cNvSpPr>
                  <p:nvPr/>
                </p:nvSpPr>
                <p:spPr>
                  <a:xfrm>
                    <a:off x="2195736" y="1556792"/>
                    <a:ext cx="2304256" cy="2304256"/>
                  </a:xfrm>
                  <a:prstGeom prst="rect">
                    <a:avLst/>
                  </a:prstGeom>
                  <a:noFill/>
                  <a:effectLst/>
                </p:spPr>
                <p:style>
                  <a:lnRef idx="1">
                    <a:schemeClr val="dk1"/>
                  </a:lnRef>
                  <a:fillRef idx="2">
                    <a:schemeClr val="dk1"/>
                  </a:fillRef>
                  <a:effectRef idx="1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lIns="36000" tIns="36000" rIns="36000" bIns="36000"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8" name="正方形/長方形 177"/>
                  <p:cNvSpPr/>
                  <p:nvPr/>
                </p:nvSpPr>
                <p:spPr>
                  <a:xfrm>
                    <a:off x="2195736" y="1556792"/>
                    <a:ext cx="216024" cy="216024"/>
                  </a:xfrm>
                  <a:prstGeom prst="rect">
                    <a:avLst/>
                  </a:prstGeom>
                  <a:solidFill>
                    <a:srgbClr val="FFC000"/>
                  </a:solidFill>
                  <a:effectLst/>
                </p:spPr>
                <p:style>
                  <a:lnRef idx="1">
                    <a:schemeClr val="dk1"/>
                  </a:lnRef>
                  <a:fillRef idx="2">
                    <a:schemeClr val="dk1"/>
                  </a:fillRef>
                  <a:effectRef idx="1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lIns="36000" tIns="36000" rIns="36000" bIns="36000"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9" name="テキスト ボックス 178"/>
                  <p:cNvSpPr txBox="1"/>
                  <p:nvPr/>
                </p:nvSpPr>
                <p:spPr>
                  <a:xfrm>
                    <a:off x="2582059" y="994463"/>
                    <a:ext cx="2370936" cy="374530"/>
                  </a:xfrm>
                  <a:prstGeom prst="rect">
                    <a:avLst/>
                  </a:prstGeom>
                  <a:noFill/>
                </p:spPr>
                <p:txBody>
                  <a:bodyPr wrap="none" lIns="36000" tIns="36000" rIns="36000" bIns="36000" rtlCol="0">
                    <a:spAutoFit/>
                  </a:bodyPr>
                  <a:lstStyle/>
                  <a:p>
                    <a:r>
                      <a:rPr kumimoji="1" lang="en-US" altLang="ja-JP" sz="1200" dirty="0" err="1" smtClean="0"/>
                      <a:t>Th</a:t>
                    </a:r>
                    <a:r>
                      <a:rPr kumimoji="1" lang="en-US" altLang="ja-JP" sz="1200" dirty="0" smtClean="0"/>
                      <a:t> = min( width, height)</a:t>
                    </a:r>
                    <a:endParaRPr kumimoji="1" lang="ja-JP" altLang="en-US" sz="1200" dirty="0"/>
                  </a:p>
                </p:txBody>
              </p:sp>
              <p:cxnSp>
                <p:nvCxnSpPr>
                  <p:cNvPr id="180" name="直線コネクタ 179"/>
                  <p:cNvCxnSpPr/>
                  <p:nvPr/>
                </p:nvCxnSpPr>
                <p:spPr>
                  <a:xfrm flipH="1">
                    <a:off x="1943708" y="1340768"/>
                    <a:ext cx="1368152" cy="1404156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  <a:tailEnd type="non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81" name="正方形/長方形 180"/>
                  <p:cNvSpPr/>
                  <p:nvPr/>
                </p:nvSpPr>
                <p:spPr>
                  <a:xfrm>
                    <a:off x="3275856" y="2600908"/>
                    <a:ext cx="216024" cy="216024"/>
                  </a:xfrm>
                  <a:prstGeom prst="rect">
                    <a:avLst/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effectLst/>
                </p:spPr>
                <p:style>
                  <a:lnRef idx="1">
                    <a:schemeClr val="dk1"/>
                  </a:lnRef>
                  <a:fillRef idx="2">
                    <a:schemeClr val="dk1"/>
                  </a:fillRef>
                  <a:effectRef idx="1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lIns="36000" tIns="36000" rIns="36000" bIns="36000"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2" name="正方形/長方形 181"/>
                  <p:cNvSpPr/>
                  <p:nvPr/>
                </p:nvSpPr>
                <p:spPr>
                  <a:xfrm>
                    <a:off x="3275856" y="2816932"/>
                    <a:ext cx="216024" cy="216024"/>
                  </a:xfrm>
                  <a:prstGeom prst="rect">
                    <a:avLst/>
                  </a:prstGeom>
                  <a:solidFill>
                    <a:srgbClr val="92D050"/>
                  </a:solidFill>
                  <a:effectLst/>
                </p:spPr>
                <p:style>
                  <a:lnRef idx="1">
                    <a:schemeClr val="dk1"/>
                  </a:lnRef>
                  <a:fillRef idx="2">
                    <a:schemeClr val="dk1"/>
                  </a:fillRef>
                  <a:effectRef idx="1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lIns="36000" tIns="36000" rIns="36000" bIns="36000"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3" name="正方形/長方形 182"/>
                  <p:cNvSpPr/>
                  <p:nvPr/>
                </p:nvSpPr>
                <p:spPr>
                  <a:xfrm>
                    <a:off x="3491880" y="2600908"/>
                    <a:ext cx="216024" cy="216024"/>
                  </a:xfrm>
                  <a:prstGeom prst="rect">
                    <a:avLst/>
                  </a:prstGeom>
                  <a:solidFill>
                    <a:srgbClr val="92D050"/>
                  </a:solidFill>
                  <a:effectLst/>
                </p:spPr>
                <p:style>
                  <a:lnRef idx="1">
                    <a:schemeClr val="dk1"/>
                  </a:lnRef>
                  <a:fillRef idx="2">
                    <a:schemeClr val="dk1"/>
                  </a:fillRef>
                  <a:effectRef idx="1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lIns="36000" tIns="36000" rIns="36000" bIns="36000"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4" name="正方形/長方形 183"/>
                  <p:cNvSpPr/>
                  <p:nvPr/>
                </p:nvSpPr>
                <p:spPr>
                  <a:xfrm>
                    <a:off x="3707904" y="2600908"/>
                    <a:ext cx="216024" cy="216024"/>
                  </a:xfrm>
                  <a:prstGeom prst="rect">
                    <a:avLst/>
                  </a:prstGeom>
                  <a:solidFill>
                    <a:srgbClr val="92D050"/>
                  </a:solidFill>
                  <a:effectLst/>
                </p:spPr>
                <p:style>
                  <a:lnRef idx="1">
                    <a:schemeClr val="dk1"/>
                  </a:lnRef>
                  <a:fillRef idx="2">
                    <a:schemeClr val="dk1"/>
                  </a:fillRef>
                  <a:effectRef idx="1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lIns="36000" tIns="36000" rIns="36000" bIns="36000"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5" name="正方形/長方形 184"/>
                  <p:cNvSpPr/>
                  <p:nvPr/>
                </p:nvSpPr>
                <p:spPr>
                  <a:xfrm>
                    <a:off x="3491880" y="2816932"/>
                    <a:ext cx="216024" cy="216024"/>
                  </a:xfrm>
                  <a:prstGeom prst="rect">
                    <a:avLst/>
                  </a:prstGeom>
                  <a:solidFill>
                    <a:srgbClr val="92D050"/>
                  </a:solidFill>
                  <a:effectLst/>
                </p:spPr>
                <p:style>
                  <a:lnRef idx="1">
                    <a:schemeClr val="dk1"/>
                  </a:lnRef>
                  <a:fillRef idx="2">
                    <a:schemeClr val="dk1"/>
                  </a:fillRef>
                  <a:effectRef idx="1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lIns="36000" tIns="36000" rIns="36000" bIns="36000"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6" name="正方形/長方形 185"/>
                  <p:cNvSpPr/>
                  <p:nvPr/>
                </p:nvSpPr>
                <p:spPr>
                  <a:xfrm>
                    <a:off x="3275856" y="3032956"/>
                    <a:ext cx="216024" cy="216024"/>
                  </a:xfrm>
                  <a:prstGeom prst="rect">
                    <a:avLst/>
                  </a:prstGeom>
                  <a:solidFill>
                    <a:srgbClr val="92D050"/>
                  </a:solidFill>
                  <a:effectLst/>
                </p:spPr>
                <p:style>
                  <a:lnRef idx="1">
                    <a:schemeClr val="dk1"/>
                  </a:lnRef>
                  <a:fillRef idx="2">
                    <a:schemeClr val="dk1"/>
                  </a:fillRef>
                  <a:effectRef idx="1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lIns="36000" tIns="36000" rIns="36000" bIns="36000"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cxnSp>
                <p:nvCxnSpPr>
                  <p:cNvPr id="187" name="直線コネクタ 186"/>
                  <p:cNvCxnSpPr/>
                  <p:nvPr/>
                </p:nvCxnSpPr>
                <p:spPr>
                  <a:xfrm flipH="1">
                    <a:off x="2807804" y="2168860"/>
                    <a:ext cx="1152128" cy="1080120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  <a:headEnd type="arrow"/>
                    <a:tailEnd type="non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268" name="円/楕円 267"/>
                <p:cNvSpPr/>
                <p:nvPr/>
              </p:nvSpPr>
              <p:spPr>
                <a:xfrm>
                  <a:off x="755576" y="2233667"/>
                  <a:ext cx="115213" cy="144016"/>
                </a:xfrm>
                <a:prstGeom prst="ellipse">
                  <a:avLst/>
                </a:prstGeom>
                <a:solidFill>
                  <a:srgbClr val="FF0000"/>
                </a:solidFill>
                <a:effectLst/>
              </p:spPr>
              <p:style>
                <a:lnRef idx="1">
                  <a:schemeClr val="dk1"/>
                </a:lnRef>
                <a:fillRef idx="2">
                  <a:schemeClr val="dk1"/>
                </a:fillRef>
                <a:effectRef idx="1">
                  <a:schemeClr val="dk1"/>
                </a:effectRef>
                <a:fontRef idx="minor">
                  <a:schemeClr val="dk1"/>
                </a:fontRef>
              </p:style>
              <p:txBody>
                <a:bodyPr lIns="36000" tIns="36000" rIns="36000" bIns="36000"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9" name="円/楕円 268"/>
                <p:cNvSpPr/>
                <p:nvPr/>
              </p:nvSpPr>
              <p:spPr>
                <a:xfrm>
                  <a:off x="1627630" y="2262470"/>
                  <a:ext cx="115213" cy="144016"/>
                </a:xfrm>
                <a:prstGeom prst="ellipse">
                  <a:avLst/>
                </a:prstGeom>
                <a:solidFill>
                  <a:srgbClr val="FF0000"/>
                </a:solidFill>
                <a:effectLst/>
              </p:spPr>
              <p:style>
                <a:lnRef idx="1">
                  <a:schemeClr val="dk1"/>
                </a:lnRef>
                <a:fillRef idx="2">
                  <a:schemeClr val="dk1"/>
                </a:fillRef>
                <a:effectRef idx="1">
                  <a:schemeClr val="dk1"/>
                </a:effectRef>
                <a:fontRef idx="minor">
                  <a:schemeClr val="dk1"/>
                </a:fontRef>
              </p:style>
              <p:txBody>
                <a:bodyPr lIns="36000" tIns="36000" rIns="36000" bIns="36000"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0" name="円/楕円 269"/>
                <p:cNvSpPr/>
                <p:nvPr/>
              </p:nvSpPr>
              <p:spPr>
                <a:xfrm>
                  <a:off x="3067790" y="2262470"/>
                  <a:ext cx="115213" cy="144016"/>
                </a:xfrm>
                <a:prstGeom prst="ellipse">
                  <a:avLst/>
                </a:prstGeom>
                <a:solidFill>
                  <a:srgbClr val="FF0000"/>
                </a:solidFill>
                <a:effectLst/>
              </p:spPr>
              <p:style>
                <a:lnRef idx="1">
                  <a:schemeClr val="dk1"/>
                </a:lnRef>
                <a:fillRef idx="2">
                  <a:schemeClr val="dk1"/>
                </a:fillRef>
                <a:effectRef idx="1">
                  <a:schemeClr val="dk1"/>
                </a:effectRef>
                <a:fontRef idx="minor">
                  <a:schemeClr val="dk1"/>
                </a:fontRef>
              </p:style>
              <p:txBody>
                <a:bodyPr lIns="36000" tIns="36000" rIns="36000" bIns="36000"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3" name="正方形/長方形 282"/>
                <p:cNvSpPr/>
                <p:nvPr/>
              </p:nvSpPr>
              <p:spPr>
                <a:xfrm>
                  <a:off x="842392" y="2867337"/>
                  <a:ext cx="921296" cy="295466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r>
                    <a:rPr lang="en-US" altLang="ja-JP" dirty="0" smtClean="0"/>
                    <a:t>4x4</a:t>
                  </a:r>
                  <a:endParaRPr lang="ja-JP" altLang="en-US" dirty="0"/>
                </a:p>
              </p:txBody>
            </p:sp>
            <p:sp>
              <p:nvSpPr>
                <p:cNvPr id="284" name="正方形/長方形 283"/>
                <p:cNvSpPr/>
                <p:nvPr/>
              </p:nvSpPr>
              <p:spPr>
                <a:xfrm>
                  <a:off x="2002071" y="3435968"/>
                  <a:ext cx="979309" cy="295466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r>
                    <a:rPr lang="en-US" altLang="ja-JP" dirty="0" smtClean="0"/>
                    <a:t>8x8 </a:t>
                  </a:r>
                  <a:endParaRPr lang="ja-JP" altLang="en-US" dirty="0"/>
                </a:p>
              </p:txBody>
            </p:sp>
            <p:sp>
              <p:nvSpPr>
                <p:cNvPr id="285" name="正方形/長方形 284"/>
                <p:cNvSpPr/>
                <p:nvPr/>
              </p:nvSpPr>
              <p:spPr>
                <a:xfrm>
                  <a:off x="3038987" y="3847428"/>
                  <a:ext cx="1814602" cy="295466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r>
                    <a:rPr lang="en-US" altLang="ja-JP" dirty="0" smtClean="0"/>
                    <a:t>16x16~ 32x32 </a:t>
                  </a:r>
                  <a:endParaRPr lang="ja-JP" altLang="en-US" dirty="0"/>
                </a:p>
              </p:txBody>
            </p:sp>
          </p:grpSp>
          <p:grpSp>
            <p:nvGrpSpPr>
              <p:cNvPr id="396" name="グループ化 395"/>
              <p:cNvGrpSpPr>
                <a:grpSpLocks noChangeAspect="1"/>
              </p:cNvGrpSpPr>
              <p:nvPr/>
            </p:nvGrpSpPr>
            <p:grpSpPr>
              <a:xfrm>
                <a:off x="4752020" y="4474476"/>
                <a:ext cx="3937641" cy="1942856"/>
                <a:chOff x="1285426" y="4523414"/>
                <a:chExt cx="4922051" cy="2428570"/>
              </a:xfrm>
            </p:grpSpPr>
            <p:grpSp>
              <p:nvGrpSpPr>
                <p:cNvPr id="188" name="グループ化 187"/>
                <p:cNvGrpSpPr>
                  <a:grpSpLocks noChangeAspect="1"/>
                </p:cNvGrpSpPr>
                <p:nvPr/>
              </p:nvGrpSpPr>
              <p:grpSpPr>
                <a:xfrm>
                  <a:off x="1285426" y="4523414"/>
                  <a:ext cx="731520" cy="731520"/>
                  <a:chOff x="454782" y="3645024"/>
                  <a:chExt cx="1463040" cy="1463040"/>
                </a:xfrm>
              </p:grpSpPr>
              <p:sp>
                <p:nvSpPr>
                  <p:cNvPr id="156" name="CustomShape 21"/>
                  <p:cNvSpPr>
                    <a:spLocks noChangeArrowheads="1"/>
                  </p:cNvSpPr>
                  <p:nvPr/>
                </p:nvSpPr>
                <p:spPr bwMode="auto">
                  <a:xfrm>
                    <a:off x="454782" y="3645024"/>
                    <a:ext cx="365760" cy="365760"/>
                  </a:xfrm>
                  <a:prstGeom prst="rect">
                    <a:avLst/>
                  </a:prstGeom>
                  <a:solidFill>
                    <a:srgbClr val="FFC000"/>
                  </a:solidFill>
                  <a:ln w="936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lIns="90000" tIns="45000" rIns="90000" bIns="45000" anchor="ctr"/>
                  <a:lstStyle/>
                  <a:p>
                    <a:pPr algn="ctr"/>
                    <a:endParaRPr lang="en-US" altLang="ja-JP" dirty="0">
                      <a:ea typeface="ＭＳ Ｐゴシック" pitchFamily="50" charset="-128"/>
                    </a:endParaRPr>
                  </a:p>
                </p:txBody>
              </p:sp>
              <p:sp>
                <p:nvSpPr>
                  <p:cNvPr id="157" name="CustomShape 22"/>
                  <p:cNvSpPr>
                    <a:spLocks noChangeArrowheads="1"/>
                  </p:cNvSpPr>
                  <p:nvPr/>
                </p:nvSpPr>
                <p:spPr bwMode="auto">
                  <a:xfrm>
                    <a:off x="820542" y="3645024"/>
                    <a:ext cx="365760" cy="365760"/>
                  </a:xfrm>
                  <a:prstGeom prst="rect">
                    <a:avLst/>
                  </a:prstGeom>
                  <a:solidFill>
                    <a:srgbClr val="92D050"/>
                  </a:solidFill>
                  <a:ln w="936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lIns="90000" tIns="45000" rIns="90000" bIns="45000" anchor="ctr"/>
                  <a:lstStyle/>
                  <a:p>
                    <a:pPr algn="ctr"/>
                    <a:endParaRPr lang="en-US" altLang="ja-JP" dirty="0">
                      <a:ea typeface="ＭＳ Ｐゴシック" pitchFamily="50" charset="-128"/>
                    </a:endParaRPr>
                  </a:p>
                </p:txBody>
              </p:sp>
              <p:sp>
                <p:nvSpPr>
                  <p:cNvPr id="158" name="CustomShape 23"/>
                  <p:cNvSpPr>
                    <a:spLocks noChangeArrowheads="1"/>
                  </p:cNvSpPr>
                  <p:nvPr/>
                </p:nvSpPr>
                <p:spPr bwMode="auto">
                  <a:xfrm>
                    <a:off x="454782" y="4010784"/>
                    <a:ext cx="365760" cy="365760"/>
                  </a:xfrm>
                  <a:prstGeom prst="rect">
                    <a:avLst/>
                  </a:prstGeom>
                  <a:solidFill>
                    <a:srgbClr val="92D050"/>
                  </a:solidFill>
                  <a:ln w="936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lIns="90000" tIns="45000" rIns="90000" bIns="45000" anchor="ctr"/>
                  <a:lstStyle/>
                  <a:p>
                    <a:pPr algn="ctr"/>
                    <a:endParaRPr lang="en-US" altLang="ja-JP" dirty="0">
                      <a:ea typeface="ＭＳ Ｐゴシック" pitchFamily="50" charset="-128"/>
                    </a:endParaRPr>
                  </a:p>
                </p:txBody>
              </p:sp>
              <p:sp>
                <p:nvSpPr>
                  <p:cNvPr id="159" name="CustomShape 24"/>
                  <p:cNvSpPr>
                    <a:spLocks noChangeArrowheads="1"/>
                  </p:cNvSpPr>
                  <p:nvPr/>
                </p:nvSpPr>
                <p:spPr bwMode="auto">
                  <a:xfrm>
                    <a:off x="820542" y="4010784"/>
                    <a:ext cx="365760" cy="365760"/>
                  </a:xfrm>
                  <a:prstGeom prst="rect">
                    <a:avLst/>
                  </a:prstGeom>
                  <a:solidFill>
                    <a:srgbClr val="92D050"/>
                  </a:solidFill>
                  <a:ln w="936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lIns="90000" tIns="45000" rIns="90000" bIns="45000" anchor="ctr"/>
                  <a:lstStyle/>
                  <a:p>
                    <a:pPr algn="ctr"/>
                    <a:endParaRPr lang="en-US" altLang="ja-JP" dirty="0">
                      <a:ea typeface="ＭＳ Ｐゴシック" pitchFamily="50" charset="-128"/>
                    </a:endParaRPr>
                  </a:p>
                </p:txBody>
              </p:sp>
              <p:sp>
                <p:nvSpPr>
                  <p:cNvPr id="160" name="CustomShape 25"/>
                  <p:cNvSpPr>
                    <a:spLocks noChangeArrowheads="1"/>
                  </p:cNvSpPr>
                  <p:nvPr/>
                </p:nvSpPr>
                <p:spPr bwMode="auto">
                  <a:xfrm>
                    <a:off x="454782" y="4376544"/>
                    <a:ext cx="365760" cy="365760"/>
                  </a:xfrm>
                  <a:prstGeom prst="rect">
                    <a:avLst/>
                  </a:prstGeom>
                  <a:solidFill>
                    <a:srgbClr val="FFFF00"/>
                  </a:solidFill>
                  <a:ln w="936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lIns="90000" tIns="45000" rIns="90000" bIns="45000" anchor="ctr"/>
                  <a:lstStyle/>
                  <a:p>
                    <a:pPr algn="ctr"/>
                    <a:endParaRPr lang="en-US" altLang="ja-JP" dirty="0">
                      <a:ea typeface="ＭＳ Ｐゴシック" pitchFamily="50" charset="-128"/>
                    </a:endParaRPr>
                  </a:p>
                </p:txBody>
              </p:sp>
              <p:sp>
                <p:nvSpPr>
                  <p:cNvPr id="161" name="CustomShape 26"/>
                  <p:cNvSpPr>
                    <a:spLocks noChangeArrowheads="1"/>
                  </p:cNvSpPr>
                  <p:nvPr/>
                </p:nvSpPr>
                <p:spPr bwMode="auto">
                  <a:xfrm>
                    <a:off x="820542" y="4376544"/>
                    <a:ext cx="365760" cy="365760"/>
                  </a:xfrm>
                  <a:prstGeom prst="rect">
                    <a:avLst/>
                  </a:prstGeom>
                  <a:solidFill>
                    <a:srgbClr val="FFFF00"/>
                  </a:solidFill>
                  <a:ln w="936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lIns="90000" tIns="45000" rIns="90000" bIns="45000" anchor="ctr"/>
                  <a:lstStyle/>
                  <a:p>
                    <a:pPr algn="ctr"/>
                    <a:endParaRPr lang="en-US" altLang="ja-JP" dirty="0">
                      <a:ea typeface="ＭＳ Ｐゴシック" pitchFamily="50" charset="-128"/>
                    </a:endParaRPr>
                  </a:p>
                </p:txBody>
              </p:sp>
              <p:sp>
                <p:nvSpPr>
                  <p:cNvPr id="162" name="CustomShape 27"/>
                  <p:cNvSpPr>
                    <a:spLocks noChangeArrowheads="1"/>
                  </p:cNvSpPr>
                  <p:nvPr/>
                </p:nvSpPr>
                <p:spPr bwMode="auto">
                  <a:xfrm>
                    <a:off x="454782" y="4742304"/>
                    <a:ext cx="365760" cy="365760"/>
                  </a:xfrm>
                  <a:prstGeom prst="rect">
                    <a:avLst/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  <a:ln w="936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lIns="90000" tIns="45000" rIns="90000" bIns="45000" anchor="ctr"/>
                  <a:lstStyle/>
                  <a:p>
                    <a:pPr algn="ctr"/>
                    <a:endParaRPr lang="en-US" altLang="ja-JP" dirty="0">
                      <a:ea typeface="ＭＳ Ｐゴシック" pitchFamily="50" charset="-128"/>
                    </a:endParaRPr>
                  </a:p>
                </p:txBody>
              </p:sp>
              <p:sp>
                <p:nvSpPr>
                  <p:cNvPr id="163" name="CustomShape 28"/>
                  <p:cNvSpPr>
                    <a:spLocks noChangeArrowheads="1"/>
                  </p:cNvSpPr>
                  <p:nvPr/>
                </p:nvSpPr>
                <p:spPr bwMode="auto">
                  <a:xfrm>
                    <a:off x="820542" y="4742304"/>
                    <a:ext cx="365760" cy="365760"/>
                  </a:xfrm>
                  <a:prstGeom prst="rect">
                    <a:avLst/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  <a:ln w="936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lIns="90000" tIns="45000" rIns="90000" bIns="45000" anchor="ctr"/>
                  <a:lstStyle/>
                  <a:p>
                    <a:pPr algn="ctr"/>
                    <a:endParaRPr lang="en-US" altLang="ja-JP" dirty="0">
                      <a:ea typeface="ＭＳ Ｐゴシック" pitchFamily="50" charset="-128"/>
                    </a:endParaRPr>
                  </a:p>
                </p:txBody>
              </p:sp>
              <p:sp>
                <p:nvSpPr>
                  <p:cNvPr id="164" name="CustomShape 29"/>
                  <p:cNvSpPr>
                    <a:spLocks noChangeArrowheads="1"/>
                  </p:cNvSpPr>
                  <p:nvPr/>
                </p:nvSpPr>
                <p:spPr bwMode="auto">
                  <a:xfrm>
                    <a:off x="1186302" y="3645024"/>
                    <a:ext cx="365760" cy="365760"/>
                  </a:xfrm>
                  <a:prstGeom prst="rect">
                    <a:avLst/>
                  </a:prstGeom>
                  <a:solidFill>
                    <a:srgbClr val="00B0F0"/>
                  </a:solidFill>
                  <a:ln w="936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lIns="90000" tIns="45000" rIns="90000" bIns="45000" anchor="ctr"/>
                  <a:lstStyle/>
                  <a:p>
                    <a:pPr algn="ctr"/>
                    <a:endParaRPr lang="en-US" altLang="ja-JP" dirty="0">
                      <a:ea typeface="ＭＳ Ｐゴシック" pitchFamily="50" charset="-128"/>
                    </a:endParaRPr>
                  </a:p>
                </p:txBody>
              </p:sp>
              <p:sp>
                <p:nvSpPr>
                  <p:cNvPr id="165" name="CustomShape 30"/>
                  <p:cNvSpPr>
                    <a:spLocks noChangeArrowheads="1"/>
                  </p:cNvSpPr>
                  <p:nvPr/>
                </p:nvSpPr>
                <p:spPr bwMode="auto">
                  <a:xfrm>
                    <a:off x="1552062" y="3645024"/>
                    <a:ext cx="365760" cy="365760"/>
                  </a:xfrm>
                  <a:prstGeom prst="rect">
                    <a:avLst/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  <a:ln w="936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lIns="90000" tIns="45000" rIns="90000" bIns="45000" anchor="ctr"/>
                  <a:lstStyle/>
                  <a:p>
                    <a:pPr algn="ctr"/>
                    <a:endParaRPr lang="en-US" altLang="ja-JP" dirty="0">
                      <a:ea typeface="ＭＳ Ｐゴシック" pitchFamily="50" charset="-128"/>
                    </a:endParaRPr>
                  </a:p>
                </p:txBody>
              </p:sp>
              <p:sp>
                <p:nvSpPr>
                  <p:cNvPr id="166" name="CustomShape 31"/>
                  <p:cNvSpPr>
                    <a:spLocks noChangeArrowheads="1"/>
                  </p:cNvSpPr>
                  <p:nvPr/>
                </p:nvSpPr>
                <p:spPr bwMode="auto">
                  <a:xfrm>
                    <a:off x="1186302" y="4010784"/>
                    <a:ext cx="365760" cy="365760"/>
                  </a:xfrm>
                  <a:prstGeom prst="rect">
                    <a:avLst/>
                  </a:prstGeom>
                  <a:solidFill>
                    <a:srgbClr val="00B0F0"/>
                  </a:solidFill>
                  <a:ln w="936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lIns="90000" tIns="45000" rIns="90000" bIns="45000" anchor="ctr"/>
                  <a:lstStyle/>
                  <a:p>
                    <a:pPr algn="ctr"/>
                    <a:endParaRPr lang="en-US" altLang="ja-JP" dirty="0">
                      <a:ea typeface="ＭＳ Ｐゴシック" pitchFamily="50" charset="-128"/>
                    </a:endParaRPr>
                  </a:p>
                </p:txBody>
              </p:sp>
              <p:sp>
                <p:nvSpPr>
                  <p:cNvPr id="167" name="CustomShape 32"/>
                  <p:cNvSpPr>
                    <a:spLocks noChangeArrowheads="1"/>
                  </p:cNvSpPr>
                  <p:nvPr/>
                </p:nvSpPr>
                <p:spPr bwMode="auto">
                  <a:xfrm>
                    <a:off x="1552062" y="4010784"/>
                    <a:ext cx="365760" cy="365760"/>
                  </a:xfrm>
                  <a:prstGeom prst="rect">
                    <a:avLst/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  <a:ln w="936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lIns="90000" tIns="45000" rIns="90000" bIns="45000" anchor="ctr"/>
                  <a:lstStyle/>
                  <a:p>
                    <a:pPr algn="ctr"/>
                    <a:endParaRPr lang="en-US" altLang="ja-JP" dirty="0">
                      <a:ea typeface="ＭＳ Ｐゴシック" pitchFamily="50" charset="-128"/>
                    </a:endParaRPr>
                  </a:p>
                </p:txBody>
              </p:sp>
              <p:sp>
                <p:nvSpPr>
                  <p:cNvPr id="168" name="CustomShape 33"/>
                  <p:cNvSpPr>
                    <a:spLocks noChangeArrowheads="1"/>
                  </p:cNvSpPr>
                  <p:nvPr/>
                </p:nvSpPr>
                <p:spPr bwMode="auto">
                  <a:xfrm>
                    <a:off x="1186302" y="4376544"/>
                    <a:ext cx="365760" cy="365760"/>
                  </a:xfrm>
                  <a:prstGeom prst="rect">
                    <a:avLst/>
                  </a:prstGeom>
                  <a:solidFill>
                    <a:schemeClr val="accent2">
                      <a:lumMod val="20000"/>
                      <a:lumOff val="80000"/>
                    </a:schemeClr>
                  </a:solidFill>
                  <a:ln w="936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lIns="90000" tIns="45000" rIns="90000" bIns="45000" anchor="ctr"/>
                  <a:lstStyle/>
                  <a:p>
                    <a:pPr algn="ctr"/>
                    <a:endParaRPr lang="en-US" altLang="ja-JP" dirty="0">
                      <a:ea typeface="ＭＳ Ｐゴシック" pitchFamily="50" charset="-128"/>
                    </a:endParaRPr>
                  </a:p>
                </p:txBody>
              </p:sp>
              <p:sp>
                <p:nvSpPr>
                  <p:cNvPr id="169" name="CustomShape 34"/>
                  <p:cNvSpPr>
                    <a:spLocks noChangeArrowheads="1"/>
                  </p:cNvSpPr>
                  <p:nvPr/>
                </p:nvSpPr>
                <p:spPr bwMode="auto">
                  <a:xfrm>
                    <a:off x="1552062" y="4376544"/>
                    <a:ext cx="365760" cy="365760"/>
                  </a:xfrm>
                  <a:prstGeom prst="rect">
                    <a:avLst/>
                  </a:prstGeom>
                  <a:solidFill>
                    <a:schemeClr val="accent2">
                      <a:lumMod val="20000"/>
                      <a:lumOff val="80000"/>
                    </a:schemeClr>
                  </a:solidFill>
                  <a:ln w="936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lIns="90000" tIns="45000" rIns="90000" bIns="45000" anchor="ctr"/>
                  <a:lstStyle/>
                  <a:p>
                    <a:pPr algn="ctr"/>
                    <a:endParaRPr lang="en-US" altLang="ja-JP" dirty="0">
                      <a:ea typeface="ＭＳ Ｐゴシック" pitchFamily="50" charset="-128"/>
                    </a:endParaRPr>
                  </a:p>
                </p:txBody>
              </p:sp>
              <p:sp>
                <p:nvSpPr>
                  <p:cNvPr id="170" name="CustomShape 35"/>
                  <p:cNvSpPr>
                    <a:spLocks noChangeArrowheads="1"/>
                  </p:cNvSpPr>
                  <p:nvPr/>
                </p:nvSpPr>
                <p:spPr bwMode="auto">
                  <a:xfrm>
                    <a:off x="1186302" y="4742304"/>
                    <a:ext cx="365760" cy="365760"/>
                  </a:xfrm>
                  <a:prstGeom prst="rect">
                    <a:avLst/>
                  </a:prstGeom>
                  <a:solidFill>
                    <a:schemeClr val="accent2">
                      <a:lumMod val="20000"/>
                      <a:lumOff val="80000"/>
                    </a:schemeClr>
                  </a:solidFill>
                  <a:ln w="936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lIns="90000" tIns="45000" rIns="90000" bIns="45000" anchor="ctr"/>
                  <a:lstStyle/>
                  <a:p>
                    <a:pPr algn="ctr"/>
                    <a:endParaRPr lang="en-US" altLang="ja-JP" dirty="0">
                      <a:ea typeface="ＭＳ Ｐゴシック" pitchFamily="50" charset="-128"/>
                    </a:endParaRPr>
                  </a:p>
                </p:txBody>
              </p:sp>
              <p:sp>
                <p:nvSpPr>
                  <p:cNvPr id="171" name="CustomShape 36"/>
                  <p:cNvSpPr>
                    <a:spLocks noChangeArrowheads="1"/>
                  </p:cNvSpPr>
                  <p:nvPr/>
                </p:nvSpPr>
                <p:spPr bwMode="auto">
                  <a:xfrm>
                    <a:off x="1552062" y="4742304"/>
                    <a:ext cx="365760" cy="365760"/>
                  </a:xfrm>
                  <a:prstGeom prst="rect">
                    <a:avLst/>
                  </a:prstGeom>
                  <a:noFill/>
                  <a:ln w="936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ja-JP" altLang="ja-JP"/>
                  </a:p>
                </p:txBody>
              </p:sp>
            </p:grpSp>
            <p:grpSp>
              <p:nvGrpSpPr>
                <p:cNvPr id="254" name="グループ化 253"/>
                <p:cNvGrpSpPr/>
                <p:nvPr/>
              </p:nvGrpSpPr>
              <p:grpSpPr>
                <a:xfrm>
                  <a:off x="2231740" y="4545124"/>
                  <a:ext cx="1461770" cy="1463040"/>
                  <a:chOff x="2879812" y="3717032"/>
                  <a:chExt cx="1461770" cy="1463040"/>
                </a:xfrm>
              </p:grpSpPr>
              <p:sp>
                <p:nvSpPr>
                  <p:cNvPr id="190" name="CustomShape 5"/>
                  <p:cNvSpPr>
                    <a:spLocks noChangeArrowheads="1"/>
                  </p:cNvSpPr>
                  <p:nvPr/>
                </p:nvSpPr>
                <p:spPr bwMode="auto">
                  <a:xfrm>
                    <a:off x="2879812" y="3717032"/>
                    <a:ext cx="181610" cy="182880"/>
                  </a:xfrm>
                  <a:prstGeom prst="rect">
                    <a:avLst/>
                  </a:prstGeom>
                  <a:solidFill>
                    <a:srgbClr val="FFC000"/>
                  </a:solidFill>
                  <a:ln w="936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lIns="90000" tIns="45000" rIns="90000" bIns="45000" anchor="ctr"/>
                  <a:lstStyle/>
                  <a:p>
                    <a:pPr algn="ctr"/>
                    <a:endParaRPr lang="en-US" altLang="ja-JP" sz="1200" dirty="0">
                      <a:ea typeface="ＭＳ Ｐゴシック" pitchFamily="50" charset="-128"/>
                    </a:endParaRPr>
                  </a:p>
                </p:txBody>
              </p:sp>
              <p:sp>
                <p:nvSpPr>
                  <p:cNvPr id="191" name="CustomShape 6"/>
                  <p:cNvSpPr>
                    <a:spLocks noChangeArrowheads="1"/>
                  </p:cNvSpPr>
                  <p:nvPr/>
                </p:nvSpPr>
                <p:spPr bwMode="auto">
                  <a:xfrm>
                    <a:off x="3245572" y="3717032"/>
                    <a:ext cx="181610" cy="182880"/>
                  </a:xfrm>
                  <a:prstGeom prst="rect">
                    <a:avLst/>
                  </a:prstGeom>
                  <a:solidFill>
                    <a:srgbClr val="92D050"/>
                  </a:solidFill>
                  <a:ln w="936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lIns="90000" tIns="45000" rIns="90000" bIns="45000" anchor="ctr"/>
                  <a:lstStyle/>
                  <a:p>
                    <a:pPr algn="ctr"/>
                    <a:endParaRPr lang="en-US" altLang="ja-JP" dirty="0">
                      <a:ea typeface="ＭＳ Ｐゴシック" pitchFamily="50" charset="-128"/>
                    </a:endParaRPr>
                  </a:p>
                </p:txBody>
              </p:sp>
              <p:sp>
                <p:nvSpPr>
                  <p:cNvPr id="192" name="CustomShape 7"/>
                  <p:cNvSpPr>
                    <a:spLocks noChangeArrowheads="1"/>
                  </p:cNvSpPr>
                  <p:nvPr/>
                </p:nvSpPr>
                <p:spPr bwMode="auto">
                  <a:xfrm>
                    <a:off x="2879812" y="4082792"/>
                    <a:ext cx="181610" cy="182880"/>
                  </a:xfrm>
                  <a:prstGeom prst="rect">
                    <a:avLst/>
                  </a:prstGeom>
                  <a:solidFill>
                    <a:srgbClr val="92D050"/>
                  </a:solidFill>
                  <a:ln w="936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lIns="90000" tIns="45000" rIns="90000" bIns="45000" anchor="ctr"/>
                  <a:lstStyle/>
                  <a:p>
                    <a:pPr algn="ctr"/>
                    <a:endParaRPr lang="en-US" altLang="ja-JP" dirty="0">
                      <a:ea typeface="ＭＳ Ｐゴシック" pitchFamily="50" charset="-128"/>
                    </a:endParaRPr>
                  </a:p>
                </p:txBody>
              </p:sp>
              <p:sp>
                <p:nvSpPr>
                  <p:cNvPr id="193" name="CustomShape 8"/>
                  <p:cNvSpPr>
                    <a:spLocks noChangeArrowheads="1"/>
                  </p:cNvSpPr>
                  <p:nvPr/>
                </p:nvSpPr>
                <p:spPr bwMode="auto">
                  <a:xfrm>
                    <a:off x="3245572" y="4082792"/>
                    <a:ext cx="181610" cy="182880"/>
                  </a:xfrm>
                  <a:prstGeom prst="rect">
                    <a:avLst/>
                  </a:prstGeom>
                  <a:solidFill>
                    <a:srgbClr val="92D050"/>
                  </a:solidFill>
                  <a:ln w="936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lIns="90000" tIns="45000" rIns="90000" bIns="45000" anchor="ctr"/>
                  <a:lstStyle/>
                  <a:p>
                    <a:pPr algn="ctr"/>
                    <a:endParaRPr lang="en-US" altLang="ja-JP" dirty="0">
                      <a:ea typeface="ＭＳ Ｐゴシック" pitchFamily="50" charset="-128"/>
                    </a:endParaRPr>
                  </a:p>
                </p:txBody>
              </p:sp>
              <p:sp>
                <p:nvSpPr>
                  <p:cNvPr id="194" name="CustomShape 9"/>
                  <p:cNvSpPr>
                    <a:spLocks noChangeArrowheads="1"/>
                  </p:cNvSpPr>
                  <p:nvPr/>
                </p:nvSpPr>
                <p:spPr bwMode="auto">
                  <a:xfrm>
                    <a:off x="2879812" y="4448552"/>
                    <a:ext cx="181610" cy="182880"/>
                  </a:xfrm>
                  <a:prstGeom prst="rect">
                    <a:avLst/>
                  </a:prstGeom>
                  <a:solidFill>
                    <a:srgbClr val="FFFF00"/>
                  </a:solidFill>
                  <a:ln w="936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lIns="90000" tIns="45000" rIns="90000" bIns="45000" anchor="ctr"/>
                  <a:lstStyle/>
                  <a:p>
                    <a:pPr algn="ctr"/>
                    <a:endParaRPr lang="en-US" altLang="ja-JP" dirty="0">
                      <a:ea typeface="ＭＳ Ｐゴシック" pitchFamily="50" charset="-128"/>
                    </a:endParaRPr>
                  </a:p>
                </p:txBody>
              </p:sp>
              <p:sp>
                <p:nvSpPr>
                  <p:cNvPr id="195" name="CustomShape 10"/>
                  <p:cNvSpPr>
                    <a:spLocks noChangeArrowheads="1"/>
                  </p:cNvSpPr>
                  <p:nvPr/>
                </p:nvSpPr>
                <p:spPr bwMode="auto">
                  <a:xfrm>
                    <a:off x="3245572" y="4448552"/>
                    <a:ext cx="181610" cy="182880"/>
                  </a:xfrm>
                  <a:prstGeom prst="rect">
                    <a:avLst/>
                  </a:prstGeom>
                  <a:solidFill>
                    <a:srgbClr val="FFFF00"/>
                  </a:solidFill>
                  <a:ln w="936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lIns="90000" tIns="45000" rIns="90000" bIns="45000" anchor="ctr"/>
                  <a:lstStyle/>
                  <a:p>
                    <a:pPr algn="ctr"/>
                    <a:endParaRPr lang="en-US" altLang="ja-JP" dirty="0">
                      <a:ea typeface="ＭＳ Ｐゴシック" pitchFamily="50" charset="-128"/>
                    </a:endParaRPr>
                  </a:p>
                </p:txBody>
              </p:sp>
              <p:sp>
                <p:nvSpPr>
                  <p:cNvPr id="196" name="CustomShape 11"/>
                  <p:cNvSpPr>
                    <a:spLocks noChangeArrowheads="1"/>
                  </p:cNvSpPr>
                  <p:nvPr/>
                </p:nvSpPr>
                <p:spPr bwMode="auto">
                  <a:xfrm>
                    <a:off x="2879812" y="4814312"/>
                    <a:ext cx="181610" cy="182880"/>
                  </a:xfrm>
                  <a:prstGeom prst="rect">
                    <a:avLst/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  <a:ln w="936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lIns="90000" tIns="45000" rIns="90000" bIns="45000" anchor="ctr"/>
                  <a:lstStyle/>
                  <a:p>
                    <a:pPr algn="ctr"/>
                    <a:endParaRPr lang="en-US" altLang="ja-JP" dirty="0">
                      <a:ea typeface="ＭＳ Ｐゴシック" pitchFamily="50" charset="-128"/>
                    </a:endParaRPr>
                  </a:p>
                </p:txBody>
              </p:sp>
              <p:sp>
                <p:nvSpPr>
                  <p:cNvPr id="197" name="CustomShape 12"/>
                  <p:cNvSpPr>
                    <a:spLocks noChangeArrowheads="1"/>
                  </p:cNvSpPr>
                  <p:nvPr/>
                </p:nvSpPr>
                <p:spPr bwMode="auto">
                  <a:xfrm>
                    <a:off x="3245572" y="4814312"/>
                    <a:ext cx="181610" cy="182880"/>
                  </a:xfrm>
                  <a:prstGeom prst="rect">
                    <a:avLst/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  <a:ln w="936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lIns="90000" tIns="45000" rIns="90000" bIns="45000" anchor="ctr"/>
                  <a:lstStyle/>
                  <a:p>
                    <a:pPr algn="ctr"/>
                    <a:endParaRPr lang="en-US" altLang="ja-JP" dirty="0">
                      <a:ea typeface="ＭＳ Ｐゴシック" pitchFamily="50" charset="-128"/>
                    </a:endParaRPr>
                  </a:p>
                </p:txBody>
              </p:sp>
              <p:sp>
                <p:nvSpPr>
                  <p:cNvPr id="198" name="CustomShape 13"/>
                  <p:cNvSpPr>
                    <a:spLocks noChangeArrowheads="1"/>
                  </p:cNvSpPr>
                  <p:nvPr/>
                </p:nvSpPr>
                <p:spPr bwMode="auto">
                  <a:xfrm>
                    <a:off x="3611332" y="3717032"/>
                    <a:ext cx="181610" cy="182880"/>
                  </a:xfrm>
                  <a:prstGeom prst="rect">
                    <a:avLst/>
                  </a:prstGeom>
                  <a:solidFill>
                    <a:srgbClr val="00B0F0"/>
                  </a:solidFill>
                  <a:ln w="936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lIns="90000" tIns="45000" rIns="90000" bIns="45000" anchor="ctr"/>
                  <a:lstStyle/>
                  <a:p>
                    <a:pPr algn="ctr"/>
                    <a:endParaRPr lang="en-US" altLang="ja-JP" dirty="0">
                      <a:ea typeface="ＭＳ Ｐゴシック" pitchFamily="50" charset="-128"/>
                    </a:endParaRPr>
                  </a:p>
                </p:txBody>
              </p:sp>
              <p:sp>
                <p:nvSpPr>
                  <p:cNvPr id="199" name="CustomShape 14"/>
                  <p:cNvSpPr>
                    <a:spLocks noChangeArrowheads="1"/>
                  </p:cNvSpPr>
                  <p:nvPr/>
                </p:nvSpPr>
                <p:spPr bwMode="auto">
                  <a:xfrm>
                    <a:off x="3977092" y="3717032"/>
                    <a:ext cx="181610" cy="182880"/>
                  </a:xfrm>
                  <a:prstGeom prst="rect">
                    <a:avLst/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  <a:ln w="936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lIns="90000" tIns="45000" rIns="90000" bIns="45000" anchor="ctr"/>
                  <a:lstStyle/>
                  <a:p>
                    <a:pPr algn="ctr"/>
                    <a:endParaRPr lang="en-US" altLang="ja-JP" dirty="0">
                      <a:ea typeface="ＭＳ Ｐゴシック" pitchFamily="50" charset="-128"/>
                    </a:endParaRPr>
                  </a:p>
                </p:txBody>
              </p:sp>
              <p:sp>
                <p:nvSpPr>
                  <p:cNvPr id="200" name="CustomShape 15"/>
                  <p:cNvSpPr>
                    <a:spLocks noChangeArrowheads="1"/>
                  </p:cNvSpPr>
                  <p:nvPr/>
                </p:nvSpPr>
                <p:spPr bwMode="auto">
                  <a:xfrm>
                    <a:off x="3611332" y="4082792"/>
                    <a:ext cx="181610" cy="182880"/>
                  </a:xfrm>
                  <a:prstGeom prst="rect">
                    <a:avLst/>
                  </a:prstGeom>
                  <a:solidFill>
                    <a:srgbClr val="00B0F0"/>
                  </a:solidFill>
                  <a:ln w="936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lIns="90000" tIns="45000" rIns="90000" bIns="45000" anchor="ctr"/>
                  <a:lstStyle/>
                  <a:p>
                    <a:pPr algn="ctr"/>
                    <a:endParaRPr lang="en-US" altLang="ja-JP" dirty="0">
                      <a:ea typeface="ＭＳ Ｐゴシック" pitchFamily="50" charset="-128"/>
                    </a:endParaRPr>
                  </a:p>
                </p:txBody>
              </p:sp>
              <p:sp>
                <p:nvSpPr>
                  <p:cNvPr id="201" name="CustomShape 16"/>
                  <p:cNvSpPr>
                    <a:spLocks noChangeArrowheads="1"/>
                  </p:cNvSpPr>
                  <p:nvPr/>
                </p:nvSpPr>
                <p:spPr bwMode="auto">
                  <a:xfrm>
                    <a:off x="3977092" y="4082792"/>
                    <a:ext cx="181610" cy="182880"/>
                  </a:xfrm>
                  <a:prstGeom prst="rect">
                    <a:avLst/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  <a:ln w="936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lIns="90000" tIns="45000" rIns="90000" bIns="45000" anchor="ctr"/>
                  <a:lstStyle/>
                  <a:p>
                    <a:pPr algn="ctr"/>
                    <a:endParaRPr lang="en-US" altLang="ja-JP" dirty="0">
                      <a:ea typeface="ＭＳ Ｐゴシック" pitchFamily="50" charset="-128"/>
                    </a:endParaRPr>
                  </a:p>
                </p:txBody>
              </p:sp>
              <p:sp>
                <p:nvSpPr>
                  <p:cNvPr id="202" name="CustomShape 17"/>
                  <p:cNvSpPr>
                    <a:spLocks noChangeArrowheads="1"/>
                  </p:cNvSpPr>
                  <p:nvPr/>
                </p:nvSpPr>
                <p:spPr bwMode="auto">
                  <a:xfrm>
                    <a:off x="3611332" y="4448552"/>
                    <a:ext cx="181610" cy="182880"/>
                  </a:xfrm>
                  <a:prstGeom prst="rect">
                    <a:avLst/>
                  </a:prstGeom>
                  <a:solidFill>
                    <a:schemeClr val="accent2">
                      <a:lumMod val="20000"/>
                      <a:lumOff val="80000"/>
                    </a:schemeClr>
                  </a:solidFill>
                  <a:ln w="936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lIns="90000" tIns="45000" rIns="90000" bIns="45000" anchor="ctr"/>
                  <a:lstStyle/>
                  <a:p>
                    <a:pPr algn="ctr"/>
                    <a:endParaRPr lang="en-US" altLang="ja-JP" dirty="0">
                      <a:ea typeface="ＭＳ Ｐゴシック" pitchFamily="50" charset="-128"/>
                    </a:endParaRPr>
                  </a:p>
                </p:txBody>
              </p:sp>
              <p:sp>
                <p:nvSpPr>
                  <p:cNvPr id="203" name="CustomShape 18"/>
                  <p:cNvSpPr>
                    <a:spLocks noChangeArrowheads="1"/>
                  </p:cNvSpPr>
                  <p:nvPr/>
                </p:nvSpPr>
                <p:spPr bwMode="auto">
                  <a:xfrm>
                    <a:off x="3977092" y="4448552"/>
                    <a:ext cx="181610" cy="182880"/>
                  </a:xfrm>
                  <a:prstGeom prst="rect">
                    <a:avLst/>
                  </a:prstGeom>
                  <a:solidFill>
                    <a:schemeClr val="accent2">
                      <a:lumMod val="20000"/>
                      <a:lumOff val="80000"/>
                    </a:schemeClr>
                  </a:solidFill>
                  <a:ln w="936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lIns="90000" tIns="45000" rIns="90000" bIns="45000" anchor="ctr"/>
                  <a:lstStyle/>
                  <a:p>
                    <a:pPr algn="ctr"/>
                    <a:endParaRPr lang="en-US" altLang="ja-JP" dirty="0">
                      <a:ea typeface="ＭＳ Ｐゴシック" pitchFamily="50" charset="-128"/>
                    </a:endParaRPr>
                  </a:p>
                </p:txBody>
              </p:sp>
              <p:sp>
                <p:nvSpPr>
                  <p:cNvPr id="204" name="CustomShape 19"/>
                  <p:cNvSpPr>
                    <a:spLocks noChangeArrowheads="1"/>
                  </p:cNvSpPr>
                  <p:nvPr/>
                </p:nvSpPr>
                <p:spPr bwMode="auto">
                  <a:xfrm>
                    <a:off x="3611332" y="4814312"/>
                    <a:ext cx="181610" cy="182880"/>
                  </a:xfrm>
                  <a:prstGeom prst="rect">
                    <a:avLst/>
                  </a:prstGeom>
                  <a:solidFill>
                    <a:schemeClr val="accent2">
                      <a:lumMod val="20000"/>
                      <a:lumOff val="80000"/>
                    </a:schemeClr>
                  </a:solidFill>
                  <a:ln w="936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lIns="90000" tIns="45000" rIns="90000" bIns="45000" anchor="ctr"/>
                  <a:lstStyle/>
                  <a:p>
                    <a:pPr algn="ctr"/>
                    <a:endParaRPr lang="en-US" altLang="ja-JP" dirty="0">
                      <a:ea typeface="ＭＳ Ｐゴシック" pitchFamily="50" charset="-128"/>
                    </a:endParaRPr>
                  </a:p>
                </p:txBody>
              </p:sp>
              <p:sp>
                <p:nvSpPr>
                  <p:cNvPr id="205" name="CustomShape 20"/>
                  <p:cNvSpPr>
                    <a:spLocks noChangeArrowheads="1"/>
                  </p:cNvSpPr>
                  <p:nvPr/>
                </p:nvSpPr>
                <p:spPr bwMode="auto">
                  <a:xfrm>
                    <a:off x="3977092" y="4814312"/>
                    <a:ext cx="181610" cy="182880"/>
                  </a:xfrm>
                  <a:prstGeom prst="rect">
                    <a:avLst/>
                  </a:prstGeom>
                  <a:solidFill>
                    <a:schemeClr val="accent2">
                      <a:lumMod val="20000"/>
                      <a:lumOff val="80000"/>
                    </a:schemeClr>
                  </a:solidFill>
                  <a:ln w="936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lIns="90000" tIns="45000" rIns="90000" bIns="45000" anchor="ctr"/>
                  <a:lstStyle/>
                  <a:p>
                    <a:pPr algn="ctr"/>
                    <a:endParaRPr lang="en-US" altLang="ja-JP" dirty="0">
                      <a:ea typeface="ＭＳ Ｐゴシック" pitchFamily="50" charset="-128"/>
                    </a:endParaRPr>
                  </a:p>
                </p:txBody>
              </p:sp>
              <p:sp>
                <p:nvSpPr>
                  <p:cNvPr id="206" name="CustomShape 21"/>
                  <p:cNvSpPr>
                    <a:spLocks noChangeArrowheads="1"/>
                  </p:cNvSpPr>
                  <p:nvPr/>
                </p:nvSpPr>
                <p:spPr bwMode="auto">
                  <a:xfrm>
                    <a:off x="3062692" y="3717032"/>
                    <a:ext cx="181610" cy="182880"/>
                  </a:xfrm>
                  <a:prstGeom prst="rect">
                    <a:avLst/>
                  </a:prstGeom>
                  <a:solidFill>
                    <a:srgbClr val="FFC000"/>
                  </a:solidFill>
                  <a:ln w="936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lIns="90000" tIns="45000" rIns="90000" bIns="45000" anchor="ctr"/>
                  <a:lstStyle/>
                  <a:p>
                    <a:pPr algn="ctr"/>
                    <a:endParaRPr lang="en-US" altLang="ja-JP" dirty="0">
                      <a:ea typeface="ＭＳ Ｐゴシック" pitchFamily="50" charset="-128"/>
                    </a:endParaRPr>
                  </a:p>
                </p:txBody>
              </p:sp>
              <p:sp>
                <p:nvSpPr>
                  <p:cNvPr id="207" name="CustomShape 22"/>
                  <p:cNvSpPr>
                    <a:spLocks noChangeArrowheads="1"/>
                  </p:cNvSpPr>
                  <p:nvPr/>
                </p:nvSpPr>
                <p:spPr bwMode="auto">
                  <a:xfrm>
                    <a:off x="3428452" y="3717032"/>
                    <a:ext cx="181610" cy="182880"/>
                  </a:xfrm>
                  <a:prstGeom prst="rect">
                    <a:avLst/>
                  </a:prstGeom>
                  <a:solidFill>
                    <a:srgbClr val="92D050"/>
                  </a:solidFill>
                  <a:ln w="936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lIns="90000" tIns="45000" rIns="90000" bIns="45000" anchor="ctr"/>
                  <a:lstStyle/>
                  <a:p>
                    <a:pPr algn="ctr"/>
                    <a:endParaRPr lang="en-US" altLang="ja-JP" dirty="0">
                      <a:ea typeface="ＭＳ Ｐゴシック" pitchFamily="50" charset="-128"/>
                    </a:endParaRPr>
                  </a:p>
                </p:txBody>
              </p:sp>
              <p:sp>
                <p:nvSpPr>
                  <p:cNvPr id="208" name="CustomShape 23"/>
                  <p:cNvSpPr>
                    <a:spLocks noChangeArrowheads="1"/>
                  </p:cNvSpPr>
                  <p:nvPr/>
                </p:nvSpPr>
                <p:spPr bwMode="auto">
                  <a:xfrm>
                    <a:off x="3062692" y="4082792"/>
                    <a:ext cx="181610" cy="182880"/>
                  </a:xfrm>
                  <a:prstGeom prst="rect">
                    <a:avLst/>
                  </a:prstGeom>
                  <a:solidFill>
                    <a:srgbClr val="92D050"/>
                  </a:solidFill>
                  <a:ln w="936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lIns="90000" tIns="45000" rIns="90000" bIns="45000" anchor="ctr"/>
                  <a:lstStyle/>
                  <a:p>
                    <a:pPr algn="ctr"/>
                    <a:endParaRPr lang="en-US" altLang="ja-JP" dirty="0">
                      <a:ea typeface="ＭＳ Ｐゴシック" pitchFamily="50" charset="-128"/>
                    </a:endParaRPr>
                  </a:p>
                </p:txBody>
              </p:sp>
              <p:sp>
                <p:nvSpPr>
                  <p:cNvPr id="209" name="CustomShape 24"/>
                  <p:cNvSpPr>
                    <a:spLocks noChangeArrowheads="1"/>
                  </p:cNvSpPr>
                  <p:nvPr/>
                </p:nvSpPr>
                <p:spPr bwMode="auto">
                  <a:xfrm>
                    <a:off x="3428452" y="4082792"/>
                    <a:ext cx="181610" cy="182880"/>
                  </a:xfrm>
                  <a:prstGeom prst="rect">
                    <a:avLst/>
                  </a:prstGeom>
                  <a:solidFill>
                    <a:srgbClr val="92D050"/>
                  </a:solidFill>
                  <a:ln w="936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lIns="90000" tIns="45000" rIns="90000" bIns="45000" anchor="ctr"/>
                  <a:lstStyle/>
                  <a:p>
                    <a:pPr algn="ctr"/>
                    <a:endParaRPr lang="en-US" altLang="ja-JP" dirty="0">
                      <a:ea typeface="ＭＳ Ｐゴシック" pitchFamily="50" charset="-128"/>
                    </a:endParaRPr>
                  </a:p>
                </p:txBody>
              </p:sp>
              <p:sp>
                <p:nvSpPr>
                  <p:cNvPr id="210" name="CustomShape 25"/>
                  <p:cNvSpPr>
                    <a:spLocks noChangeArrowheads="1"/>
                  </p:cNvSpPr>
                  <p:nvPr/>
                </p:nvSpPr>
                <p:spPr bwMode="auto">
                  <a:xfrm>
                    <a:off x="3062692" y="4448552"/>
                    <a:ext cx="181610" cy="182880"/>
                  </a:xfrm>
                  <a:prstGeom prst="rect">
                    <a:avLst/>
                  </a:prstGeom>
                  <a:solidFill>
                    <a:srgbClr val="FFFF00"/>
                  </a:solidFill>
                  <a:ln w="936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lIns="90000" tIns="45000" rIns="90000" bIns="45000" anchor="ctr"/>
                  <a:lstStyle/>
                  <a:p>
                    <a:pPr algn="ctr"/>
                    <a:endParaRPr lang="en-US" altLang="ja-JP" dirty="0">
                      <a:ea typeface="ＭＳ Ｐゴシック" pitchFamily="50" charset="-128"/>
                    </a:endParaRPr>
                  </a:p>
                </p:txBody>
              </p:sp>
              <p:sp>
                <p:nvSpPr>
                  <p:cNvPr id="211" name="CustomShape 26"/>
                  <p:cNvSpPr>
                    <a:spLocks noChangeArrowheads="1"/>
                  </p:cNvSpPr>
                  <p:nvPr/>
                </p:nvSpPr>
                <p:spPr bwMode="auto">
                  <a:xfrm>
                    <a:off x="3428452" y="4448552"/>
                    <a:ext cx="181610" cy="182880"/>
                  </a:xfrm>
                  <a:prstGeom prst="rect">
                    <a:avLst/>
                  </a:prstGeom>
                  <a:solidFill>
                    <a:srgbClr val="FFFF00"/>
                  </a:solidFill>
                  <a:ln w="936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lIns="90000" tIns="45000" rIns="90000" bIns="45000" anchor="ctr"/>
                  <a:lstStyle/>
                  <a:p>
                    <a:pPr algn="ctr"/>
                    <a:endParaRPr lang="en-US" altLang="ja-JP" dirty="0">
                      <a:ea typeface="ＭＳ Ｐゴシック" pitchFamily="50" charset="-128"/>
                    </a:endParaRPr>
                  </a:p>
                </p:txBody>
              </p:sp>
              <p:sp>
                <p:nvSpPr>
                  <p:cNvPr id="212" name="CustomShape 27"/>
                  <p:cNvSpPr>
                    <a:spLocks noChangeArrowheads="1"/>
                  </p:cNvSpPr>
                  <p:nvPr/>
                </p:nvSpPr>
                <p:spPr bwMode="auto">
                  <a:xfrm>
                    <a:off x="3062692" y="4814312"/>
                    <a:ext cx="181610" cy="182880"/>
                  </a:xfrm>
                  <a:prstGeom prst="rect">
                    <a:avLst/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  <a:ln w="936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lIns="90000" tIns="45000" rIns="90000" bIns="45000" anchor="ctr"/>
                  <a:lstStyle/>
                  <a:p>
                    <a:pPr algn="ctr"/>
                    <a:endParaRPr lang="en-US" altLang="ja-JP" dirty="0">
                      <a:ea typeface="ＭＳ Ｐゴシック" pitchFamily="50" charset="-128"/>
                    </a:endParaRPr>
                  </a:p>
                </p:txBody>
              </p:sp>
              <p:sp>
                <p:nvSpPr>
                  <p:cNvPr id="213" name="CustomShape 28"/>
                  <p:cNvSpPr>
                    <a:spLocks noChangeArrowheads="1"/>
                  </p:cNvSpPr>
                  <p:nvPr/>
                </p:nvSpPr>
                <p:spPr bwMode="auto">
                  <a:xfrm>
                    <a:off x="3428452" y="4814312"/>
                    <a:ext cx="181610" cy="182880"/>
                  </a:xfrm>
                  <a:prstGeom prst="rect">
                    <a:avLst/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  <a:ln w="936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lIns="90000" tIns="45000" rIns="90000" bIns="45000" anchor="ctr"/>
                  <a:lstStyle/>
                  <a:p>
                    <a:pPr algn="ctr"/>
                    <a:endParaRPr lang="en-US" altLang="ja-JP" dirty="0">
                      <a:ea typeface="ＭＳ Ｐゴシック" pitchFamily="50" charset="-128"/>
                    </a:endParaRPr>
                  </a:p>
                </p:txBody>
              </p:sp>
              <p:sp>
                <p:nvSpPr>
                  <p:cNvPr id="214" name="CustomShape 29"/>
                  <p:cNvSpPr>
                    <a:spLocks noChangeArrowheads="1"/>
                  </p:cNvSpPr>
                  <p:nvPr/>
                </p:nvSpPr>
                <p:spPr bwMode="auto">
                  <a:xfrm>
                    <a:off x="3794212" y="3717032"/>
                    <a:ext cx="181610" cy="182880"/>
                  </a:xfrm>
                  <a:prstGeom prst="rect">
                    <a:avLst/>
                  </a:prstGeom>
                  <a:solidFill>
                    <a:srgbClr val="00B0F0"/>
                  </a:solidFill>
                  <a:ln w="936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lIns="90000" tIns="45000" rIns="90000" bIns="45000" anchor="ctr"/>
                  <a:lstStyle/>
                  <a:p>
                    <a:pPr algn="ctr"/>
                    <a:endParaRPr lang="en-US" altLang="ja-JP" dirty="0">
                      <a:ea typeface="ＭＳ Ｐゴシック" pitchFamily="50" charset="-128"/>
                    </a:endParaRPr>
                  </a:p>
                </p:txBody>
              </p:sp>
              <p:sp>
                <p:nvSpPr>
                  <p:cNvPr id="215" name="CustomShape 30"/>
                  <p:cNvSpPr>
                    <a:spLocks noChangeArrowheads="1"/>
                  </p:cNvSpPr>
                  <p:nvPr/>
                </p:nvSpPr>
                <p:spPr bwMode="auto">
                  <a:xfrm>
                    <a:off x="4159972" y="3717032"/>
                    <a:ext cx="181610" cy="182880"/>
                  </a:xfrm>
                  <a:prstGeom prst="rect">
                    <a:avLst/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  <a:ln w="936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lIns="90000" tIns="45000" rIns="90000" bIns="45000" anchor="ctr"/>
                  <a:lstStyle/>
                  <a:p>
                    <a:pPr algn="ctr"/>
                    <a:endParaRPr lang="en-US" altLang="ja-JP" dirty="0">
                      <a:ea typeface="ＭＳ Ｐゴシック" pitchFamily="50" charset="-128"/>
                    </a:endParaRPr>
                  </a:p>
                </p:txBody>
              </p:sp>
              <p:sp>
                <p:nvSpPr>
                  <p:cNvPr id="216" name="CustomShape 31"/>
                  <p:cNvSpPr>
                    <a:spLocks noChangeArrowheads="1"/>
                  </p:cNvSpPr>
                  <p:nvPr/>
                </p:nvSpPr>
                <p:spPr bwMode="auto">
                  <a:xfrm>
                    <a:off x="3794212" y="4082792"/>
                    <a:ext cx="181610" cy="182880"/>
                  </a:xfrm>
                  <a:prstGeom prst="rect">
                    <a:avLst/>
                  </a:prstGeom>
                  <a:solidFill>
                    <a:srgbClr val="00B0F0"/>
                  </a:solidFill>
                  <a:ln w="936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lIns="90000" tIns="45000" rIns="90000" bIns="45000" anchor="ctr"/>
                  <a:lstStyle/>
                  <a:p>
                    <a:pPr algn="ctr"/>
                    <a:endParaRPr lang="en-US" altLang="ja-JP" dirty="0">
                      <a:ea typeface="ＭＳ Ｐゴシック" pitchFamily="50" charset="-128"/>
                    </a:endParaRPr>
                  </a:p>
                </p:txBody>
              </p:sp>
              <p:sp>
                <p:nvSpPr>
                  <p:cNvPr id="217" name="CustomShape 32"/>
                  <p:cNvSpPr>
                    <a:spLocks noChangeArrowheads="1"/>
                  </p:cNvSpPr>
                  <p:nvPr/>
                </p:nvSpPr>
                <p:spPr bwMode="auto">
                  <a:xfrm>
                    <a:off x="4159972" y="4082792"/>
                    <a:ext cx="181610" cy="182880"/>
                  </a:xfrm>
                  <a:prstGeom prst="rect">
                    <a:avLst/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  <a:ln w="936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lIns="90000" tIns="45000" rIns="90000" bIns="45000" anchor="ctr"/>
                  <a:lstStyle/>
                  <a:p>
                    <a:pPr algn="ctr"/>
                    <a:endParaRPr lang="en-US" altLang="ja-JP" dirty="0">
                      <a:ea typeface="ＭＳ Ｐゴシック" pitchFamily="50" charset="-128"/>
                    </a:endParaRPr>
                  </a:p>
                </p:txBody>
              </p:sp>
              <p:sp>
                <p:nvSpPr>
                  <p:cNvPr id="218" name="CustomShape 33"/>
                  <p:cNvSpPr>
                    <a:spLocks noChangeArrowheads="1"/>
                  </p:cNvSpPr>
                  <p:nvPr/>
                </p:nvSpPr>
                <p:spPr bwMode="auto">
                  <a:xfrm>
                    <a:off x="3794212" y="4448552"/>
                    <a:ext cx="181610" cy="182880"/>
                  </a:xfrm>
                  <a:prstGeom prst="rect">
                    <a:avLst/>
                  </a:prstGeom>
                  <a:solidFill>
                    <a:schemeClr val="accent2">
                      <a:lumMod val="20000"/>
                      <a:lumOff val="80000"/>
                    </a:schemeClr>
                  </a:solidFill>
                  <a:ln w="936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lIns="90000" tIns="45000" rIns="90000" bIns="45000" anchor="ctr"/>
                  <a:lstStyle/>
                  <a:p>
                    <a:pPr algn="ctr"/>
                    <a:endParaRPr lang="en-US" altLang="ja-JP" dirty="0">
                      <a:ea typeface="ＭＳ Ｐゴシック" pitchFamily="50" charset="-128"/>
                    </a:endParaRPr>
                  </a:p>
                </p:txBody>
              </p:sp>
              <p:sp>
                <p:nvSpPr>
                  <p:cNvPr id="219" name="CustomShape 34"/>
                  <p:cNvSpPr>
                    <a:spLocks noChangeArrowheads="1"/>
                  </p:cNvSpPr>
                  <p:nvPr/>
                </p:nvSpPr>
                <p:spPr bwMode="auto">
                  <a:xfrm>
                    <a:off x="4159972" y="4448552"/>
                    <a:ext cx="181610" cy="182880"/>
                  </a:xfrm>
                  <a:prstGeom prst="rect">
                    <a:avLst/>
                  </a:prstGeom>
                  <a:solidFill>
                    <a:schemeClr val="accent2">
                      <a:lumMod val="20000"/>
                      <a:lumOff val="80000"/>
                    </a:schemeClr>
                  </a:solidFill>
                  <a:ln w="936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lIns="90000" tIns="45000" rIns="90000" bIns="45000" anchor="ctr"/>
                  <a:lstStyle/>
                  <a:p>
                    <a:pPr algn="ctr"/>
                    <a:endParaRPr lang="en-US" altLang="ja-JP" dirty="0">
                      <a:ea typeface="ＭＳ Ｐゴシック" pitchFamily="50" charset="-128"/>
                    </a:endParaRPr>
                  </a:p>
                </p:txBody>
              </p:sp>
              <p:sp>
                <p:nvSpPr>
                  <p:cNvPr id="220" name="CustomShape 35"/>
                  <p:cNvSpPr>
                    <a:spLocks noChangeArrowheads="1"/>
                  </p:cNvSpPr>
                  <p:nvPr/>
                </p:nvSpPr>
                <p:spPr bwMode="auto">
                  <a:xfrm>
                    <a:off x="3794212" y="4814312"/>
                    <a:ext cx="181610" cy="182880"/>
                  </a:xfrm>
                  <a:prstGeom prst="rect">
                    <a:avLst/>
                  </a:prstGeom>
                  <a:solidFill>
                    <a:schemeClr val="accent2">
                      <a:lumMod val="20000"/>
                      <a:lumOff val="80000"/>
                    </a:schemeClr>
                  </a:solidFill>
                  <a:ln w="936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lIns="90000" tIns="45000" rIns="90000" bIns="45000" anchor="ctr"/>
                  <a:lstStyle/>
                  <a:p>
                    <a:pPr algn="ctr"/>
                    <a:endParaRPr lang="en-US" altLang="ja-JP" dirty="0">
                      <a:ea typeface="ＭＳ Ｐゴシック" pitchFamily="50" charset="-128"/>
                    </a:endParaRPr>
                  </a:p>
                </p:txBody>
              </p:sp>
              <p:sp>
                <p:nvSpPr>
                  <p:cNvPr id="221" name="CustomShape 36"/>
                  <p:cNvSpPr>
                    <a:spLocks noChangeArrowheads="1"/>
                  </p:cNvSpPr>
                  <p:nvPr/>
                </p:nvSpPr>
                <p:spPr bwMode="auto">
                  <a:xfrm>
                    <a:off x="4159972" y="4814312"/>
                    <a:ext cx="181610" cy="182880"/>
                  </a:xfrm>
                  <a:prstGeom prst="rect">
                    <a:avLst/>
                  </a:prstGeom>
                  <a:solidFill>
                    <a:schemeClr val="accent2">
                      <a:lumMod val="20000"/>
                      <a:lumOff val="80000"/>
                    </a:schemeClr>
                  </a:solidFill>
                  <a:ln w="936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lIns="90000" tIns="45000" rIns="90000" bIns="45000" anchor="ctr"/>
                  <a:lstStyle/>
                  <a:p>
                    <a:pPr algn="ctr"/>
                    <a:endParaRPr lang="en-US" altLang="ja-JP" dirty="0">
                      <a:ea typeface="ＭＳ Ｐゴシック" pitchFamily="50" charset="-128"/>
                    </a:endParaRPr>
                  </a:p>
                </p:txBody>
              </p:sp>
              <p:sp>
                <p:nvSpPr>
                  <p:cNvPr id="222" name="CustomShape 37"/>
                  <p:cNvSpPr>
                    <a:spLocks noChangeArrowheads="1"/>
                  </p:cNvSpPr>
                  <p:nvPr/>
                </p:nvSpPr>
                <p:spPr bwMode="auto">
                  <a:xfrm>
                    <a:off x="2879812" y="3899912"/>
                    <a:ext cx="181610" cy="182880"/>
                  </a:xfrm>
                  <a:prstGeom prst="rect">
                    <a:avLst/>
                  </a:prstGeom>
                  <a:solidFill>
                    <a:srgbClr val="FFC000"/>
                  </a:solidFill>
                  <a:ln w="936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lIns="90000" tIns="45000" rIns="90000" bIns="45000" anchor="ctr"/>
                  <a:lstStyle/>
                  <a:p>
                    <a:pPr algn="ctr"/>
                    <a:endParaRPr lang="en-US" altLang="ja-JP" dirty="0">
                      <a:ea typeface="ＭＳ Ｐゴシック" pitchFamily="50" charset="-128"/>
                    </a:endParaRPr>
                  </a:p>
                </p:txBody>
              </p:sp>
              <p:sp>
                <p:nvSpPr>
                  <p:cNvPr id="223" name="CustomShape 38"/>
                  <p:cNvSpPr>
                    <a:spLocks noChangeArrowheads="1"/>
                  </p:cNvSpPr>
                  <p:nvPr/>
                </p:nvSpPr>
                <p:spPr bwMode="auto">
                  <a:xfrm>
                    <a:off x="3245572" y="3899912"/>
                    <a:ext cx="181610" cy="182880"/>
                  </a:xfrm>
                  <a:prstGeom prst="rect">
                    <a:avLst/>
                  </a:prstGeom>
                  <a:solidFill>
                    <a:srgbClr val="92D050"/>
                  </a:solidFill>
                  <a:ln w="936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lIns="90000" tIns="45000" rIns="90000" bIns="45000" anchor="ctr"/>
                  <a:lstStyle/>
                  <a:p>
                    <a:pPr algn="ctr"/>
                    <a:endParaRPr lang="en-US" altLang="ja-JP" dirty="0">
                      <a:ea typeface="ＭＳ Ｐゴシック" pitchFamily="50" charset="-128"/>
                    </a:endParaRPr>
                  </a:p>
                </p:txBody>
              </p:sp>
              <p:sp>
                <p:nvSpPr>
                  <p:cNvPr id="224" name="CustomShape 39"/>
                  <p:cNvSpPr>
                    <a:spLocks noChangeArrowheads="1"/>
                  </p:cNvSpPr>
                  <p:nvPr/>
                </p:nvSpPr>
                <p:spPr bwMode="auto">
                  <a:xfrm>
                    <a:off x="2879812" y="4265672"/>
                    <a:ext cx="181610" cy="182880"/>
                  </a:xfrm>
                  <a:prstGeom prst="rect">
                    <a:avLst/>
                  </a:prstGeom>
                  <a:solidFill>
                    <a:srgbClr val="92D050"/>
                  </a:solidFill>
                  <a:ln w="936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lIns="90000" tIns="45000" rIns="90000" bIns="45000" anchor="ctr"/>
                  <a:lstStyle/>
                  <a:p>
                    <a:pPr algn="ctr"/>
                    <a:endParaRPr lang="en-US" altLang="ja-JP" dirty="0">
                      <a:ea typeface="ＭＳ Ｐゴシック" pitchFamily="50" charset="-128"/>
                    </a:endParaRPr>
                  </a:p>
                </p:txBody>
              </p:sp>
              <p:sp>
                <p:nvSpPr>
                  <p:cNvPr id="225" name="CustomShape 40"/>
                  <p:cNvSpPr>
                    <a:spLocks noChangeArrowheads="1"/>
                  </p:cNvSpPr>
                  <p:nvPr/>
                </p:nvSpPr>
                <p:spPr bwMode="auto">
                  <a:xfrm>
                    <a:off x="3245572" y="4265672"/>
                    <a:ext cx="181610" cy="182880"/>
                  </a:xfrm>
                  <a:prstGeom prst="rect">
                    <a:avLst/>
                  </a:prstGeom>
                  <a:solidFill>
                    <a:srgbClr val="92D050"/>
                  </a:solidFill>
                  <a:ln w="936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lIns="90000" tIns="45000" rIns="90000" bIns="45000" anchor="ctr"/>
                  <a:lstStyle/>
                  <a:p>
                    <a:pPr algn="ctr"/>
                    <a:endParaRPr lang="en-US" altLang="ja-JP" dirty="0">
                      <a:ea typeface="ＭＳ Ｐゴシック" pitchFamily="50" charset="-128"/>
                    </a:endParaRPr>
                  </a:p>
                </p:txBody>
              </p:sp>
              <p:sp>
                <p:nvSpPr>
                  <p:cNvPr id="226" name="CustomShape 41"/>
                  <p:cNvSpPr>
                    <a:spLocks noChangeArrowheads="1"/>
                  </p:cNvSpPr>
                  <p:nvPr/>
                </p:nvSpPr>
                <p:spPr bwMode="auto">
                  <a:xfrm>
                    <a:off x="2879812" y="4631432"/>
                    <a:ext cx="181610" cy="182880"/>
                  </a:xfrm>
                  <a:prstGeom prst="rect">
                    <a:avLst/>
                  </a:prstGeom>
                  <a:solidFill>
                    <a:srgbClr val="FFFF00"/>
                  </a:solidFill>
                  <a:ln w="936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lIns="90000" tIns="45000" rIns="90000" bIns="45000" anchor="ctr"/>
                  <a:lstStyle/>
                  <a:p>
                    <a:pPr algn="ctr"/>
                    <a:endParaRPr lang="en-US" altLang="ja-JP" dirty="0">
                      <a:ea typeface="ＭＳ Ｐゴシック" pitchFamily="50" charset="-128"/>
                    </a:endParaRPr>
                  </a:p>
                </p:txBody>
              </p:sp>
              <p:sp>
                <p:nvSpPr>
                  <p:cNvPr id="227" name="CustomShape 42"/>
                  <p:cNvSpPr>
                    <a:spLocks noChangeArrowheads="1"/>
                  </p:cNvSpPr>
                  <p:nvPr/>
                </p:nvSpPr>
                <p:spPr bwMode="auto">
                  <a:xfrm>
                    <a:off x="3245572" y="4631432"/>
                    <a:ext cx="181610" cy="182880"/>
                  </a:xfrm>
                  <a:prstGeom prst="rect">
                    <a:avLst/>
                  </a:prstGeom>
                  <a:solidFill>
                    <a:srgbClr val="FFFF00"/>
                  </a:solidFill>
                  <a:ln w="936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lIns="90000" tIns="45000" rIns="90000" bIns="45000" anchor="ctr"/>
                  <a:lstStyle/>
                  <a:p>
                    <a:pPr algn="ctr"/>
                    <a:endParaRPr lang="en-US" altLang="ja-JP" dirty="0">
                      <a:ea typeface="ＭＳ Ｐゴシック" pitchFamily="50" charset="-128"/>
                    </a:endParaRPr>
                  </a:p>
                </p:txBody>
              </p:sp>
              <p:sp>
                <p:nvSpPr>
                  <p:cNvPr id="228" name="CustomShape 43"/>
                  <p:cNvSpPr>
                    <a:spLocks noChangeArrowheads="1"/>
                  </p:cNvSpPr>
                  <p:nvPr/>
                </p:nvSpPr>
                <p:spPr bwMode="auto">
                  <a:xfrm>
                    <a:off x="2879812" y="4997192"/>
                    <a:ext cx="181610" cy="182880"/>
                  </a:xfrm>
                  <a:prstGeom prst="rect">
                    <a:avLst/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  <a:ln w="936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lIns="90000" tIns="45000" rIns="90000" bIns="45000" anchor="ctr"/>
                  <a:lstStyle/>
                  <a:p>
                    <a:pPr algn="ctr"/>
                    <a:endParaRPr lang="en-US" altLang="ja-JP" dirty="0">
                      <a:ea typeface="ＭＳ Ｐゴシック" pitchFamily="50" charset="-128"/>
                    </a:endParaRPr>
                  </a:p>
                </p:txBody>
              </p:sp>
              <p:sp>
                <p:nvSpPr>
                  <p:cNvPr id="229" name="CustomShape 44"/>
                  <p:cNvSpPr>
                    <a:spLocks noChangeArrowheads="1"/>
                  </p:cNvSpPr>
                  <p:nvPr/>
                </p:nvSpPr>
                <p:spPr bwMode="auto">
                  <a:xfrm>
                    <a:off x="3245572" y="4997192"/>
                    <a:ext cx="181610" cy="182880"/>
                  </a:xfrm>
                  <a:prstGeom prst="rect">
                    <a:avLst/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  <a:ln w="936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lIns="90000" tIns="45000" rIns="90000" bIns="45000" anchor="ctr"/>
                  <a:lstStyle/>
                  <a:p>
                    <a:pPr algn="ctr"/>
                    <a:endParaRPr lang="en-US" altLang="ja-JP" dirty="0">
                      <a:ea typeface="ＭＳ Ｐゴシック" pitchFamily="50" charset="-128"/>
                    </a:endParaRPr>
                  </a:p>
                </p:txBody>
              </p:sp>
              <p:sp>
                <p:nvSpPr>
                  <p:cNvPr id="230" name="CustomShape 45"/>
                  <p:cNvSpPr>
                    <a:spLocks noChangeArrowheads="1"/>
                  </p:cNvSpPr>
                  <p:nvPr/>
                </p:nvSpPr>
                <p:spPr bwMode="auto">
                  <a:xfrm>
                    <a:off x="3611332" y="3899912"/>
                    <a:ext cx="181610" cy="182880"/>
                  </a:xfrm>
                  <a:prstGeom prst="rect">
                    <a:avLst/>
                  </a:prstGeom>
                  <a:solidFill>
                    <a:srgbClr val="00B0F0"/>
                  </a:solidFill>
                  <a:ln w="936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lIns="90000" tIns="45000" rIns="90000" bIns="45000" anchor="ctr"/>
                  <a:lstStyle/>
                  <a:p>
                    <a:pPr algn="ctr"/>
                    <a:endParaRPr lang="en-US" altLang="ja-JP" dirty="0">
                      <a:ea typeface="ＭＳ Ｐゴシック" pitchFamily="50" charset="-128"/>
                    </a:endParaRPr>
                  </a:p>
                </p:txBody>
              </p:sp>
              <p:sp>
                <p:nvSpPr>
                  <p:cNvPr id="231" name="CustomShape 46"/>
                  <p:cNvSpPr>
                    <a:spLocks noChangeArrowheads="1"/>
                  </p:cNvSpPr>
                  <p:nvPr/>
                </p:nvSpPr>
                <p:spPr bwMode="auto">
                  <a:xfrm>
                    <a:off x="3977092" y="3899912"/>
                    <a:ext cx="181610" cy="182880"/>
                  </a:xfrm>
                  <a:prstGeom prst="rect">
                    <a:avLst/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  <a:ln w="936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lIns="90000" tIns="45000" rIns="90000" bIns="45000" anchor="ctr"/>
                  <a:lstStyle/>
                  <a:p>
                    <a:pPr algn="ctr"/>
                    <a:endParaRPr lang="en-US" altLang="ja-JP" dirty="0">
                      <a:ea typeface="ＭＳ Ｐゴシック" pitchFamily="50" charset="-128"/>
                    </a:endParaRPr>
                  </a:p>
                </p:txBody>
              </p:sp>
              <p:sp>
                <p:nvSpPr>
                  <p:cNvPr id="232" name="CustomShape 47"/>
                  <p:cNvSpPr>
                    <a:spLocks noChangeArrowheads="1"/>
                  </p:cNvSpPr>
                  <p:nvPr/>
                </p:nvSpPr>
                <p:spPr bwMode="auto">
                  <a:xfrm>
                    <a:off x="3611332" y="4265672"/>
                    <a:ext cx="181610" cy="182880"/>
                  </a:xfrm>
                  <a:prstGeom prst="rect">
                    <a:avLst/>
                  </a:prstGeom>
                  <a:solidFill>
                    <a:srgbClr val="00B0F0"/>
                  </a:solidFill>
                  <a:ln w="936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lIns="90000" tIns="45000" rIns="90000" bIns="45000" anchor="ctr"/>
                  <a:lstStyle/>
                  <a:p>
                    <a:pPr algn="ctr"/>
                    <a:endParaRPr lang="en-US" altLang="ja-JP" dirty="0">
                      <a:ea typeface="ＭＳ Ｐゴシック" pitchFamily="50" charset="-128"/>
                    </a:endParaRPr>
                  </a:p>
                </p:txBody>
              </p:sp>
              <p:sp>
                <p:nvSpPr>
                  <p:cNvPr id="233" name="CustomShape 48"/>
                  <p:cNvSpPr>
                    <a:spLocks noChangeArrowheads="1"/>
                  </p:cNvSpPr>
                  <p:nvPr/>
                </p:nvSpPr>
                <p:spPr bwMode="auto">
                  <a:xfrm>
                    <a:off x="3977092" y="4265672"/>
                    <a:ext cx="181610" cy="182880"/>
                  </a:xfrm>
                  <a:prstGeom prst="rect">
                    <a:avLst/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  <a:ln w="936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lIns="90000" tIns="45000" rIns="90000" bIns="45000" anchor="ctr"/>
                  <a:lstStyle/>
                  <a:p>
                    <a:pPr algn="ctr"/>
                    <a:endParaRPr lang="en-US" altLang="ja-JP" dirty="0">
                      <a:ea typeface="ＭＳ Ｐゴシック" pitchFamily="50" charset="-128"/>
                    </a:endParaRPr>
                  </a:p>
                </p:txBody>
              </p:sp>
              <p:sp>
                <p:nvSpPr>
                  <p:cNvPr id="234" name="CustomShape 49"/>
                  <p:cNvSpPr>
                    <a:spLocks noChangeArrowheads="1"/>
                  </p:cNvSpPr>
                  <p:nvPr/>
                </p:nvSpPr>
                <p:spPr bwMode="auto">
                  <a:xfrm>
                    <a:off x="3611332" y="4631432"/>
                    <a:ext cx="181610" cy="182880"/>
                  </a:xfrm>
                  <a:prstGeom prst="rect">
                    <a:avLst/>
                  </a:prstGeom>
                  <a:solidFill>
                    <a:schemeClr val="accent2">
                      <a:lumMod val="20000"/>
                      <a:lumOff val="80000"/>
                    </a:schemeClr>
                  </a:solidFill>
                  <a:ln w="936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lIns="90000" tIns="45000" rIns="90000" bIns="45000" anchor="ctr"/>
                  <a:lstStyle/>
                  <a:p>
                    <a:pPr algn="ctr"/>
                    <a:endParaRPr lang="en-US" altLang="ja-JP" dirty="0">
                      <a:ea typeface="ＭＳ Ｐゴシック" pitchFamily="50" charset="-128"/>
                    </a:endParaRPr>
                  </a:p>
                </p:txBody>
              </p:sp>
              <p:sp>
                <p:nvSpPr>
                  <p:cNvPr id="235" name="CustomShape 50"/>
                  <p:cNvSpPr>
                    <a:spLocks noChangeArrowheads="1"/>
                  </p:cNvSpPr>
                  <p:nvPr/>
                </p:nvSpPr>
                <p:spPr bwMode="auto">
                  <a:xfrm>
                    <a:off x="3977092" y="4631432"/>
                    <a:ext cx="181610" cy="182880"/>
                  </a:xfrm>
                  <a:prstGeom prst="rect">
                    <a:avLst/>
                  </a:prstGeom>
                  <a:solidFill>
                    <a:schemeClr val="accent2">
                      <a:lumMod val="20000"/>
                      <a:lumOff val="80000"/>
                    </a:schemeClr>
                  </a:solidFill>
                  <a:ln w="936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lIns="90000" tIns="45000" rIns="90000" bIns="45000" anchor="ctr"/>
                  <a:lstStyle/>
                  <a:p>
                    <a:pPr algn="ctr"/>
                    <a:endParaRPr lang="en-US" altLang="ja-JP" dirty="0">
                      <a:ea typeface="ＭＳ Ｐゴシック" pitchFamily="50" charset="-128"/>
                    </a:endParaRPr>
                  </a:p>
                </p:txBody>
              </p:sp>
              <p:sp>
                <p:nvSpPr>
                  <p:cNvPr id="236" name="CustomShape 51"/>
                  <p:cNvSpPr>
                    <a:spLocks noChangeArrowheads="1"/>
                  </p:cNvSpPr>
                  <p:nvPr/>
                </p:nvSpPr>
                <p:spPr bwMode="auto">
                  <a:xfrm>
                    <a:off x="3611332" y="4997192"/>
                    <a:ext cx="181610" cy="182880"/>
                  </a:xfrm>
                  <a:prstGeom prst="rect">
                    <a:avLst/>
                  </a:prstGeom>
                  <a:solidFill>
                    <a:schemeClr val="accent2">
                      <a:lumMod val="20000"/>
                      <a:lumOff val="80000"/>
                    </a:schemeClr>
                  </a:solidFill>
                  <a:ln w="936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lIns="90000" tIns="45000" rIns="90000" bIns="45000" anchor="ctr"/>
                  <a:lstStyle/>
                  <a:p>
                    <a:pPr algn="ctr"/>
                    <a:endParaRPr lang="en-US" altLang="ja-JP" dirty="0">
                      <a:ea typeface="ＭＳ Ｐゴシック" pitchFamily="50" charset="-128"/>
                    </a:endParaRPr>
                  </a:p>
                </p:txBody>
              </p:sp>
              <p:sp>
                <p:nvSpPr>
                  <p:cNvPr id="237" name="CustomShape 52"/>
                  <p:cNvSpPr>
                    <a:spLocks noChangeArrowheads="1"/>
                  </p:cNvSpPr>
                  <p:nvPr/>
                </p:nvSpPr>
                <p:spPr bwMode="auto">
                  <a:xfrm>
                    <a:off x="3977092" y="4997192"/>
                    <a:ext cx="181610" cy="182880"/>
                  </a:xfrm>
                  <a:prstGeom prst="rect">
                    <a:avLst/>
                  </a:prstGeom>
                  <a:solidFill>
                    <a:schemeClr val="accent2">
                      <a:lumMod val="20000"/>
                      <a:lumOff val="80000"/>
                    </a:schemeClr>
                  </a:solidFill>
                  <a:ln w="936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lIns="90000" tIns="45000" rIns="90000" bIns="45000" anchor="ctr"/>
                  <a:lstStyle/>
                  <a:p>
                    <a:pPr algn="ctr"/>
                    <a:endParaRPr lang="en-US" altLang="ja-JP" dirty="0">
                      <a:ea typeface="ＭＳ Ｐゴシック" pitchFamily="50" charset="-128"/>
                    </a:endParaRPr>
                  </a:p>
                </p:txBody>
              </p:sp>
              <p:sp>
                <p:nvSpPr>
                  <p:cNvPr id="238" name="CustomShape 53"/>
                  <p:cNvSpPr>
                    <a:spLocks noChangeArrowheads="1"/>
                  </p:cNvSpPr>
                  <p:nvPr/>
                </p:nvSpPr>
                <p:spPr bwMode="auto">
                  <a:xfrm>
                    <a:off x="3062692" y="3899912"/>
                    <a:ext cx="181610" cy="182880"/>
                  </a:xfrm>
                  <a:prstGeom prst="rect">
                    <a:avLst/>
                  </a:prstGeom>
                  <a:solidFill>
                    <a:srgbClr val="FFC000"/>
                  </a:solidFill>
                  <a:ln w="936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lIns="90000" tIns="45000" rIns="90000" bIns="45000" anchor="ctr"/>
                  <a:lstStyle/>
                  <a:p>
                    <a:pPr algn="ctr"/>
                    <a:endParaRPr lang="en-US" altLang="ja-JP" dirty="0">
                      <a:ea typeface="ＭＳ Ｐゴシック" pitchFamily="50" charset="-128"/>
                    </a:endParaRPr>
                  </a:p>
                </p:txBody>
              </p:sp>
              <p:sp>
                <p:nvSpPr>
                  <p:cNvPr id="239" name="CustomShape 54"/>
                  <p:cNvSpPr>
                    <a:spLocks noChangeArrowheads="1"/>
                  </p:cNvSpPr>
                  <p:nvPr/>
                </p:nvSpPr>
                <p:spPr bwMode="auto">
                  <a:xfrm>
                    <a:off x="3428452" y="3899912"/>
                    <a:ext cx="181610" cy="182880"/>
                  </a:xfrm>
                  <a:prstGeom prst="rect">
                    <a:avLst/>
                  </a:prstGeom>
                  <a:solidFill>
                    <a:srgbClr val="92D050"/>
                  </a:solidFill>
                  <a:ln w="936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lIns="90000" tIns="45000" rIns="90000" bIns="45000" anchor="ctr"/>
                  <a:lstStyle/>
                  <a:p>
                    <a:pPr algn="ctr"/>
                    <a:endParaRPr lang="en-US" altLang="ja-JP" dirty="0">
                      <a:ea typeface="ＭＳ Ｐゴシック" pitchFamily="50" charset="-128"/>
                    </a:endParaRPr>
                  </a:p>
                </p:txBody>
              </p:sp>
              <p:sp>
                <p:nvSpPr>
                  <p:cNvPr id="240" name="CustomShape 55"/>
                  <p:cNvSpPr>
                    <a:spLocks noChangeArrowheads="1"/>
                  </p:cNvSpPr>
                  <p:nvPr/>
                </p:nvSpPr>
                <p:spPr bwMode="auto">
                  <a:xfrm>
                    <a:off x="3062692" y="4265672"/>
                    <a:ext cx="181610" cy="182880"/>
                  </a:xfrm>
                  <a:prstGeom prst="rect">
                    <a:avLst/>
                  </a:prstGeom>
                  <a:solidFill>
                    <a:srgbClr val="92D050"/>
                  </a:solidFill>
                  <a:ln w="936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lIns="90000" tIns="45000" rIns="90000" bIns="45000" anchor="ctr"/>
                  <a:lstStyle/>
                  <a:p>
                    <a:pPr algn="ctr"/>
                    <a:endParaRPr lang="en-US" altLang="ja-JP" dirty="0">
                      <a:ea typeface="ＭＳ Ｐゴシック" pitchFamily="50" charset="-128"/>
                    </a:endParaRPr>
                  </a:p>
                </p:txBody>
              </p:sp>
              <p:sp>
                <p:nvSpPr>
                  <p:cNvPr id="241" name="CustomShape 56"/>
                  <p:cNvSpPr>
                    <a:spLocks noChangeArrowheads="1"/>
                  </p:cNvSpPr>
                  <p:nvPr/>
                </p:nvSpPr>
                <p:spPr bwMode="auto">
                  <a:xfrm>
                    <a:off x="3428452" y="4265672"/>
                    <a:ext cx="181610" cy="182880"/>
                  </a:xfrm>
                  <a:prstGeom prst="rect">
                    <a:avLst/>
                  </a:prstGeom>
                  <a:solidFill>
                    <a:srgbClr val="92D050"/>
                  </a:solidFill>
                  <a:ln w="936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lIns="90000" tIns="45000" rIns="90000" bIns="45000" anchor="ctr"/>
                  <a:lstStyle/>
                  <a:p>
                    <a:pPr algn="ctr"/>
                    <a:endParaRPr lang="en-US" altLang="ja-JP" dirty="0">
                      <a:ea typeface="ＭＳ Ｐゴシック" pitchFamily="50" charset="-128"/>
                    </a:endParaRPr>
                  </a:p>
                </p:txBody>
              </p:sp>
              <p:sp>
                <p:nvSpPr>
                  <p:cNvPr id="242" name="CustomShape 57"/>
                  <p:cNvSpPr>
                    <a:spLocks noChangeArrowheads="1"/>
                  </p:cNvSpPr>
                  <p:nvPr/>
                </p:nvSpPr>
                <p:spPr bwMode="auto">
                  <a:xfrm>
                    <a:off x="3062692" y="4631432"/>
                    <a:ext cx="181610" cy="182880"/>
                  </a:xfrm>
                  <a:prstGeom prst="rect">
                    <a:avLst/>
                  </a:prstGeom>
                  <a:solidFill>
                    <a:srgbClr val="FFFF00"/>
                  </a:solidFill>
                  <a:ln w="936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lIns="90000" tIns="45000" rIns="90000" bIns="45000" anchor="ctr"/>
                  <a:lstStyle/>
                  <a:p>
                    <a:pPr algn="ctr"/>
                    <a:endParaRPr lang="en-US" altLang="ja-JP" dirty="0">
                      <a:ea typeface="ＭＳ Ｐゴシック" pitchFamily="50" charset="-128"/>
                    </a:endParaRPr>
                  </a:p>
                </p:txBody>
              </p:sp>
              <p:sp>
                <p:nvSpPr>
                  <p:cNvPr id="243" name="CustomShape 58"/>
                  <p:cNvSpPr>
                    <a:spLocks noChangeArrowheads="1"/>
                  </p:cNvSpPr>
                  <p:nvPr/>
                </p:nvSpPr>
                <p:spPr bwMode="auto">
                  <a:xfrm>
                    <a:off x="3428452" y="4631432"/>
                    <a:ext cx="181610" cy="182880"/>
                  </a:xfrm>
                  <a:prstGeom prst="rect">
                    <a:avLst/>
                  </a:prstGeom>
                  <a:solidFill>
                    <a:srgbClr val="FFFF00"/>
                  </a:solidFill>
                  <a:ln w="936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lIns="90000" tIns="45000" rIns="90000" bIns="45000" anchor="ctr"/>
                  <a:lstStyle/>
                  <a:p>
                    <a:pPr algn="ctr"/>
                    <a:endParaRPr lang="en-US" altLang="ja-JP" dirty="0">
                      <a:ea typeface="ＭＳ Ｐゴシック" pitchFamily="50" charset="-128"/>
                    </a:endParaRPr>
                  </a:p>
                </p:txBody>
              </p:sp>
              <p:sp>
                <p:nvSpPr>
                  <p:cNvPr id="244" name="CustomShape 59"/>
                  <p:cNvSpPr>
                    <a:spLocks noChangeArrowheads="1"/>
                  </p:cNvSpPr>
                  <p:nvPr/>
                </p:nvSpPr>
                <p:spPr bwMode="auto">
                  <a:xfrm>
                    <a:off x="3062692" y="4997192"/>
                    <a:ext cx="181610" cy="182880"/>
                  </a:xfrm>
                  <a:prstGeom prst="rect">
                    <a:avLst/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  <a:ln w="936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lIns="90000" tIns="45000" rIns="90000" bIns="45000" anchor="ctr"/>
                  <a:lstStyle/>
                  <a:p>
                    <a:pPr algn="ctr"/>
                    <a:endParaRPr lang="en-US" altLang="ja-JP" dirty="0">
                      <a:ea typeface="ＭＳ Ｐゴシック" pitchFamily="50" charset="-128"/>
                    </a:endParaRPr>
                  </a:p>
                </p:txBody>
              </p:sp>
              <p:sp>
                <p:nvSpPr>
                  <p:cNvPr id="245" name="CustomShape 60"/>
                  <p:cNvSpPr>
                    <a:spLocks noChangeArrowheads="1"/>
                  </p:cNvSpPr>
                  <p:nvPr/>
                </p:nvSpPr>
                <p:spPr bwMode="auto">
                  <a:xfrm>
                    <a:off x="3428452" y="4997192"/>
                    <a:ext cx="181610" cy="182880"/>
                  </a:xfrm>
                  <a:prstGeom prst="rect">
                    <a:avLst/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  <a:ln w="936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lIns="90000" tIns="45000" rIns="90000" bIns="45000" anchor="ctr"/>
                  <a:lstStyle/>
                  <a:p>
                    <a:pPr algn="ctr"/>
                    <a:endParaRPr lang="en-US" altLang="ja-JP" dirty="0">
                      <a:ea typeface="ＭＳ Ｐゴシック" pitchFamily="50" charset="-128"/>
                    </a:endParaRPr>
                  </a:p>
                </p:txBody>
              </p:sp>
              <p:sp>
                <p:nvSpPr>
                  <p:cNvPr id="246" name="CustomShape 61"/>
                  <p:cNvSpPr>
                    <a:spLocks noChangeArrowheads="1"/>
                  </p:cNvSpPr>
                  <p:nvPr/>
                </p:nvSpPr>
                <p:spPr bwMode="auto">
                  <a:xfrm>
                    <a:off x="3794212" y="3899912"/>
                    <a:ext cx="181610" cy="182880"/>
                  </a:xfrm>
                  <a:prstGeom prst="rect">
                    <a:avLst/>
                  </a:prstGeom>
                  <a:solidFill>
                    <a:srgbClr val="00B0F0"/>
                  </a:solidFill>
                  <a:ln w="936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lIns="90000" tIns="45000" rIns="90000" bIns="45000" anchor="ctr"/>
                  <a:lstStyle/>
                  <a:p>
                    <a:pPr algn="ctr"/>
                    <a:endParaRPr lang="en-US" altLang="ja-JP" dirty="0">
                      <a:ea typeface="ＭＳ Ｐゴシック" pitchFamily="50" charset="-128"/>
                    </a:endParaRPr>
                  </a:p>
                </p:txBody>
              </p:sp>
              <p:sp>
                <p:nvSpPr>
                  <p:cNvPr id="247" name="CustomShape 62"/>
                  <p:cNvSpPr>
                    <a:spLocks noChangeArrowheads="1"/>
                  </p:cNvSpPr>
                  <p:nvPr/>
                </p:nvSpPr>
                <p:spPr bwMode="auto">
                  <a:xfrm>
                    <a:off x="4159972" y="3899912"/>
                    <a:ext cx="181610" cy="182880"/>
                  </a:xfrm>
                  <a:prstGeom prst="rect">
                    <a:avLst/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  <a:ln w="936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lIns="90000" tIns="45000" rIns="90000" bIns="45000" anchor="ctr"/>
                  <a:lstStyle/>
                  <a:p>
                    <a:pPr algn="ctr"/>
                    <a:endParaRPr lang="en-US" altLang="ja-JP" dirty="0">
                      <a:ea typeface="ＭＳ Ｐゴシック" pitchFamily="50" charset="-128"/>
                    </a:endParaRPr>
                  </a:p>
                </p:txBody>
              </p:sp>
              <p:sp>
                <p:nvSpPr>
                  <p:cNvPr id="248" name="CustomShape 63"/>
                  <p:cNvSpPr>
                    <a:spLocks noChangeArrowheads="1"/>
                  </p:cNvSpPr>
                  <p:nvPr/>
                </p:nvSpPr>
                <p:spPr bwMode="auto">
                  <a:xfrm>
                    <a:off x="3794212" y="4265672"/>
                    <a:ext cx="181610" cy="182880"/>
                  </a:xfrm>
                  <a:prstGeom prst="rect">
                    <a:avLst/>
                  </a:prstGeom>
                  <a:solidFill>
                    <a:srgbClr val="00B0F0"/>
                  </a:solidFill>
                  <a:ln w="936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lIns="90000" tIns="45000" rIns="90000" bIns="45000" anchor="ctr"/>
                  <a:lstStyle/>
                  <a:p>
                    <a:pPr algn="ctr"/>
                    <a:endParaRPr lang="en-US" altLang="ja-JP" dirty="0">
                      <a:ea typeface="ＭＳ Ｐゴシック" pitchFamily="50" charset="-128"/>
                    </a:endParaRPr>
                  </a:p>
                </p:txBody>
              </p:sp>
              <p:sp>
                <p:nvSpPr>
                  <p:cNvPr id="249" name="CustomShape 64"/>
                  <p:cNvSpPr>
                    <a:spLocks noChangeArrowheads="1"/>
                  </p:cNvSpPr>
                  <p:nvPr/>
                </p:nvSpPr>
                <p:spPr bwMode="auto">
                  <a:xfrm>
                    <a:off x="4159972" y="4265672"/>
                    <a:ext cx="181610" cy="182880"/>
                  </a:xfrm>
                  <a:prstGeom prst="rect">
                    <a:avLst/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  <a:ln w="936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lIns="90000" tIns="45000" rIns="90000" bIns="45000" anchor="ctr"/>
                  <a:lstStyle/>
                  <a:p>
                    <a:pPr algn="ctr"/>
                    <a:endParaRPr lang="en-US" altLang="ja-JP" dirty="0">
                      <a:ea typeface="ＭＳ Ｐゴシック" pitchFamily="50" charset="-128"/>
                    </a:endParaRPr>
                  </a:p>
                </p:txBody>
              </p:sp>
              <p:sp>
                <p:nvSpPr>
                  <p:cNvPr id="250" name="CustomShape 65"/>
                  <p:cNvSpPr>
                    <a:spLocks noChangeArrowheads="1"/>
                  </p:cNvSpPr>
                  <p:nvPr/>
                </p:nvSpPr>
                <p:spPr bwMode="auto">
                  <a:xfrm>
                    <a:off x="3794212" y="4631432"/>
                    <a:ext cx="181610" cy="182880"/>
                  </a:xfrm>
                  <a:prstGeom prst="rect">
                    <a:avLst/>
                  </a:prstGeom>
                  <a:solidFill>
                    <a:schemeClr val="accent2">
                      <a:lumMod val="20000"/>
                      <a:lumOff val="80000"/>
                    </a:schemeClr>
                  </a:solidFill>
                  <a:ln w="936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lIns="90000" tIns="45000" rIns="90000" bIns="45000" anchor="ctr"/>
                  <a:lstStyle/>
                  <a:p>
                    <a:pPr algn="ctr"/>
                    <a:endParaRPr lang="en-US" altLang="ja-JP" dirty="0">
                      <a:ea typeface="ＭＳ Ｐゴシック" pitchFamily="50" charset="-128"/>
                    </a:endParaRPr>
                  </a:p>
                </p:txBody>
              </p:sp>
              <p:sp>
                <p:nvSpPr>
                  <p:cNvPr id="251" name="CustomShape 66"/>
                  <p:cNvSpPr>
                    <a:spLocks noChangeArrowheads="1"/>
                  </p:cNvSpPr>
                  <p:nvPr/>
                </p:nvSpPr>
                <p:spPr bwMode="auto">
                  <a:xfrm>
                    <a:off x="4159972" y="4631432"/>
                    <a:ext cx="181610" cy="182880"/>
                  </a:xfrm>
                  <a:prstGeom prst="rect">
                    <a:avLst/>
                  </a:prstGeom>
                  <a:solidFill>
                    <a:schemeClr val="accent2">
                      <a:lumMod val="20000"/>
                      <a:lumOff val="80000"/>
                    </a:schemeClr>
                  </a:solidFill>
                  <a:ln w="936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lIns="90000" tIns="45000" rIns="90000" bIns="45000" anchor="ctr"/>
                  <a:lstStyle/>
                  <a:p>
                    <a:pPr algn="ctr"/>
                    <a:endParaRPr lang="en-US" altLang="ja-JP" dirty="0">
                      <a:ea typeface="ＭＳ Ｐゴシック" pitchFamily="50" charset="-128"/>
                    </a:endParaRPr>
                  </a:p>
                </p:txBody>
              </p:sp>
              <p:sp>
                <p:nvSpPr>
                  <p:cNvPr id="252" name="CustomShape 67"/>
                  <p:cNvSpPr>
                    <a:spLocks noChangeArrowheads="1"/>
                  </p:cNvSpPr>
                  <p:nvPr/>
                </p:nvSpPr>
                <p:spPr bwMode="auto">
                  <a:xfrm>
                    <a:off x="3794212" y="4997192"/>
                    <a:ext cx="181610" cy="182880"/>
                  </a:xfrm>
                  <a:prstGeom prst="rect">
                    <a:avLst/>
                  </a:prstGeom>
                  <a:solidFill>
                    <a:schemeClr val="accent2">
                      <a:lumMod val="20000"/>
                      <a:lumOff val="80000"/>
                    </a:schemeClr>
                  </a:solidFill>
                  <a:ln w="936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lIns="90000" tIns="45000" rIns="90000" bIns="45000" anchor="ctr"/>
                  <a:lstStyle/>
                  <a:p>
                    <a:pPr algn="ctr"/>
                    <a:endParaRPr lang="en-US" altLang="ja-JP" dirty="0">
                      <a:ea typeface="ＭＳ Ｐゴシック" pitchFamily="50" charset="-128"/>
                    </a:endParaRPr>
                  </a:p>
                </p:txBody>
              </p:sp>
              <p:sp>
                <p:nvSpPr>
                  <p:cNvPr id="253" name="CustomShape 68"/>
                  <p:cNvSpPr>
                    <a:spLocks noChangeArrowheads="1"/>
                  </p:cNvSpPr>
                  <p:nvPr/>
                </p:nvSpPr>
                <p:spPr bwMode="auto">
                  <a:xfrm>
                    <a:off x="4159972" y="4997192"/>
                    <a:ext cx="181610" cy="182880"/>
                  </a:xfrm>
                  <a:prstGeom prst="rect">
                    <a:avLst/>
                  </a:prstGeom>
                  <a:noFill/>
                  <a:ln w="936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ja-JP" altLang="ja-JP"/>
                  </a:p>
                </p:txBody>
              </p:sp>
            </p:grpSp>
            <p:grpSp>
              <p:nvGrpSpPr>
                <p:cNvPr id="255" name="グループ化 254"/>
                <p:cNvGrpSpPr/>
                <p:nvPr/>
              </p:nvGrpSpPr>
              <p:grpSpPr>
                <a:xfrm>
                  <a:off x="3959932" y="4551096"/>
                  <a:ext cx="2043513" cy="1979296"/>
                  <a:chOff x="2195736" y="1556792"/>
                  <a:chExt cx="2304256" cy="2304256"/>
                </a:xfrm>
              </p:grpSpPr>
              <p:sp>
                <p:nvSpPr>
                  <p:cNvPr id="256" name="正方形/長方形 255"/>
                  <p:cNvSpPr>
                    <a:spLocks noChangeAspect="1"/>
                  </p:cNvSpPr>
                  <p:nvPr/>
                </p:nvSpPr>
                <p:spPr>
                  <a:xfrm>
                    <a:off x="2195736" y="1556792"/>
                    <a:ext cx="2304256" cy="2304256"/>
                  </a:xfrm>
                  <a:prstGeom prst="rect">
                    <a:avLst/>
                  </a:prstGeom>
                  <a:noFill/>
                  <a:effectLst/>
                </p:spPr>
                <p:style>
                  <a:lnRef idx="1">
                    <a:schemeClr val="dk1"/>
                  </a:lnRef>
                  <a:fillRef idx="2">
                    <a:schemeClr val="dk1"/>
                  </a:fillRef>
                  <a:effectRef idx="1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lIns="36000" tIns="36000" rIns="36000" bIns="36000"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57" name="正方形/長方形 256"/>
                  <p:cNvSpPr/>
                  <p:nvPr/>
                </p:nvSpPr>
                <p:spPr>
                  <a:xfrm>
                    <a:off x="2195736" y="1556792"/>
                    <a:ext cx="216024" cy="216024"/>
                  </a:xfrm>
                  <a:prstGeom prst="rect">
                    <a:avLst/>
                  </a:prstGeom>
                  <a:solidFill>
                    <a:srgbClr val="FFC000"/>
                  </a:solidFill>
                  <a:effectLst/>
                </p:spPr>
                <p:style>
                  <a:lnRef idx="1">
                    <a:schemeClr val="dk1"/>
                  </a:lnRef>
                  <a:fillRef idx="2">
                    <a:schemeClr val="dk1"/>
                  </a:fillRef>
                  <a:effectRef idx="1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lIns="36000" tIns="36000" rIns="36000" bIns="36000"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60" name="正方形/長方形 259"/>
                  <p:cNvSpPr/>
                  <p:nvPr/>
                </p:nvSpPr>
                <p:spPr>
                  <a:xfrm>
                    <a:off x="3275856" y="2600908"/>
                    <a:ext cx="216024" cy="216024"/>
                  </a:xfrm>
                  <a:prstGeom prst="rect">
                    <a:avLst/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effectLst/>
                </p:spPr>
                <p:style>
                  <a:lnRef idx="1">
                    <a:schemeClr val="dk1"/>
                  </a:lnRef>
                  <a:fillRef idx="2">
                    <a:schemeClr val="dk1"/>
                  </a:fillRef>
                  <a:effectRef idx="1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lIns="36000" tIns="36000" rIns="36000" bIns="36000"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61" name="正方形/長方形 260"/>
                  <p:cNvSpPr/>
                  <p:nvPr/>
                </p:nvSpPr>
                <p:spPr>
                  <a:xfrm>
                    <a:off x="3275856" y="2816932"/>
                    <a:ext cx="216024" cy="216024"/>
                  </a:xfrm>
                  <a:prstGeom prst="rect">
                    <a:avLst/>
                  </a:prstGeom>
                  <a:solidFill>
                    <a:srgbClr val="92D050"/>
                  </a:solidFill>
                  <a:effectLst/>
                </p:spPr>
                <p:style>
                  <a:lnRef idx="1">
                    <a:schemeClr val="dk1"/>
                  </a:lnRef>
                  <a:fillRef idx="2">
                    <a:schemeClr val="dk1"/>
                  </a:fillRef>
                  <a:effectRef idx="1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lIns="36000" tIns="36000" rIns="36000" bIns="36000"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62" name="正方形/長方形 261"/>
                  <p:cNvSpPr/>
                  <p:nvPr/>
                </p:nvSpPr>
                <p:spPr>
                  <a:xfrm>
                    <a:off x="3491880" y="2600908"/>
                    <a:ext cx="216024" cy="216024"/>
                  </a:xfrm>
                  <a:prstGeom prst="rect">
                    <a:avLst/>
                  </a:prstGeom>
                  <a:solidFill>
                    <a:srgbClr val="92D050"/>
                  </a:solidFill>
                  <a:effectLst/>
                </p:spPr>
                <p:style>
                  <a:lnRef idx="1">
                    <a:schemeClr val="dk1"/>
                  </a:lnRef>
                  <a:fillRef idx="2">
                    <a:schemeClr val="dk1"/>
                  </a:fillRef>
                  <a:effectRef idx="1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lIns="36000" tIns="36000" rIns="36000" bIns="36000"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63" name="正方形/長方形 262"/>
                  <p:cNvSpPr/>
                  <p:nvPr/>
                </p:nvSpPr>
                <p:spPr>
                  <a:xfrm>
                    <a:off x="3707904" y="2600908"/>
                    <a:ext cx="216024" cy="216024"/>
                  </a:xfrm>
                  <a:prstGeom prst="rect">
                    <a:avLst/>
                  </a:prstGeom>
                  <a:solidFill>
                    <a:srgbClr val="92D050"/>
                  </a:solidFill>
                  <a:effectLst/>
                </p:spPr>
                <p:style>
                  <a:lnRef idx="1">
                    <a:schemeClr val="dk1"/>
                  </a:lnRef>
                  <a:fillRef idx="2">
                    <a:schemeClr val="dk1"/>
                  </a:fillRef>
                  <a:effectRef idx="1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lIns="36000" tIns="36000" rIns="36000" bIns="36000"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64" name="正方形/長方形 263"/>
                  <p:cNvSpPr/>
                  <p:nvPr/>
                </p:nvSpPr>
                <p:spPr>
                  <a:xfrm>
                    <a:off x="3491880" y="2816932"/>
                    <a:ext cx="216024" cy="216024"/>
                  </a:xfrm>
                  <a:prstGeom prst="rect">
                    <a:avLst/>
                  </a:prstGeom>
                  <a:solidFill>
                    <a:srgbClr val="92D050"/>
                  </a:solidFill>
                  <a:effectLst/>
                </p:spPr>
                <p:style>
                  <a:lnRef idx="1">
                    <a:schemeClr val="dk1"/>
                  </a:lnRef>
                  <a:fillRef idx="2">
                    <a:schemeClr val="dk1"/>
                  </a:fillRef>
                  <a:effectRef idx="1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lIns="36000" tIns="36000" rIns="36000" bIns="36000"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65" name="正方形/長方形 264"/>
                  <p:cNvSpPr/>
                  <p:nvPr/>
                </p:nvSpPr>
                <p:spPr>
                  <a:xfrm>
                    <a:off x="3275856" y="3032956"/>
                    <a:ext cx="216024" cy="216024"/>
                  </a:xfrm>
                  <a:prstGeom prst="rect">
                    <a:avLst/>
                  </a:prstGeom>
                  <a:solidFill>
                    <a:srgbClr val="92D050"/>
                  </a:solidFill>
                  <a:effectLst/>
                </p:spPr>
                <p:style>
                  <a:lnRef idx="1">
                    <a:schemeClr val="dk1"/>
                  </a:lnRef>
                  <a:fillRef idx="2">
                    <a:schemeClr val="dk1"/>
                  </a:fillRef>
                  <a:effectRef idx="1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lIns="36000" tIns="36000" rIns="36000" bIns="36000"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cxnSp>
                <p:nvCxnSpPr>
                  <p:cNvPr id="266" name="直線コネクタ 265"/>
                  <p:cNvCxnSpPr/>
                  <p:nvPr/>
                </p:nvCxnSpPr>
                <p:spPr>
                  <a:xfrm flipH="1">
                    <a:off x="2807804" y="2168860"/>
                    <a:ext cx="1152128" cy="1080120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  <a:headEnd type="arrow"/>
                    <a:tailEnd type="non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271" name="円/楕円 270"/>
                <p:cNvSpPr/>
                <p:nvPr/>
              </p:nvSpPr>
              <p:spPr>
                <a:xfrm>
                  <a:off x="3987221" y="4545124"/>
                  <a:ext cx="144016" cy="180020"/>
                </a:xfrm>
                <a:prstGeom prst="ellipse">
                  <a:avLst/>
                </a:prstGeom>
                <a:solidFill>
                  <a:srgbClr val="FF0000"/>
                </a:solidFill>
                <a:effectLst/>
              </p:spPr>
              <p:style>
                <a:lnRef idx="1">
                  <a:schemeClr val="dk1"/>
                </a:lnRef>
                <a:fillRef idx="2">
                  <a:schemeClr val="dk1"/>
                </a:fillRef>
                <a:effectRef idx="1">
                  <a:schemeClr val="dk1"/>
                </a:effectRef>
                <a:fontRef idx="minor">
                  <a:schemeClr val="dk1"/>
                </a:fontRef>
              </p:style>
              <p:txBody>
                <a:bodyPr lIns="36000" tIns="36000" rIns="36000" bIns="36000"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2" name="円/楕円 271"/>
                <p:cNvSpPr/>
                <p:nvPr/>
              </p:nvSpPr>
              <p:spPr>
                <a:xfrm>
                  <a:off x="2266514" y="4545124"/>
                  <a:ext cx="144016" cy="180020"/>
                </a:xfrm>
                <a:prstGeom prst="ellipse">
                  <a:avLst/>
                </a:prstGeom>
                <a:solidFill>
                  <a:srgbClr val="FF0000"/>
                </a:solidFill>
                <a:effectLst/>
              </p:spPr>
              <p:style>
                <a:lnRef idx="1">
                  <a:schemeClr val="dk1"/>
                </a:lnRef>
                <a:fillRef idx="2">
                  <a:schemeClr val="dk1"/>
                </a:fillRef>
                <a:effectRef idx="1">
                  <a:schemeClr val="dk1"/>
                </a:effectRef>
                <a:fontRef idx="minor">
                  <a:schemeClr val="dk1"/>
                </a:fontRef>
              </p:style>
              <p:txBody>
                <a:bodyPr lIns="36000" tIns="36000" rIns="36000" bIns="36000"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3" name="円/楕円 272"/>
                <p:cNvSpPr/>
                <p:nvPr/>
              </p:nvSpPr>
              <p:spPr>
                <a:xfrm>
                  <a:off x="1295636" y="4534854"/>
                  <a:ext cx="144016" cy="180020"/>
                </a:xfrm>
                <a:prstGeom prst="ellipse">
                  <a:avLst/>
                </a:prstGeom>
                <a:solidFill>
                  <a:srgbClr val="FF0000"/>
                </a:solidFill>
                <a:effectLst/>
              </p:spPr>
              <p:style>
                <a:lnRef idx="1">
                  <a:schemeClr val="dk1"/>
                </a:lnRef>
                <a:fillRef idx="2">
                  <a:schemeClr val="dk1"/>
                </a:fillRef>
                <a:effectRef idx="1">
                  <a:schemeClr val="dk1"/>
                </a:effectRef>
                <a:fontRef idx="minor">
                  <a:schemeClr val="dk1"/>
                </a:fontRef>
              </p:style>
              <p:txBody>
                <a:bodyPr lIns="36000" tIns="36000" rIns="36000" bIns="36000"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6" name="正方形/長方形 285"/>
                <p:cNvSpPr/>
                <p:nvPr/>
              </p:nvSpPr>
              <p:spPr>
                <a:xfrm>
                  <a:off x="3985726" y="6490319"/>
                  <a:ext cx="2221751" cy="461665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r>
                    <a:rPr lang="en-US" altLang="ja-JP" dirty="0" smtClean="0"/>
                    <a:t>16x16~ 32x32</a:t>
                  </a:r>
                  <a:endParaRPr lang="ja-JP" altLang="en-US" dirty="0"/>
                </a:p>
              </p:txBody>
            </p:sp>
            <p:sp>
              <p:nvSpPr>
                <p:cNvPr id="287" name="正方形/長方形 286"/>
                <p:cNvSpPr/>
                <p:nvPr/>
              </p:nvSpPr>
              <p:spPr>
                <a:xfrm>
                  <a:off x="2455557" y="5985284"/>
                  <a:ext cx="927083" cy="461665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r>
                    <a:rPr lang="en-US" altLang="ja-JP" dirty="0" smtClean="0"/>
                    <a:t>8x8</a:t>
                  </a:r>
                  <a:endParaRPr lang="ja-JP" altLang="en-US" dirty="0"/>
                </a:p>
              </p:txBody>
            </p:sp>
            <p:sp>
              <p:nvSpPr>
                <p:cNvPr id="288" name="正方形/長方形 287"/>
                <p:cNvSpPr/>
                <p:nvPr/>
              </p:nvSpPr>
              <p:spPr>
                <a:xfrm>
                  <a:off x="1367644" y="5254934"/>
                  <a:ext cx="1656184" cy="369332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r>
                    <a:rPr lang="en-US" altLang="ja-JP" dirty="0" smtClean="0"/>
                    <a:t>4x4</a:t>
                  </a:r>
                  <a:endParaRPr lang="ja-JP" altLang="en-US" dirty="0"/>
                </a:p>
              </p:txBody>
            </p:sp>
          </p:grpSp>
        </p:grpSp>
        <p:grpSp>
          <p:nvGrpSpPr>
            <p:cNvPr id="415" name="グループ化 414"/>
            <p:cNvGrpSpPr/>
            <p:nvPr/>
          </p:nvGrpSpPr>
          <p:grpSpPr>
            <a:xfrm>
              <a:off x="211543" y="2560028"/>
              <a:ext cx="7001453" cy="3281240"/>
              <a:chOff x="211543" y="2580468"/>
              <a:chExt cx="7001453" cy="3281240"/>
            </a:xfrm>
          </p:grpSpPr>
          <p:sp>
            <p:nvSpPr>
              <p:cNvPr id="292" name="テキスト ボックス 291"/>
              <p:cNvSpPr txBox="1"/>
              <p:nvPr/>
            </p:nvSpPr>
            <p:spPr>
              <a:xfrm>
                <a:off x="1331640" y="5409220"/>
                <a:ext cx="1361976" cy="380480"/>
              </a:xfrm>
              <a:prstGeom prst="rect">
                <a:avLst/>
              </a:prstGeom>
              <a:noFill/>
            </p:spPr>
            <p:txBody>
              <a:bodyPr wrap="square" lIns="36000" tIns="36000" rIns="36000" bIns="36000" rtlCol="0">
                <a:spAutoFit/>
              </a:bodyPr>
              <a:lstStyle/>
              <a:p>
                <a:r>
                  <a:rPr kumimoji="1" lang="en-US" altLang="ja-JP" sz="2000" dirty="0" err="1" smtClean="0"/>
                  <a:t>Luma</a:t>
                </a:r>
                <a:endParaRPr kumimoji="1" lang="ja-JP" altLang="en-US" sz="2000" dirty="0"/>
              </a:p>
            </p:txBody>
          </p:sp>
          <p:sp>
            <p:nvSpPr>
              <p:cNvPr id="293" name="テキスト ボックス 292"/>
              <p:cNvSpPr txBox="1"/>
              <p:nvPr/>
            </p:nvSpPr>
            <p:spPr>
              <a:xfrm>
                <a:off x="6228184" y="5481228"/>
                <a:ext cx="984812" cy="380480"/>
              </a:xfrm>
              <a:prstGeom prst="rect">
                <a:avLst/>
              </a:prstGeom>
              <a:noFill/>
            </p:spPr>
            <p:txBody>
              <a:bodyPr wrap="none" lIns="36000" tIns="36000" rIns="36000" bIns="36000" rtlCol="0">
                <a:spAutoFit/>
              </a:bodyPr>
              <a:lstStyle/>
              <a:p>
                <a:r>
                  <a:rPr lang="en-US" altLang="ja-JP" sz="2000" dirty="0" err="1" smtClean="0"/>
                  <a:t>Chroma</a:t>
                </a:r>
                <a:endParaRPr kumimoji="1" lang="ja-JP" altLang="en-US" sz="2000" dirty="0"/>
              </a:p>
            </p:txBody>
          </p:sp>
          <p:cxnSp>
            <p:nvCxnSpPr>
              <p:cNvPr id="399" name="直線コネクタ 398"/>
              <p:cNvCxnSpPr>
                <a:stCxn id="268" idx="1"/>
              </p:cNvCxnSpPr>
              <p:nvPr/>
            </p:nvCxnSpPr>
            <p:spPr>
              <a:xfrm flipV="1">
                <a:off x="211543" y="2888940"/>
                <a:ext cx="1300117" cy="517946"/>
              </a:xfrm>
              <a:prstGeom prst="line">
                <a:avLst/>
              </a:prstGeom>
              <a:ln>
                <a:solidFill>
                  <a:schemeClr val="tx1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0" name="直線コネクタ 399"/>
              <p:cNvCxnSpPr>
                <a:stCxn id="269" idx="0"/>
              </p:cNvCxnSpPr>
              <p:nvPr/>
            </p:nvCxnSpPr>
            <p:spPr>
              <a:xfrm flipV="1">
                <a:off x="1124331" y="2888940"/>
                <a:ext cx="387329" cy="525658"/>
              </a:xfrm>
              <a:prstGeom prst="line">
                <a:avLst/>
              </a:prstGeom>
              <a:ln>
                <a:solidFill>
                  <a:schemeClr val="tx1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4" name="直線コネクタ 403"/>
              <p:cNvCxnSpPr>
                <a:endCxn id="270" idx="0"/>
              </p:cNvCxnSpPr>
              <p:nvPr/>
            </p:nvCxnSpPr>
            <p:spPr>
              <a:xfrm>
                <a:off x="1511660" y="2888940"/>
                <a:ext cx="1052831" cy="525658"/>
              </a:xfrm>
              <a:prstGeom prst="line">
                <a:avLst/>
              </a:prstGeom>
              <a:ln>
                <a:solidFill>
                  <a:schemeClr val="tx1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8" name="直線コネクタ 407"/>
              <p:cNvCxnSpPr/>
              <p:nvPr/>
            </p:nvCxnSpPr>
            <p:spPr>
              <a:xfrm flipV="1">
                <a:off x="4788024" y="2975350"/>
                <a:ext cx="1300117" cy="517946"/>
              </a:xfrm>
              <a:prstGeom prst="line">
                <a:avLst/>
              </a:prstGeom>
              <a:ln>
                <a:solidFill>
                  <a:schemeClr val="tx1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9" name="直線コネクタ 408"/>
              <p:cNvCxnSpPr>
                <a:stCxn id="272" idx="7"/>
              </p:cNvCxnSpPr>
              <p:nvPr/>
            </p:nvCxnSpPr>
            <p:spPr>
              <a:xfrm flipV="1">
                <a:off x="5635230" y="2975350"/>
                <a:ext cx="452911" cy="529473"/>
              </a:xfrm>
              <a:prstGeom prst="line">
                <a:avLst/>
              </a:prstGeom>
              <a:ln>
                <a:solidFill>
                  <a:schemeClr val="tx1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0" name="直線コネクタ 409"/>
              <p:cNvCxnSpPr>
                <a:endCxn id="271" idx="7"/>
              </p:cNvCxnSpPr>
              <p:nvPr/>
            </p:nvCxnSpPr>
            <p:spPr>
              <a:xfrm>
                <a:off x="6088141" y="2975350"/>
                <a:ext cx="923655" cy="529473"/>
              </a:xfrm>
              <a:prstGeom prst="line">
                <a:avLst/>
              </a:prstGeom>
              <a:ln>
                <a:solidFill>
                  <a:schemeClr val="tx1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13" name="テキスト ボックス 412"/>
              <p:cNvSpPr txBox="1"/>
              <p:nvPr/>
            </p:nvSpPr>
            <p:spPr>
              <a:xfrm>
                <a:off x="971600" y="2580468"/>
                <a:ext cx="914280" cy="380480"/>
              </a:xfrm>
              <a:prstGeom prst="rect">
                <a:avLst/>
              </a:prstGeom>
              <a:noFill/>
            </p:spPr>
            <p:txBody>
              <a:bodyPr wrap="none" lIns="36000" tIns="36000" rIns="36000" bIns="36000" rtlCol="0">
                <a:spAutoFit/>
              </a:bodyPr>
              <a:lstStyle/>
              <a:p>
                <a:r>
                  <a:rPr kumimoji="1" lang="en-US" altLang="ja-JP" sz="2000" dirty="0" smtClean="0"/>
                  <a:t>sharing</a:t>
                </a:r>
                <a:endParaRPr kumimoji="1" lang="ja-JP" altLang="en-US" sz="2000" dirty="0"/>
              </a:p>
            </p:txBody>
          </p:sp>
          <p:sp>
            <p:nvSpPr>
              <p:cNvPr id="414" name="テキスト ボックス 413"/>
              <p:cNvSpPr txBox="1"/>
              <p:nvPr/>
            </p:nvSpPr>
            <p:spPr>
              <a:xfrm>
                <a:off x="5709948" y="2688480"/>
                <a:ext cx="914280" cy="380480"/>
              </a:xfrm>
              <a:prstGeom prst="rect">
                <a:avLst/>
              </a:prstGeom>
              <a:noFill/>
            </p:spPr>
            <p:txBody>
              <a:bodyPr wrap="none" lIns="36000" tIns="36000" rIns="36000" bIns="36000" rtlCol="0">
                <a:spAutoFit/>
              </a:bodyPr>
              <a:lstStyle/>
              <a:p>
                <a:r>
                  <a:rPr kumimoji="1" lang="en-US" altLang="ja-JP" sz="2000" dirty="0" smtClean="0"/>
                  <a:t>sharing</a:t>
                </a:r>
                <a:endParaRPr kumimoji="1" lang="ja-JP" altLang="en-US" sz="2000" dirty="0"/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タイトル 1"/>
          <p:cNvSpPr>
            <a:spLocks noGrp="1"/>
          </p:cNvSpPr>
          <p:nvPr>
            <p:ph type="title"/>
          </p:nvPr>
        </p:nvSpPr>
        <p:spPr>
          <a:xfrm>
            <a:off x="457200" y="96838"/>
            <a:ext cx="8229600" cy="415925"/>
          </a:xfrm>
        </p:spPr>
        <p:txBody>
          <a:bodyPr/>
          <a:lstStyle/>
          <a:p>
            <a:pPr eaLnBrk="1" hangingPunct="1"/>
            <a:r>
              <a:rPr lang="en-US" altLang="ja-JP" sz="2400" dirty="0" smtClean="0"/>
              <a:t>Experimental result ( Proposal 1, normal QPs)</a:t>
            </a:r>
            <a:endParaRPr lang="ja-JP" altLang="en-US" sz="2400" dirty="0" smtClean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D19055A-D628-47B8-8AF3-CAE8166889EE}" type="slidenum">
              <a:rPr lang="ja-JP" altLang="en-US" smtClean="0"/>
              <a:pPr>
                <a:defRPr/>
              </a:pPr>
              <a:t>6</a:t>
            </a:fld>
            <a:endParaRPr lang="ja-JP" altLang="en-US" dirty="0"/>
          </a:p>
        </p:txBody>
      </p:sp>
      <p:sp>
        <p:nvSpPr>
          <p:cNvPr id="11268" name="テキスト ボックス 6"/>
          <p:cNvSpPr txBox="1">
            <a:spLocks noChangeArrowheads="1"/>
          </p:cNvSpPr>
          <p:nvPr/>
        </p:nvSpPr>
        <p:spPr bwMode="auto">
          <a:xfrm>
            <a:off x="359532" y="800708"/>
            <a:ext cx="8784468" cy="903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36000" tIns="36000" rIns="36000" bIns="36000">
            <a:spAutoFit/>
          </a:bodyPr>
          <a:lstStyle/>
          <a:p>
            <a:r>
              <a:rPr lang="en-US" altLang="ja-JP" dirty="0" smtClean="0"/>
              <a:t>+ Proposal 1 was implemented on the HM-5.0</a:t>
            </a:r>
          </a:p>
          <a:p>
            <a:r>
              <a:rPr lang="en-US" altLang="ja-JP" dirty="0" smtClean="0"/>
              <a:t>+ Average BD-rate loss: 0.01% ~ 0.07%(Y), -0.27% ~ 0.12%(U), -0.22% ~ 0.30%(V) </a:t>
            </a:r>
          </a:p>
          <a:p>
            <a:r>
              <a:rPr lang="en-US" altLang="ja-JP" dirty="0" smtClean="0"/>
              <a:t>+ No encoding / decoding time increase</a:t>
            </a:r>
            <a:endParaRPr lang="ja-JP" altLang="en-US" dirty="0"/>
          </a:p>
        </p:txBody>
      </p:sp>
      <p:grpSp>
        <p:nvGrpSpPr>
          <p:cNvPr id="16" name="グループ化 15"/>
          <p:cNvGrpSpPr/>
          <p:nvPr/>
        </p:nvGrpSpPr>
        <p:grpSpPr>
          <a:xfrm>
            <a:off x="143508" y="2276872"/>
            <a:ext cx="8892988" cy="3735896"/>
            <a:chOff x="143508" y="1327026"/>
            <a:chExt cx="8892988" cy="3735896"/>
          </a:xfrm>
        </p:grpSpPr>
        <p:pic>
          <p:nvPicPr>
            <p:cNvPr id="19458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43508" y="1327026"/>
              <a:ext cx="2867025" cy="18859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9459" name="Picture 3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987824" y="1327026"/>
              <a:ext cx="2038350" cy="18859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9460" name="Picture 4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981922" y="1327026"/>
              <a:ext cx="2038350" cy="18859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9461" name="Picture 5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6998146" y="1327026"/>
              <a:ext cx="2038350" cy="18859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9462" name="Picture 6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971600" y="3176972"/>
              <a:ext cx="2038350" cy="18859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9463" name="Picture 7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143508" y="3176972"/>
              <a:ext cx="838200" cy="18859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9464" name="Picture 8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2987824" y="3176972"/>
              <a:ext cx="2038350" cy="18859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9465" name="Picture 9"/>
            <p:cNvPicPr>
              <a:picLocks noChangeAspect="1" noChangeArrowheads="1"/>
            </p:cNvPicPr>
            <p:nvPr/>
          </p:nvPicPr>
          <p:blipFill>
            <a:blip r:embed="rId9" cstate="print"/>
            <a:srcRect/>
            <a:stretch>
              <a:fillRect/>
            </a:stretch>
          </p:blipFill>
          <p:spPr bwMode="auto">
            <a:xfrm>
              <a:off x="4981922" y="3176972"/>
              <a:ext cx="2038350" cy="18859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タイトル 1"/>
          <p:cNvSpPr>
            <a:spLocks noGrp="1"/>
          </p:cNvSpPr>
          <p:nvPr>
            <p:ph type="title"/>
          </p:nvPr>
        </p:nvSpPr>
        <p:spPr>
          <a:xfrm>
            <a:off x="457200" y="96838"/>
            <a:ext cx="8229600" cy="415925"/>
          </a:xfrm>
        </p:spPr>
        <p:txBody>
          <a:bodyPr/>
          <a:lstStyle/>
          <a:p>
            <a:pPr eaLnBrk="1" hangingPunct="1"/>
            <a:r>
              <a:rPr lang="en-US" altLang="ja-JP" sz="2400" dirty="0" smtClean="0"/>
              <a:t>Experimental result ( Proposal 1, low QPs)</a:t>
            </a:r>
            <a:endParaRPr lang="ja-JP" altLang="en-US" sz="2400" dirty="0" smtClean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D19055A-D628-47B8-8AF3-CAE8166889EE}" type="slidenum">
              <a:rPr lang="ja-JP" altLang="en-US" smtClean="0"/>
              <a:pPr>
                <a:defRPr/>
              </a:pPr>
              <a:t>7</a:t>
            </a:fld>
            <a:endParaRPr lang="ja-JP" altLang="en-US" dirty="0"/>
          </a:p>
        </p:txBody>
      </p:sp>
      <p:sp>
        <p:nvSpPr>
          <p:cNvPr id="11268" name="テキスト ボックス 6"/>
          <p:cNvSpPr txBox="1">
            <a:spLocks noChangeArrowheads="1"/>
          </p:cNvSpPr>
          <p:nvPr/>
        </p:nvSpPr>
        <p:spPr bwMode="auto">
          <a:xfrm>
            <a:off x="359532" y="800708"/>
            <a:ext cx="9037004" cy="903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36000" tIns="36000" rIns="36000" bIns="36000">
            <a:spAutoFit/>
          </a:bodyPr>
          <a:lstStyle/>
          <a:p>
            <a:r>
              <a:rPr lang="en-US" altLang="ja-JP" dirty="0" smtClean="0"/>
              <a:t>+ Proposal 1 was implemented on the HM-5.0</a:t>
            </a:r>
          </a:p>
          <a:p>
            <a:r>
              <a:rPr lang="en-US" altLang="ja-JP" dirty="0" smtClean="0"/>
              <a:t>+ Average BD-rate loss: -0.02% ~ 0.05%(Y), 0.01% ~ 0.08%(U), -0.08%~0.11%(V) </a:t>
            </a:r>
          </a:p>
          <a:p>
            <a:r>
              <a:rPr lang="en-US" altLang="ja-JP" dirty="0" smtClean="0"/>
              <a:t>+ No encoding / decoding time increase</a:t>
            </a:r>
            <a:endParaRPr lang="ja-JP" altLang="en-US" dirty="0"/>
          </a:p>
        </p:txBody>
      </p:sp>
      <p:grpSp>
        <p:nvGrpSpPr>
          <p:cNvPr id="23" name="グループ化 22"/>
          <p:cNvGrpSpPr/>
          <p:nvPr/>
        </p:nvGrpSpPr>
        <p:grpSpPr>
          <a:xfrm>
            <a:off x="121382" y="2227126"/>
            <a:ext cx="8915114" cy="3758158"/>
            <a:chOff x="121382" y="2132856"/>
            <a:chExt cx="8915114" cy="3758158"/>
          </a:xfrm>
        </p:grpSpPr>
        <p:pic>
          <p:nvPicPr>
            <p:cNvPr id="5121" name="Picture 1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21382" y="2132856"/>
              <a:ext cx="2867025" cy="18859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5122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965698" y="2132856"/>
              <a:ext cx="2038350" cy="18859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5123" name="Picture 3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981922" y="2132856"/>
              <a:ext cx="2038350" cy="18859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5124" name="Picture 4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6998146" y="2132856"/>
              <a:ext cx="2038350" cy="18859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5125" name="Picture 5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133400" y="4005064"/>
              <a:ext cx="838200" cy="18859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5126" name="Picture 6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949474" y="4005064"/>
              <a:ext cx="2038350" cy="18859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5127" name="Picture 7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2965698" y="4005064"/>
              <a:ext cx="2038350" cy="18859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5128" name="Picture 8"/>
            <p:cNvPicPr>
              <a:picLocks noChangeAspect="1" noChangeArrowheads="1"/>
            </p:cNvPicPr>
            <p:nvPr/>
          </p:nvPicPr>
          <p:blipFill>
            <a:blip r:embed="rId9" cstate="print"/>
            <a:srcRect/>
            <a:stretch>
              <a:fillRect/>
            </a:stretch>
          </p:blipFill>
          <p:spPr bwMode="auto">
            <a:xfrm>
              <a:off x="4968044" y="4005064"/>
              <a:ext cx="2038350" cy="18859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タイトル 1"/>
          <p:cNvSpPr>
            <a:spLocks noGrp="1"/>
          </p:cNvSpPr>
          <p:nvPr>
            <p:ph type="title"/>
          </p:nvPr>
        </p:nvSpPr>
        <p:spPr>
          <a:xfrm>
            <a:off x="457200" y="96838"/>
            <a:ext cx="8229600" cy="415925"/>
          </a:xfrm>
        </p:spPr>
        <p:txBody>
          <a:bodyPr/>
          <a:lstStyle/>
          <a:p>
            <a:pPr eaLnBrk="1" hangingPunct="1"/>
            <a:r>
              <a:rPr lang="en-US" altLang="ja-JP" sz="2400" dirty="0" smtClean="0"/>
              <a:t>Experimental result ( Proposal 2, normal QPs)</a:t>
            </a:r>
            <a:endParaRPr lang="ja-JP" altLang="en-US" sz="2400" dirty="0" smtClean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D19055A-D628-47B8-8AF3-CAE8166889EE}" type="slidenum">
              <a:rPr lang="ja-JP" altLang="en-US" smtClean="0"/>
              <a:pPr>
                <a:defRPr/>
              </a:pPr>
              <a:t>8</a:t>
            </a:fld>
            <a:endParaRPr lang="ja-JP" altLang="en-US" dirty="0"/>
          </a:p>
        </p:txBody>
      </p:sp>
      <p:sp>
        <p:nvSpPr>
          <p:cNvPr id="18" name="テキスト ボックス 6"/>
          <p:cNvSpPr txBox="1">
            <a:spLocks noChangeArrowheads="1"/>
          </p:cNvSpPr>
          <p:nvPr/>
        </p:nvSpPr>
        <p:spPr bwMode="auto">
          <a:xfrm>
            <a:off x="323528" y="728700"/>
            <a:ext cx="8820472" cy="903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36000" tIns="36000" rIns="36000" bIns="36000">
            <a:spAutoFit/>
          </a:bodyPr>
          <a:lstStyle/>
          <a:p>
            <a:r>
              <a:rPr lang="en-US" altLang="ja-JP" dirty="0" smtClean="0"/>
              <a:t>+DC context sharing with (Proposal2) was implemented on top of the Proposal 1.</a:t>
            </a:r>
          </a:p>
          <a:p>
            <a:r>
              <a:rPr lang="en-US" altLang="ja-JP" dirty="0" smtClean="0"/>
              <a:t>+ Average BD-rate loss: -0.05% ~ 0.05%(Y), -0.32% ~ 0.17%(U), -0.11% ~ 0.11%(V) </a:t>
            </a:r>
          </a:p>
          <a:p>
            <a:r>
              <a:rPr lang="en-US" altLang="ja-JP" dirty="0" smtClean="0"/>
              <a:t>+ No encoding / decoding time increase</a:t>
            </a:r>
            <a:endParaRPr lang="ja-JP" alt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382" y="2060848"/>
            <a:ext cx="2867025" cy="18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65698" y="2060848"/>
            <a:ext cx="2038350" cy="18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81922" y="2060848"/>
            <a:ext cx="2038350" cy="18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998146" y="2060848"/>
            <a:ext cx="2038350" cy="18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949474" y="3919314"/>
            <a:ext cx="2038350" cy="18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33400" y="3919314"/>
            <a:ext cx="838200" cy="18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965698" y="3919314"/>
            <a:ext cx="2038350" cy="18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7" name="Picture 9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4968044" y="3919314"/>
            <a:ext cx="2038350" cy="18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タイトル 1"/>
          <p:cNvSpPr>
            <a:spLocks noGrp="1"/>
          </p:cNvSpPr>
          <p:nvPr>
            <p:ph type="title"/>
          </p:nvPr>
        </p:nvSpPr>
        <p:spPr>
          <a:xfrm>
            <a:off x="457200" y="96838"/>
            <a:ext cx="8229600" cy="415925"/>
          </a:xfrm>
        </p:spPr>
        <p:txBody>
          <a:bodyPr/>
          <a:lstStyle/>
          <a:p>
            <a:pPr eaLnBrk="1" hangingPunct="1"/>
            <a:r>
              <a:rPr lang="en-US" altLang="ja-JP" sz="2400" dirty="0" smtClean="0"/>
              <a:t>Experimental result ( Proposal 2, low QPs)</a:t>
            </a:r>
            <a:endParaRPr lang="ja-JP" altLang="en-US" sz="2400" dirty="0" smtClean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D19055A-D628-47B8-8AF3-CAE8166889EE}" type="slidenum">
              <a:rPr lang="ja-JP" altLang="en-US" smtClean="0"/>
              <a:pPr>
                <a:defRPr/>
              </a:pPr>
              <a:t>9</a:t>
            </a:fld>
            <a:endParaRPr lang="ja-JP" altLang="en-US" dirty="0"/>
          </a:p>
        </p:txBody>
      </p:sp>
      <p:sp>
        <p:nvSpPr>
          <p:cNvPr id="18" name="テキスト ボックス 6"/>
          <p:cNvSpPr txBox="1">
            <a:spLocks noChangeArrowheads="1"/>
          </p:cNvSpPr>
          <p:nvPr/>
        </p:nvSpPr>
        <p:spPr bwMode="auto">
          <a:xfrm>
            <a:off x="323528" y="728700"/>
            <a:ext cx="8964996" cy="903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36000" tIns="36000" rIns="36000" bIns="36000">
            <a:spAutoFit/>
          </a:bodyPr>
          <a:lstStyle/>
          <a:p>
            <a:r>
              <a:rPr lang="en-US" altLang="ja-JP" dirty="0" smtClean="0"/>
              <a:t>+DC context sharing( Proposal2) was implemented on top of the Proposal 1.</a:t>
            </a:r>
          </a:p>
          <a:p>
            <a:r>
              <a:rPr lang="en-US" altLang="ja-JP" dirty="0" smtClean="0"/>
              <a:t>+ Average BD-rate loss: -0.04% ~ 0.03% (Y), -0.02% ~ 0.07%(U), -0.14% ~ 0.05%(V) </a:t>
            </a:r>
          </a:p>
          <a:p>
            <a:r>
              <a:rPr lang="en-US" altLang="ja-JP" dirty="0" smtClean="0"/>
              <a:t>+ No encoding / decoding time increase</a:t>
            </a:r>
            <a:endParaRPr lang="ja-JP" altLang="en-US" dirty="0"/>
          </a:p>
        </p:txBody>
      </p:sp>
      <p:grpSp>
        <p:nvGrpSpPr>
          <p:cNvPr id="24" name="グループ化 23"/>
          <p:cNvGrpSpPr/>
          <p:nvPr/>
        </p:nvGrpSpPr>
        <p:grpSpPr>
          <a:xfrm>
            <a:off x="143508" y="2240868"/>
            <a:ext cx="8915114" cy="3758158"/>
            <a:chOff x="143508" y="2168860"/>
            <a:chExt cx="8915114" cy="3758158"/>
          </a:xfrm>
        </p:grpSpPr>
        <p:pic>
          <p:nvPicPr>
            <p:cNvPr id="3073" name="Picture 1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43508" y="2168860"/>
              <a:ext cx="2867025" cy="18859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3074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987824" y="2168860"/>
              <a:ext cx="2038350" cy="18859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3075" name="Picture 3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5004048" y="2168860"/>
              <a:ext cx="2038350" cy="18859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3076" name="Picture 4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7020272" y="2168860"/>
              <a:ext cx="2038350" cy="18859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3077" name="Picture 5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143508" y="4041068"/>
              <a:ext cx="838200" cy="18859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3078" name="Picture 6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971600" y="4041068"/>
              <a:ext cx="2038350" cy="18859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3079" name="Picture 7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2987824" y="4041068"/>
              <a:ext cx="2038350" cy="18859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3080" name="Picture 8"/>
            <p:cNvPicPr>
              <a:picLocks noChangeAspect="1" noChangeArrowheads="1"/>
            </p:cNvPicPr>
            <p:nvPr/>
          </p:nvPicPr>
          <p:blipFill>
            <a:blip r:embed="rId9" cstate="print"/>
            <a:srcRect/>
            <a:stretch>
              <a:fillRect/>
            </a:stretch>
          </p:blipFill>
          <p:spPr bwMode="auto">
            <a:xfrm>
              <a:off x="5004048" y="4041068"/>
              <a:ext cx="2038350" cy="18859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符号化グループ">
  <a:themeElements>
    <a:clrScheme name="シック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ユーザー定義 5">
      <a:majorFont>
        <a:latin typeface="Tahoma"/>
        <a:ea typeface="ＭＳ Ｐゴシック"/>
        <a:cs typeface=""/>
      </a:majorFont>
      <a:minorFont>
        <a:latin typeface="Calibri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>
    <a:spDef>
      <a:spPr>
        <a:noFill/>
        <a:effectLst/>
      </a:spPr>
      <a:bodyPr lIns="36000" tIns="36000" rIns="36000" bIns="36000" rtlCol="0" anchor="ctr"/>
      <a:lstStyle>
        <a:defPPr algn="ctr">
          <a:defRPr kumimoji="1"/>
        </a:defPPr>
      </a:lstStyle>
      <a:style>
        <a:lnRef idx="1">
          <a:schemeClr val="dk1"/>
        </a:lnRef>
        <a:fillRef idx="2">
          <a:schemeClr val="dk1"/>
        </a:fillRef>
        <a:effectRef idx="1">
          <a:schemeClr val="dk1"/>
        </a:effectRef>
        <a:fontRef idx="minor">
          <a:schemeClr val="dk1"/>
        </a:fontRef>
      </a:style>
    </a:spDef>
    <a:lnDef>
      <a:spPr>
        <a:ln>
          <a:solidFill>
            <a:schemeClr val="tx1"/>
          </a:solidFill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lIns="36000" tIns="36000" rIns="36000" bIns="36000" rtlCol="0">
        <a:spAutoFit/>
      </a:bodyPr>
      <a:lstStyle>
        <a:defPPr>
          <a:defRPr kumimoji="1" sz="1200"/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シック">
    <a:dk1>
      <a:sysClr val="windowText" lastClr="000000"/>
    </a:dk1>
    <a:lt1>
      <a:sysClr val="window" lastClr="FFFFFF"/>
    </a:lt1>
    <a:dk2>
      <a:srgbClr val="323232"/>
    </a:dk2>
    <a:lt2>
      <a:srgbClr val="E3DED1"/>
    </a:lt2>
    <a:accent1>
      <a:srgbClr val="F07F09"/>
    </a:accent1>
    <a:accent2>
      <a:srgbClr val="9F2936"/>
    </a:accent2>
    <a:accent3>
      <a:srgbClr val="1B587C"/>
    </a:accent3>
    <a:accent4>
      <a:srgbClr val="4E8542"/>
    </a:accent4>
    <a:accent5>
      <a:srgbClr val="604878"/>
    </a:accent5>
    <a:accent6>
      <a:srgbClr val="C19859"/>
    </a:accent6>
    <a:hlink>
      <a:srgbClr val="6B9F25"/>
    </a:hlink>
    <a:folHlink>
      <a:srgbClr val="B26B0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符号化グループ</Template>
  <TotalTime>5705</TotalTime>
  <Words>1075</Words>
  <Application>Microsoft Office PowerPoint</Application>
  <PresentationFormat>画面に合わせる (4:3)</PresentationFormat>
  <Paragraphs>420</Paragraphs>
  <Slides>14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14</vt:i4>
      </vt:variant>
    </vt:vector>
  </HeadingPairs>
  <TitlesOfParts>
    <vt:vector size="15" baseType="lpstr">
      <vt:lpstr>符号化グループ</vt:lpstr>
      <vt:lpstr>Non-CE11.1: Context reduction of significance map coding (JCTVC-H0100)</vt:lpstr>
      <vt:lpstr>Overall summary</vt:lpstr>
      <vt:lpstr>HM-5.0’s Context assignment for significance map</vt:lpstr>
      <vt:lpstr>Proposal 1</vt:lpstr>
      <vt:lpstr>Proposal 2</vt:lpstr>
      <vt:lpstr>Experimental result ( Proposal 1, normal QPs)</vt:lpstr>
      <vt:lpstr>Experimental result ( Proposal 1, low QPs)</vt:lpstr>
      <vt:lpstr>Experimental result ( Proposal 2, normal QPs)</vt:lpstr>
      <vt:lpstr>Experimental result ( Proposal 2, low QPs)</vt:lpstr>
      <vt:lpstr>Experimental result ( Only DC context sharing, normal QPs)</vt:lpstr>
      <vt:lpstr>Experimental result ( Only DC context sharing, low QPs)</vt:lpstr>
      <vt:lpstr>Conclusion</vt:lpstr>
      <vt:lpstr>Additional information</vt:lpstr>
      <vt:lpstr>Additional information</vt:lpstr>
    </vt:vector>
  </TitlesOfParts>
  <Company>SHARP Corp.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.</dc:title>
  <dc:creator>.</dc:creator>
  <cp:lastModifiedBy>Takeshi Tsukuba</cp:lastModifiedBy>
  <cp:revision>2598</cp:revision>
  <dcterms:created xsi:type="dcterms:W3CDTF">2011-03-24T05:19:20Z</dcterms:created>
  <dcterms:modified xsi:type="dcterms:W3CDTF">2012-02-01T05:58:58Z</dcterms:modified>
</cp:coreProperties>
</file>