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4" r:id="rId1"/>
    <p:sldMasterId id="2147483708" r:id="rId2"/>
    <p:sldMasterId id="2147483709" r:id="rId3"/>
  </p:sldMasterIdLst>
  <p:notesMasterIdLst>
    <p:notesMasterId r:id="rId24"/>
  </p:notesMasterIdLst>
  <p:handoutMasterIdLst>
    <p:handoutMasterId r:id="rId25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5" r:id="rId21"/>
    <p:sldId id="273" r:id="rId22"/>
    <p:sldId id="274" r:id="rId23"/>
  </p:sldIdLst>
  <p:sldSz cx="9144000" cy="6858000" type="screen4x3"/>
  <p:notesSz cx="6858000" cy="9144000"/>
  <p:defaultTextStyle>
    <a:defPPr>
      <a:defRPr lang="zh-CN"/>
    </a:defPPr>
    <a:lvl1pPr algn="ctr" rtl="0" eaLnBrk="0" fontAlgn="base" hangingPunct="0">
      <a:spcBef>
        <a:spcPct val="0"/>
      </a:spcBef>
      <a:spcAft>
        <a:spcPct val="0"/>
      </a:spcAft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kern="1200">
        <a:solidFill>
          <a:schemeClr val="bg1"/>
        </a:solidFill>
        <a:latin typeface="Times New Roman" pitchFamily="18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7E2"/>
    <a:srgbClr val="3399FF"/>
    <a:srgbClr val="DD0955"/>
    <a:srgbClr val="66FF66"/>
    <a:srgbClr val="00FF00"/>
    <a:srgbClr val="B2B2B2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714" autoAdjust="0"/>
  </p:normalViewPr>
  <p:slideViewPr>
    <p:cSldViewPr>
      <p:cViewPr>
        <p:scale>
          <a:sx n="70" d="100"/>
          <a:sy n="70" d="100"/>
        </p:scale>
        <p:origin x="-6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201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 smtClean="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ea typeface="宋体" pitchFamily="2" charset="-122"/>
              </a:defRPr>
            </a:lvl1pPr>
          </a:lstStyle>
          <a:p>
            <a:pPr>
              <a:defRPr/>
            </a:pPr>
            <a:fld id="{79F08594-C5CC-4CC6-817D-FD7F829D237F}" type="datetime1">
              <a:rPr lang="zh-CN" altLang="en-US"/>
              <a:pPr>
                <a:defRPr/>
              </a:pPr>
              <a:t>2012/2/4</a:t>
            </a:fld>
            <a:endParaRPr lang="en-US" altLang="zh-CN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1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ea typeface="宋体" pitchFamily="2" charset="-122"/>
              </a:defRPr>
            </a:lvl1pPr>
          </a:lstStyle>
          <a:p>
            <a:pPr>
              <a:defRPr/>
            </a:pPr>
            <a:fld id="{BB5A6C29-E548-4290-8B5D-E1F064D989A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en-US" altLang="zh-CN" noProof="0" smtClean="0"/>
          </a:p>
          <a:p>
            <a:pPr lvl="1"/>
            <a:r>
              <a:rPr lang="zh-CN" altLang="en-US" noProof="0" smtClean="0"/>
              <a:t>第二级</a:t>
            </a:r>
            <a:endParaRPr lang="en-US" altLang="zh-CN" noProof="0" smtClean="0"/>
          </a:p>
          <a:p>
            <a:pPr lvl="2"/>
            <a:r>
              <a:rPr lang="zh-CN" altLang="en-US" noProof="0" smtClean="0"/>
              <a:t>第三级</a:t>
            </a:r>
            <a:endParaRPr lang="en-US" altLang="zh-CN" noProof="0" smtClean="0"/>
          </a:p>
          <a:p>
            <a:pPr lvl="3"/>
            <a:r>
              <a:rPr lang="zh-CN" altLang="en-US" noProof="0" smtClean="0"/>
              <a:t>第四级</a:t>
            </a:r>
            <a:endParaRPr lang="en-US" altLang="zh-CN" noProof="0" smtClean="0"/>
          </a:p>
          <a:p>
            <a:pPr lvl="4"/>
            <a:r>
              <a:rPr lang="zh-CN" altLang="en-US" noProof="0" smtClean="0"/>
              <a:t>第五级</a:t>
            </a:r>
            <a:endParaRPr lang="en-US" altLang="zh-CN" noProof="0" smtClean="0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03B749F-1052-4BB8-BC45-82C3BAF404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宋体" pitchFamily="-112" charset="-122"/>
        <a:cs typeface="宋体" pitchFamily="-11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宋体" pitchFamily="-112" charset="-122"/>
        <a:cs typeface="宋体" pitchFamily="-112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宋体" pitchFamily="-112" charset="-122"/>
        <a:cs typeface="宋体" pitchFamily="-112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宋体" pitchFamily="-112" charset="-122"/>
        <a:cs typeface="宋体" pitchFamily="-112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宋体" pitchFamily="-112" charset="-122"/>
        <a:cs typeface="宋体" pitchFamily="-112" charset="-122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p1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-2405063" y="5673725"/>
            <a:ext cx="229711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460" tIns="46732" rIns="93460" bIns="46732">
            <a:spAutoFit/>
          </a:bodyPr>
          <a:lstStyle/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中文标题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字体: 黑体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字号：35-47pt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色彩：主题蓝色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中文副标题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字体：华文细黑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字号：24-28pt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色彩：反白</a:t>
            </a:r>
          </a:p>
        </p:txBody>
      </p:sp>
      <p:sp>
        <p:nvSpPr>
          <p:cNvPr id="14953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557338"/>
            <a:ext cx="77724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4953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57346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4488" y="352425"/>
            <a:ext cx="2125662" cy="6100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12738" y="352425"/>
            <a:ext cx="6229350" cy="6100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12738" y="1339850"/>
            <a:ext cx="4176712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1850" y="1339850"/>
            <a:ext cx="41783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4488" y="352425"/>
            <a:ext cx="2125662" cy="6172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12738" y="352425"/>
            <a:ext cx="6229350" cy="6172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12738" y="1268413"/>
            <a:ext cx="4176712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1850" y="1268413"/>
            <a:ext cx="41783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29" descr="p3_2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2738" y="352425"/>
            <a:ext cx="8496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2738" y="1268413"/>
            <a:ext cx="850741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en-US" altLang="zh-CN" smtClean="0"/>
          </a:p>
          <a:p>
            <a:pPr lvl="1"/>
            <a:r>
              <a:rPr lang="zh-CN" altLang="en-US" smtClean="0"/>
              <a:t>第二级</a:t>
            </a:r>
            <a:endParaRPr lang="en-US" altLang="zh-CN" smtClean="0"/>
          </a:p>
          <a:p>
            <a:pPr lvl="2"/>
            <a:r>
              <a:rPr lang="zh-CN" altLang="en-US" smtClean="0"/>
              <a:t>第三级</a:t>
            </a:r>
            <a:endParaRPr lang="en-US" altLang="zh-CN" smtClean="0"/>
          </a:p>
          <a:p>
            <a:pPr lvl="3"/>
            <a:r>
              <a:rPr lang="zh-CN" altLang="en-US" smtClean="0"/>
              <a:t>第四级</a:t>
            </a:r>
            <a:endParaRPr lang="en-US" altLang="zh-CN" smtClean="0"/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grpSp>
        <p:nvGrpSpPr>
          <p:cNvPr id="1030" name="Group 45"/>
          <p:cNvGrpSpPr>
            <a:grpSpLocks/>
          </p:cNvGrpSpPr>
          <p:nvPr/>
        </p:nvGrpSpPr>
        <p:grpSpPr bwMode="auto">
          <a:xfrm>
            <a:off x="9324975" y="5229225"/>
            <a:ext cx="1765300" cy="1455738"/>
            <a:chOff x="5805" y="1298"/>
            <a:chExt cx="1112" cy="917"/>
          </a:xfrm>
        </p:grpSpPr>
        <p:grpSp>
          <p:nvGrpSpPr>
            <p:cNvPr id="1032" name="Group 46"/>
            <p:cNvGrpSpPr>
              <a:grpSpLocks/>
            </p:cNvGrpSpPr>
            <p:nvPr/>
          </p:nvGrpSpPr>
          <p:grpSpPr bwMode="auto">
            <a:xfrm>
              <a:off x="6174" y="1298"/>
              <a:ext cx="743" cy="917"/>
              <a:chOff x="5919" y="1253"/>
              <a:chExt cx="817" cy="1008"/>
            </a:xfrm>
          </p:grpSpPr>
          <p:grpSp>
            <p:nvGrpSpPr>
              <p:cNvPr id="1037" name="Group 47"/>
              <p:cNvGrpSpPr>
                <a:grpSpLocks/>
              </p:cNvGrpSpPr>
              <p:nvPr/>
            </p:nvGrpSpPr>
            <p:grpSpPr bwMode="auto">
              <a:xfrm>
                <a:off x="5919" y="1253"/>
                <a:ext cx="144" cy="1008"/>
                <a:chOff x="5919" y="1104"/>
                <a:chExt cx="144" cy="1008"/>
              </a:xfrm>
            </p:grpSpPr>
            <p:sp>
              <p:nvSpPr>
                <p:cNvPr id="53" name="Rectangle 52"/>
                <p:cNvSpPr/>
                <p:nvPr/>
              </p:nvSpPr>
              <p:spPr bwMode="auto">
                <a:xfrm>
                  <a:off x="5919" y="1104"/>
                  <a:ext cx="144" cy="144"/>
                </a:xfrm>
                <a:prstGeom prst="rect">
                  <a:avLst/>
                </a:prstGeom>
                <a:solidFill>
                  <a:srgbClr val="F08C00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pPr>
                    <a:defRPr/>
                  </a:pPr>
                  <a:endParaRPr lang="ja-JP" altLang="en-US" b="1">
                    <a:ea typeface="宋体" pitchFamily="2" charset="-122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5919" y="1392"/>
                  <a:ext cx="144" cy="144"/>
                </a:xfrm>
                <a:prstGeom prst="rect">
                  <a:avLst/>
                </a:prstGeom>
                <a:solidFill>
                  <a:srgbClr val="E4007F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pPr>
                    <a:defRPr/>
                  </a:pPr>
                  <a:endParaRPr lang="ja-JP" altLang="en-US" b="1">
                    <a:ea typeface="宋体" pitchFamily="2" charset="-122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 bwMode="auto">
                <a:xfrm>
                  <a:off x="5919" y="1680"/>
                  <a:ext cx="144" cy="144"/>
                </a:xfrm>
                <a:prstGeom prst="rect">
                  <a:avLst/>
                </a:prstGeom>
                <a:solidFill>
                  <a:srgbClr val="696969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pPr>
                    <a:defRPr/>
                  </a:pPr>
                  <a:endParaRPr lang="ja-JP" altLang="en-US" b="1">
                    <a:ea typeface="宋体" pitchFamily="2" charset="-122"/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 bwMode="auto">
                <a:xfrm>
                  <a:off x="5919" y="1968"/>
                  <a:ext cx="144" cy="144"/>
                </a:xfrm>
                <a:prstGeom prst="rect">
                  <a:avLst/>
                </a:prstGeom>
                <a:solidFill>
                  <a:srgbClr val="FFF000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pPr>
                    <a:defRPr/>
                  </a:pPr>
                  <a:endParaRPr lang="ja-JP" altLang="en-US" b="1">
                    <a:ea typeface="宋体" pitchFamily="2" charset="-122"/>
                  </a:endParaRPr>
                </a:p>
              </p:txBody>
            </p:sp>
          </p:grpSp>
          <p:sp>
            <p:nvSpPr>
              <p:cNvPr id="54" name="Rectangle 53"/>
              <p:cNvSpPr>
                <a:spLocks noChangeArrowheads="1"/>
              </p:cNvSpPr>
              <p:nvPr/>
            </p:nvSpPr>
            <p:spPr bwMode="auto">
              <a:xfrm>
                <a:off x="6144" y="1253"/>
                <a:ext cx="144" cy="144"/>
              </a:xfrm>
              <a:prstGeom prst="rect">
                <a:avLst/>
              </a:prstGeom>
              <a:solidFill>
                <a:srgbClr val="0087E2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6144" y="1541"/>
                <a:ext cx="144" cy="144"/>
              </a:xfrm>
              <a:prstGeom prst="rect">
                <a:avLst/>
              </a:prstGeom>
              <a:solidFill>
                <a:srgbClr val="FFF00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62" name="Rectangle 61"/>
              <p:cNvSpPr>
                <a:spLocks noChangeArrowheads="1"/>
              </p:cNvSpPr>
              <p:nvPr/>
            </p:nvSpPr>
            <p:spPr bwMode="auto">
              <a:xfrm>
                <a:off x="6144" y="1829"/>
                <a:ext cx="144" cy="144"/>
              </a:xfrm>
              <a:prstGeom prst="rect">
                <a:avLst/>
              </a:prstGeom>
              <a:solidFill>
                <a:srgbClr val="CAD1AF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6144" y="2117"/>
                <a:ext cx="144" cy="144"/>
              </a:xfrm>
              <a:prstGeom prst="rect">
                <a:avLst/>
              </a:prstGeom>
              <a:solidFill>
                <a:srgbClr val="F08C0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6365" y="1253"/>
                <a:ext cx="144" cy="144"/>
              </a:xfrm>
              <a:prstGeom prst="rect">
                <a:avLst/>
              </a:prstGeom>
              <a:solidFill>
                <a:srgbClr val="FFF00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59" name="Rectangle 58"/>
              <p:cNvSpPr>
                <a:spLocks noChangeArrowheads="1"/>
              </p:cNvSpPr>
              <p:nvPr/>
            </p:nvSpPr>
            <p:spPr bwMode="auto">
              <a:xfrm>
                <a:off x="6365" y="1541"/>
                <a:ext cx="144" cy="144"/>
              </a:xfrm>
              <a:prstGeom prst="rect">
                <a:avLst/>
              </a:prstGeom>
              <a:solidFill>
                <a:srgbClr val="99CC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6365" y="1829"/>
                <a:ext cx="144" cy="144"/>
              </a:xfrm>
              <a:prstGeom prst="rect">
                <a:avLst/>
              </a:prstGeom>
              <a:solidFill>
                <a:srgbClr val="005CA2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auto">
              <a:xfrm>
                <a:off x="6365" y="2117"/>
                <a:ext cx="144" cy="144"/>
              </a:xfrm>
              <a:prstGeom prst="rect">
                <a:avLst/>
              </a:prstGeom>
              <a:solidFill>
                <a:srgbClr val="DD0955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6592" y="1253"/>
                <a:ext cx="144" cy="144"/>
              </a:xfrm>
              <a:prstGeom prst="rect">
                <a:avLst/>
              </a:prstGeom>
              <a:solidFill>
                <a:srgbClr val="5F1987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60" name="Rectangle 59"/>
              <p:cNvSpPr>
                <a:spLocks noChangeArrowheads="1"/>
              </p:cNvSpPr>
              <p:nvPr/>
            </p:nvSpPr>
            <p:spPr bwMode="auto">
              <a:xfrm>
                <a:off x="6592" y="1541"/>
                <a:ext cx="144" cy="144"/>
              </a:xfrm>
              <a:prstGeom prst="rect">
                <a:avLst/>
              </a:prstGeom>
              <a:solidFill>
                <a:srgbClr val="0087E2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6592" y="1829"/>
                <a:ext cx="144" cy="144"/>
              </a:xfrm>
              <a:prstGeom prst="rect">
                <a:avLst/>
              </a:prstGeom>
              <a:solidFill>
                <a:srgbClr val="00000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 bwMode="auto">
              <a:xfrm>
                <a:off x="6592" y="2117"/>
                <a:ext cx="144" cy="144"/>
              </a:xfrm>
              <a:prstGeom prst="rect">
                <a:avLst/>
              </a:prstGeom>
              <a:solidFill>
                <a:srgbClr val="00AFC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ja-JP" altLang="en-US" b="1">
                  <a:ea typeface="宋体" pitchFamily="2" charset="-122"/>
                </a:endParaRPr>
              </a:p>
            </p:txBody>
          </p:sp>
        </p:grpSp>
        <p:sp>
          <p:nvSpPr>
            <p:cNvPr id="119872" name="Text Box 64"/>
            <p:cNvSpPr txBox="1">
              <a:spLocks noChangeArrowheads="1"/>
            </p:cNvSpPr>
            <p:nvPr/>
          </p:nvSpPr>
          <p:spPr bwMode="auto">
            <a:xfrm>
              <a:off x="5805" y="1298"/>
              <a:ext cx="363" cy="1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800" i="1">
                  <a:solidFill>
                    <a:srgbClr val="B2B2B2"/>
                  </a:solidFill>
                  <a:latin typeface="Arial" charset="0"/>
                  <a:ea typeface="宋体" pitchFamily="2" charset="-122"/>
                </a:rPr>
                <a:t>Theme1</a:t>
              </a:r>
            </a:p>
          </p:txBody>
        </p:sp>
        <p:sp>
          <p:nvSpPr>
            <p:cNvPr id="119873" name="Text Box 65"/>
            <p:cNvSpPr txBox="1">
              <a:spLocks noChangeArrowheads="1"/>
            </p:cNvSpPr>
            <p:nvPr/>
          </p:nvSpPr>
          <p:spPr bwMode="auto">
            <a:xfrm>
              <a:off x="5805" y="1570"/>
              <a:ext cx="363" cy="1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800" i="1">
                  <a:solidFill>
                    <a:srgbClr val="B2B2B2"/>
                  </a:solidFill>
                  <a:latin typeface="Arial" charset="0"/>
                  <a:ea typeface="宋体" pitchFamily="2" charset="-122"/>
                </a:rPr>
                <a:t>Theme2</a:t>
              </a:r>
            </a:p>
          </p:txBody>
        </p:sp>
        <p:sp>
          <p:nvSpPr>
            <p:cNvPr id="119874" name="Text Box 66"/>
            <p:cNvSpPr txBox="1">
              <a:spLocks noChangeArrowheads="1"/>
            </p:cNvSpPr>
            <p:nvPr/>
          </p:nvSpPr>
          <p:spPr bwMode="auto">
            <a:xfrm>
              <a:off x="5805" y="1797"/>
              <a:ext cx="363" cy="1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800" i="1">
                  <a:solidFill>
                    <a:srgbClr val="B2B2B2"/>
                  </a:solidFill>
                  <a:latin typeface="Arial" charset="0"/>
                  <a:ea typeface="宋体" pitchFamily="2" charset="-122"/>
                </a:rPr>
                <a:t>Theme3</a:t>
              </a:r>
            </a:p>
          </p:txBody>
        </p:sp>
        <p:sp>
          <p:nvSpPr>
            <p:cNvPr id="119875" name="Text Box 67"/>
            <p:cNvSpPr txBox="1">
              <a:spLocks noChangeArrowheads="1"/>
            </p:cNvSpPr>
            <p:nvPr/>
          </p:nvSpPr>
          <p:spPr bwMode="auto">
            <a:xfrm>
              <a:off x="5805" y="2069"/>
              <a:ext cx="363" cy="1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800" i="1">
                  <a:solidFill>
                    <a:srgbClr val="B2B2B2"/>
                  </a:solidFill>
                  <a:latin typeface="Arial" charset="0"/>
                  <a:ea typeface="宋体" pitchFamily="2" charset="-122"/>
                </a:rPr>
                <a:t>Theme4</a:t>
              </a:r>
            </a:p>
          </p:txBody>
        </p:sp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-2260600" y="5157788"/>
            <a:ext cx="2152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442" tIns="46725" rIns="93442" bIns="46725"/>
          <a:lstStyle/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中文标题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字体: 黑体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字号：30-32pt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色彩：蓝色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中文副标题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字体：华文细黑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字号：20-22pt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色彩：黑色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子目录(2-5级)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字体：华文细黑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字号：18pt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色彩：黑色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4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1" descr="p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2738" y="352425"/>
            <a:ext cx="8496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2738" y="1339850"/>
            <a:ext cx="850741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en-US" altLang="zh-CN" smtClean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-1368425" y="5661025"/>
            <a:ext cx="12604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442" tIns="46725" rIns="93442" bIns="46725"/>
          <a:lstStyle/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中文标题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字体: 黑体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字号：30-32pt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色彩：蓝色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中文副标题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字体：华文细黑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字号：20-22pt</a:t>
            </a:r>
          </a:p>
          <a:p>
            <a:pPr algn="r" defTabSz="935038">
              <a:defRPr/>
            </a:pPr>
            <a:r>
              <a:rPr lang="zh-CN" altLang="zh-CN" sz="900">
                <a:solidFill>
                  <a:srgbClr val="B2B2B2"/>
                </a:solidFill>
                <a:latin typeface="宋体" pitchFamily="2" charset="-122"/>
                <a:ea typeface="宋体" pitchFamily="2" charset="-122"/>
              </a:rPr>
              <a:t>色彩：白色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80000"/>
        <a:buFont typeface="Wingdings" pitchFamily="2" charset="2"/>
        <a:buChar char="l"/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4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p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80000"/>
        <a:buFont typeface="Wingdings" pitchFamily="2" charset="2"/>
        <a:buChar char="l"/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4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166887"/>
            <a:ext cx="8352160" cy="1470025"/>
          </a:xfrm>
        </p:spPr>
        <p:txBody>
          <a:bodyPr/>
          <a:lstStyle/>
          <a:p>
            <a:pPr algn="ctr"/>
            <a:r>
              <a:rPr lang="en-CA" altLang="zh-CN" b="1" dirty="0" smtClean="0"/>
              <a:t>Coding with Group of LCUs (GOC)</a:t>
            </a:r>
            <a:endParaRPr lang="zh-CN" alt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0321" y="5085631"/>
            <a:ext cx="2951559" cy="1007665"/>
          </a:xfrm>
        </p:spPr>
        <p:txBody>
          <a:bodyPr/>
          <a:lstStyle/>
          <a:p>
            <a:r>
              <a:rPr lang="en-US" altLang="zh-CN" sz="2400" dirty="0" err="1" smtClean="0">
                <a:solidFill>
                  <a:schemeClr val="tx1"/>
                </a:solidFill>
              </a:rPr>
              <a:t>Liwei</a:t>
            </a:r>
            <a:r>
              <a:rPr lang="en-US" altLang="zh-CN" sz="2400" dirty="0" smtClean="0">
                <a:solidFill>
                  <a:schemeClr val="tx1"/>
                </a:solidFill>
              </a:rPr>
              <a:t> Liang</a:t>
            </a:r>
          </a:p>
          <a:p>
            <a:r>
              <a:rPr lang="en-US" altLang="zh-CN" sz="2800" dirty="0" smtClean="0">
                <a:solidFill>
                  <a:schemeClr val="tx1"/>
                </a:solidFill>
              </a:rPr>
              <a:t>ZTE Corporation</a:t>
            </a:r>
          </a:p>
          <a:p>
            <a:endParaRPr lang="zh-CN" altLang="en-US" dirty="0" smtClean="0"/>
          </a:p>
        </p:txBody>
      </p:sp>
      <p:sp>
        <p:nvSpPr>
          <p:cNvPr id="4" name="矩形 3"/>
          <p:cNvSpPr/>
          <p:nvPr/>
        </p:nvSpPr>
        <p:spPr>
          <a:xfrm>
            <a:off x="4283968" y="5229200"/>
            <a:ext cx="45034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>
              <a:spcBef>
                <a:spcPct val="20000"/>
              </a:spcBef>
            </a:pPr>
            <a:r>
              <a:rPr lang="en-US" altLang="zh-TW" sz="2000" dirty="0" smtClean="0">
                <a:solidFill>
                  <a:schemeClr val="tx1"/>
                </a:solidFill>
                <a:latin typeface="+mn-lt"/>
                <a:ea typeface="黑体" pitchFamily="2" charset="-122"/>
              </a:rPr>
              <a:t>8</a:t>
            </a:r>
            <a:r>
              <a:rPr lang="en-US" altLang="zh-TW" sz="2000" baseline="30000" dirty="0" smtClean="0">
                <a:solidFill>
                  <a:schemeClr val="tx1"/>
                </a:solidFill>
                <a:latin typeface="+mn-lt"/>
                <a:ea typeface="黑体" pitchFamily="2" charset="-122"/>
              </a:rPr>
              <a:t>th</a:t>
            </a:r>
            <a:r>
              <a:rPr lang="en-US" altLang="zh-TW" sz="2000" dirty="0" smtClean="0">
                <a:solidFill>
                  <a:schemeClr val="tx1"/>
                </a:solidFill>
                <a:latin typeface="+mn-lt"/>
                <a:ea typeface="SimHei" pitchFamily="2" charset="-122"/>
              </a:rPr>
              <a:t> JCT-VC Meeting in </a:t>
            </a:r>
            <a:r>
              <a:rPr lang="en-US" altLang="zh-CN" sz="2000" dirty="0" smtClean="0">
                <a:solidFill>
                  <a:schemeClr val="tx1"/>
                </a:solidFill>
                <a:latin typeface="+mn-lt"/>
                <a:ea typeface="SimHei" pitchFamily="2" charset="-122"/>
              </a:rPr>
              <a:t>San Jose</a:t>
            </a:r>
            <a:r>
              <a:rPr lang="en-US" altLang="zh-TW" sz="2000" dirty="0" smtClean="0">
                <a:solidFill>
                  <a:schemeClr val="tx1"/>
                </a:solidFill>
                <a:latin typeface="+mn-lt"/>
                <a:ea typeface="SimHei" pitchFamily="2" charset="-122"/>
              </a:rPr>
              <a:t>, </a:t>
            </a:r>
            <a:r>
              <a:rPr lang="en-US" altLang="zh-CN" sz="2000" dirty="0" smtClean="0">
                <a:solidFill>
                  <a:schemeClr val="tx1"/>
                </a:solidFill>
                <a:latin typeface="+mn-lt"/>
                <a:ea typeface="SimHei" pitchFamily="2" charset="-122"/>
              </a:rPr>
              <a:t>USA</a:t>
            </a:r>
            <a:endParaRPr lang="en-US" altLang="zh-TW" sz="2000" dirty="0">
              <a:solidFill>
                <a:schemeClr val="tx1"/>
              </a:solidFill>
              <a:latin typeface="+mn-lt"/>
              <a:ea typeface="SimHei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76256" y="5621178"/>
            <a:ext cx="1922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>
              <a:spcBef>
                <a:spcPct val="20000"/>
              </a:spcBef>
            </a:pPr>
            <a:r>
              <a:rPr lang="en-CA" altLang="zh-CN" sz="2000" dirty="0" smtClean="0">
                <a:solidFill>
                  <a:schemeClr val="tx1"/>
                </a:solidFill>
                <a:latin typeface="+mn-lt"/>
                <a:ea typeface="SimHei" pitchFamily="2" charset="-122"/>
              </a:rPr>
              <a:t>Feb 1-10, 2012</a:t>
            </a:r>
            <a:endParaRPr lang="en-US" altLang="zh-CN" sz="2000" dirty="0">
              <a:solidFill>
                <a:schemeClr val="tx1"/>
              </a:solidFill>
              <a:latin typeface="+mn-lt"/>
              <a:ea typeface="SimHei" pitchFamily="2" charset="-122"/>
            </a:endParaRPr>
          </a:p>
        </p:txBody>
      </p:sp>
    </p:spTree>
  </p:cSld>
  <p:clrMapOvr>
    <a:masterClrMapping/>
  </p:clrMapOvr>
  <p:transition advTm="1378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GOC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8280920" cy="100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Area ref frame can be reused by LCUs in the same GOC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lvl="1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Bandwidth decreased 44%   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(256*2+64*</a:t>
            </a: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)/64/</a:t>
            </a: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 = 5 times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400" kern="0" dirty="0" smtClean="0">
              <a:solidFill>
                <a:srgbClr val="FF0000"/>
              </a:solidFill>
              <a:latin typeface="+mn-lt"/>
              <a:ea typeface="宋体" pitchFamily="2" charset="-122"/>
            </a:endParaRPr>
          </a:p>
        </p:txBody>
      </p:sp>
      <p:sp>
        <p:nvSpPr>
          <p:cNvPr id="202" name="Line 93"/>
          <p:cNvSpPr>
            <a:spLocks noChangeShapeType="1"/>
          </p:cNvSpPr>
          <p:nvPr/>
        </p:nvSpPr>
        <p:spPr bwMode="auto">
          <a:xfrm flipV="1">
            <a:off x="2409224" y="3612366"/>
            <a:ext cx="648071" cy="504056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3" name="Line 93"/>
          <p:cNvSpPr>
            <a:spLocks noChangeShapeType="1"/>
          </p:cNvSpPr>
          <p:nvPr/>
        </p:nvSpPr>
        <p:spPr bwMode="auto">
          <a:xfrm flipV="1">
            <a:off x="2481232" y="4218120"/>
            <a:ext cx="576065" cy="4231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" name="Line 93"/>
          <p:cNvSpPr>
            <a:spLocks noChangeShapeType="1"/>
          </p:cNvSpPr>
          <p:nvPr/>
        </p:nvSpPr>
        <p:spPr bwMode="auto">
          <a:xfrm>
            <a:off x="2481232" y="4476462"/>
            <a:ext cx="582003" cy="348164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" name="Line 93"/>
          <p:cNvSpPr>
            <a:spLocks noChangeShapeType="1"/>
          </p:cNvSpPr>
          <p:nvPr/>
        </p:nvSpPr>
        <p:spPr bwMode="auto">
          <a:xfrm>
            <a:off x="2409224" y="4620478"/>
            <a:ext cx="648071" cy="7920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" name="矩形 205"/>
          <p:cNvSpPr/>
          <p:nvPr/>
        </p:nvSpPr>
        <p:spPr>
          <a:xfrm>
            <a:off x="1669908" y="4188430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GOC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7" name="Rectangle 2"/>
          <p:cNvSpPr>
            <a:spLocks noChangeArrowheads="1"/>
          </p:cNvSpPr>
          <p:nvPr/>
        </p:nvSpPr>
        <p:spPr bwMode="auto">
          <a:xfrm>
            <a:off x="3094088" y="300083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406" name="Rectangle 3"/>
          <p:cNvSpPr>
            <a:spLocks noChangeArrowheads="1"/>
          </p:cNvSpPr>
          <p:nvPr/>
        </p:nvSpPr>
        <p:spPr bwMode="auto">
          <a:xfrm>
            <a:off x="3398888" y="300083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407" name="Rectangle 4"/>
          <p:cNvSpPr>
            <a:spLocks noChangeArrowheads="1"/>
          </p:cNvSpPr>
          <p:nvPr/>
        </p:nvSpPr>
        <p:spPr bwMode="auto">
          <a:xfrm>
            <a:off x="3703688" y="3000831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408" name="Rectangle 5"/>
          <p:cNvSpPr>
            <a:spLocks noChangeArrowheads="1"/>
          </p:cNvSpPr>
          <p:nvPr/>
        </p:nvSpPr>
        <p:spPr bwMode="auto">
          <a:xfrm>
            <a:off x="4008488" y="3007710"/>
            <a:ext cx="336550" cy="330200"/>
          </a:xfrm>
          <a:prstGeom prst="rect">
            <a:avLst/>
          </a:prstGeom>
          <a:solidFill>
            <a:srgbClr val="00B050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409" name="Rectangle 6"/>
          <p:cNvSpPr>
            <a:spLocks noChangeArrowheads="1"/>
          </p:cNvSpPr>
          <p:nvPr/>
        </p:nvSpPr>
        <p:spPr bwMode="auto">
          <a:xfrm>
            <a:off x="4313288" y="30008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410" name="Rectangle 7"/>
          <p:cNvSpPr>
            <a:spLocks noChangeArrowheads="1"/>
          </p:cNvSpPr>
          <p:nvPr/>
        </p:nvSpPr>
        <p:spPr bwMode="auto">
          <a:xfrm>
            <a:off x="4618088" y="30008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411" name="Rectangle 8"/>
          <p:cNvSpPr>
            <a:spLocks noChangeArrowheads="1"/>
          </p:cNvSpPr>
          <p:nvPr/>
        </p:nvSpPr>
        <p:spPr bwMode="auto">
          <a:xfrm>
            <a:off x="4922888" y="30024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11</a:t>
            </a:r>
          </a:p>
        </p:txBody>
      </p:sp>
      <p:sp>
        <p:nvSpPr>
          <p:cNvPr id="412" name="Rectangle 9"/>
          <p:cNvSpPr>
            <a:spLocks noChangeArrowheads="1"/>
          </p:cNvSpPr>
          <p:nvPr/>
        </p:nvSpPr>
        <p:spPr bwMode="auto">
          <a:xfrm>
            <a:off x="5227688" y="30024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13</a:t>
            </a:r>
          </a:p>
        </p:txBody>
      </p:sp>
      <p:sp>
        <p:nvSpPr>
          <p:cNvPr id="413" name="Rectangle 10"/>
          <p:cNvSpPr>
            <a:spLocks noChangeArrowheads="1"/>
          </p:cNvSpPr>
          <p:nvPr/>
        </p:nvSpPr>
        <p:spPr bwMode="auto">
          <a:xfrm>
            <a:off x="5532488" y="30024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15</a:t>
            </a:r>
          </a:p>
        </p:txBody>
      </p:sp>
      <p:sp>
        <p:nvSpPr>
          <p:cNvPr id="414" name="Rectangle 11"/>
          <p:cNvSpPr>
            <a:spLocks noChangeArrowheads="1"/>
          </p:cNvSpPr>
          <p:nvPr/>
        </p:nvSpPr>
        <p:spPr bwMode="auto">
          <a:xfrm>
            <a:off x="5837288" y="30008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17</a:t>
            </a:r>
          </a:p>
        </p:txBody>
      </p:sp>
      <p:sp>
        <p:nvSpPr>
          <p:cNvPr id="415" name="Rectangle 12"/>
          <p:cNvSpPr>
            <a:spLocks noChangeArrowheads="1"/>
          </p:cNvSpPr>
          <p:nvPr/>
        </p:nvSpPr>
        <p:spPr bwMode="auto">
          <a:xfrm>
            <a:off x="3094088" y="330086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416" name="Rectangle 13"/>
          <p:cNvSpPr>
            <a:spLocks noChangeArrowheads="1"/>
          </p:cNvSpPr>
          <p:nvPr/>
        </p:nvSpPr>
        <p:spPr bwMode="auto">
          <a:xfrm>
            <a:off x="3398888" y="3300868"/>
            <a:ext cx="334962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417" name="Rectangle 14"/>
          <p:cNvSpPr>
            <a:spLocks noChangeArrowheads="1"/>
          </p:cNvSpPr>
          <p:nvPr/>
        </p:nvSpPr>
        <p:spPr bwMode="auto">
          <a:xfrm>
            <a:off x="3703688" y="3300868"/>
            <a:ext cx="336550" cy="328613"/>
          </a:xfrm>
          <a:prstGeom prst="rect">
            <a:avLst/>
          </a:prstGeom>
          <a:solidFill>
            <a:srgbClr val="00B050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418" name="Rectangle 15"/>
          <p:cNvSpPr>
            <a:spLocks noChangeArrowheads="1"/>
          </p:cNvSpPr>
          <p:nvPr/>
        </p:nvSpPr>
        <p:spPr bwMode="auto">
          <a:xfrm>
            <a:off x="4008488" y="330086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419" name="Rectangle 16"/>
          <p:cNvSpPr>
            <a:spLocks noChangeArrowheads="1"/>
          </p:cNvSpPr>
          <p:nvPr/>
        </p:nvSpPr>
        <p:spPr bwMode="auto">
          <a:xfrm>
            <a:off x="4313288" y="33008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420" name="Rectangle 17"/>
          <p:cNvSpPr>
            <a:spLocks noChangeArrowheads="1"/>
          </p:cNvSpPr>
          <p:nvPr/>
        </p:nvSpPr>
        <p:spPr bwMode="auto">
          <a:xfrm>
            <a:off x="4618088" y="33008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12</a:t>
            </a:r>
          </a:p>
        </p:txBody>
      </p:sp>
      <p:sp>
        <p:nvSpPr>
          <p:cNvPr id="421" name="Rectangle 18"/>
          <p:cNvSpPr>
            <a:spLocks noChangeArrowheads="1"/>
          </p:cNvSpPr>
          <p:nvPr/>
        </p:nvSpPr>
        <p:spPr bwMode="auto">
          <a:xfrm>
            <a:off x="4922888" y="330245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14</a:t>
            </a:r>
          </a:p>
        </p:txBody>
      </p:sp>
      <p:sp>
        <p:nvSpPr>
          <p:cNvPr id="422" name="Rectangle 19"/>
          <p:cNvSpPr>
            <a:spLocks noChangeArrowheads="1"/>
          </p:cNvSpPr>
          <p:nvPr/>
        </p:nvSpPr>
        <p:spPr bwMode="auto">
          <a:xfrm>
            <a:off x="5227688" y="33024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16</a:t>
            </a:r>
          </a:p>
        </p:txBody>
      </p:sp>
      <p:sp>
        <p:nvSpPr>
          <p:cNvPr id="423" name="Rectangle 20"/>
          <p:cNvSpPr>
            <a:spLocks noChangeArrowheads="1"/>
          </p:cNvSpPr>
          <p:nvPr/>
        </p:nvSpPr>
        <p:spPr bwMode="auto">
          <a:xfrm>
            <a:off x="5532488" y="33024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424" name="Rectangle 21"/>
          <p:cNvSpPr>
            <a:spLocks noChangeArrowheads="1"/>
          </p:cNvSpPr>
          <p:nvPr/>
        </p:nvSpPr>
        <p:spPr bwMode="auto">
          <a:xfrm>
            <a:off x="5837288" y="33008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20</a:t>
            </a:r>
          </a:p>
        </p:txBody>
      </p:sp>
      <p:sp>
        <p:nvSpPr>
          <p:cNvPr id="425" name="Rectangle 22"/>
          <p:cNvSpPr>
            <a:spLocks noChangeArrowheads="1"/>
          </p:cNvSpPr>
          <p:nvPr/>
        </p:nvSpPr>
        <p:spPr bwMode="auto">
          <a:xfrm>
            <a:off x="3094088" y="361043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22</a:t>
            </a:r>
          </a:p>
        </p:txBody>
      </p:sp>
      <p:sp>
        <p:nvSpPr>
          <p:cNvPr id="426" name="Rectangle 23"/>
          <p:cNvSpPr>
            <a:spLocks noChangeArrowheads="1"/>
          </p:cNvSpPr>
          <p:nvPr/>
        </p:nvSpPr>
        <p:spPr bwMode="auto">
          <a:xfrm>
            <a:off x="3398888" y="361043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23</a:t>
            </a:r>
          </a:p>
        </p:txBody>
      </p:sp>
      <p:sp>
        <p:nvSpPr>
          <p:cNvPr id="427" name="Rectangle 24"/>
          <p:cNvSpPr>
            <a:spLocks noChangeArrowheads="1"/>
          </p:cNvSpPr>
          <p:nvPr/>
        </p:nvSpPr>
        <p:spPr bwMode="auto">
          <a:xfrm>
            <a:off x="3703688" y="361043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25</a:t>
            </a:r>
          </a:p>
        </p:txBody>
      </p:sp>
      <p:sp>
        <p:nvSpPr>
          <p:cNvPr id="428" name="Rectangle 25"/>
          <p:cNvSpPr>
            <a:spLocks noChangeArrowheads="1"/>
          </p:cNvSpPr>
          <p:nvPr/>
        </p:nvSpPr>
        <p:spPr bwMode="auto">
          <a:xfrm>
            <a:off x="4008488" y="360884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27</a:t>
            </a:r>
          </a:p>
        </p:txBody>
      </p:sp>
      <p:sp>
        <p:nvSpPr>
          <p:cNvPr id="429" name="Rectangle 26"/>
          <p:cNvSpPr>
            <a:spLocks noChangeArrowheads="1"/>
          </p:cNvSpPr>
          <p:nvPr/>
        </p:nvSpPr>
        <p:spPr bwMode="auto">
          <a:xfrm>
            <a:off x="4313288" y="36104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0" name="Rectangle 27"/>
          <p:cNvSpPr>
            <a:spLocks noChangeArrowheads="1"/>
          </p:cNvSpPr>
          <p:nvPr/>
        </p:nvSpPr>
        <p:spPr bwMode="auto">
          <a:xfrm>
            <a:off x="4618088" y="36104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1" name="Rectangle 28"/>
          <p:cNvSpPr>
            <a:spLocks noChangeArrowheads="1"/>
          </p:cNvSpPr>
          <p:nvPr/>
        </p:nvSpPr>
        <p:spPr bwMode="auto">
          <a:xfrm>
            <a:off x="4922888" y="36120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2" name="Rectangle 29"/>
          <p:cNvSpPr>
            <a:spLocks noChangeArrowheads="1"/>
          </p:cNvSpPr>
          <p:nvPr/>
        </p:nvSpPr>
        <p:spPr bwMode="auto">
          <a:xfrm>
            <a:off x="5227688" y="36120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3" name="Rectangle 30"/>
          <p:cNvSpPr>
            <a:spLocks noChangeArrowheads="1"/>
          </p:cNvSpPr>
          <p:nvPr/>
        </p:nvSpPr>
        <p:spPr bwMode="auto">
          <a:xfrm>
            <a:off x="5532488" y="36120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4" name="Rectangle 31"/>
          <p:cNvSpPr>
            <a:spLocks noChangeArrowheads="1"/>
          </p:cNvSpPr>
          <p:nvPr/>
        </p:nvSpPr>
        <p:spPr bwMode="auto">
          <a:xfrm>
            <a:off x="5837288" y="36104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5" name="Rectangle 32"/>
          <p:cNvSpPr>
            <a:spLocks noChangeArrowheads="1"/>
          </p:cNvSpPr>
          <p:nvPr/>
        </p:nvSpPr>
        <p:spPr bwMode="auto">
          <a:xfrm>
            <a:off x="3094088" y="3910468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24</a:t>
            </a:r>
          </a:p>
        </p:txBody>
      </p:sp>
      <p:sp>
        <p:nvSpPr>
          <p:cNvPr id="436" name="Rectangle 33"/>
          <p:cNvSpPr>
            <a:spLocks noChangeArrowheads="1"/>
          </p:cNvSpPr>
          <p:nvPr/>
        </p:nvSpPr>
        <p:spPr bwMode="auto">
          <a:xfrm>
            <a:off x="3398888" y="3910468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26</a:t>
            </a:r>
          </a:p>
        </p:txBody>
      </p:sp>
      <p:sp>
        <p:nvSpPr>
          <p:cNvPr id="437" name="Rectangle 34"/>
          <p:cNvSpPr>
            <a:spLocks noChangeArrowheads="1"/>
          </p:cNvSpPr>
          <p:nvPr/>
        </p:nvSpPr>
        <p:spPr bwMode="auto">
          <a:xfrm>
            <a:off x="3703688" y="391046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28</a:t>
            </a:r>
          </a:p>
        </p:txBody>
      </p:sp>
      <p:sp>
        <p:nvSpPr>
          <p:cNvPr id="438" name="Rectangle 35"/>
          <p:cNvSpPr>
            <a:spLocks noChangeArrowheads="1"/>
          </p:cNvSpPr>
          <p:nvPr/>
        </p:nvSpPr>
        <p:spPr bwMode="auto">
          <a:xfrm>
            <a:off x="4008488" y="391046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9" name="Rectangle 36"/>
          <p:cNvSpPr>
            <a:spLocks noChangeArrowheads="1"/>
          </p:cNvSpPr>
          <p:nvPr/>
        </p:nvSpPr>
        <p:spPr bwMode="auto">
          <a:xfrm>
            <a:off x="4313288" y="39104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0" name="Rectangle 37"/>
          <p:cNvSpPr>
            <a:spLocks noChangeArrowheads="1"/>
          </p:cNvSpPr>
          <p:nvPr/>
        </p:nvSpPr>
        <p:spPr bwMode="auto">
          <a:xfrm>
            <a:off x="4618088" y="39104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1" name="Rectangle 38"/>
          <p:cNvSpPr>
            <a:spLocks noChangeArrowheads="1"/>
          </p:cNvSpPr>
          <p:nvPr/>
        </p:nvSpPr>
        <p:spPr bwMode="auto">
          <a:xfrm>
            <a:off x="4922888" y="391205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2" name="Rectangle 39"/>
          <p:cNvSpPr>
            <a:spLocks noChangeArrowheads="1"/>
          </p:cNvSpPr>
          <p:nvPr/>
        </p:nvSpPr>
        <p:spPr bwMode="auto">
          <a:xfrm>
            <a:off x="5227688" y="39120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3" name="Rectangle 40"/>
          <p:cNvSpPr>
            <a:spLocks noChangeArrowheads="1"/>
          </p:cNvSpPr>
          <p:nvPr/>
        </p:nvSpPr>
        <p:spPr bwMode="auto">
          <a:xfrm>
            <a:off x="5532488" y="39120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4" name="Rectangle 41"/>
          <p:cNvSpPr>
            <a:spLocks noChangeArrowheads="1"/>
          </p:cNvSpPr>
          <p:nvPr/>
        </p:nvSpPr>
        <p:spPr bwMode="auto">
          <a:xfrm>
            <a:off x="5837288" y="39104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5" name="Rectangle 42"/>
          <p:cNvSpPr>
            <a:spLocks noChangeArrowheads="1"/>
          </p:cNvSpPr>
          <p:nvPr/>
        </p:nvSpPr>
        <p:spPr bwMode="auto">
          <a:xfrm>
            <a:off x="3094088" y="422003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6" name="Rectangle 43"/>
          <p:cNvSpPr>
            <a:spLocks noChangeArrowheads="1"/>
          </p:cNvSpPr>
          <p:nvPr/>
        </p:nvSpPr>
        <p:spPr bwMode="auto">
          <a:xfrm>
            <a:off x="3398888" y="422003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7" name="Rectangle 44"/>
          <p:cNvSpPr>
            <a:spLocks noChangeArrowheads="1"/>
          </p:cNvSpPr>
          <p:nvPr/>
        </p:nvSpPr>
        <p:spPr bwMode="auto">
          <a:xfrm>
            <a:off x="3703688" y="422003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8" name="Rectangle 45"/>
          <p:cNvSpPr>
            <a:spLocks noChangeArrowheads="1"/>
          </p:cNvSpPr>
          <p:nvPr/>
        </p:nvSpPr>
        <p:spPr bwMode="auto">
          <a:xfrm>
            <a:off x="4008488" y="421844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9" name="Rectangle 46"/>
          <p:cNvSpPr>
            <a:spLocks noChangeArrowheads="1"/>
          </p:cNvSpPr>
          <p:nvPr/>
        </p:nvSpPr>
        <p:spPr bwMode="auto">
          <a:xfrm>
            <a:off x="4313288" y="42200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0" name="Rectangle 47"/>
          <p:cNvSpPr>
            <a:spLocks noChangeArrowheads="1"/>
          </p:cNvSpPr>
          <p:nvPr/>
        </p:nvSpPr>
        <p:spPr bwMode="auto">
          <a:xfrm>
            <a:off x="4618088" y="42200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1" name="Rectangle 48"/>
          <p:cNvSpPr>
            <a:spLocks noChangeArrowheads="1"/>
          </p:cNvSpPr>
          <p:nvPr/>
        </p:nvSpPr>
        <p:spPr bwMode="auto">
          <a:xfrm>
            <a:off x="4922888" y="422161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2" name="Rectangle 49"/>
          <p:cNvSpPr>
            <a:spLocks noChangeArrowheads="1"/>
          </p:cNvSpPr>
          <p:nvPr/>
        </p:nvSpPr>
        <p:spPr bwMode="auto">
          <a:xfrm>
            <a:off x="5227688" y="42216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3" name="Rectangle 50"/>
          <p:cNvSpPr>
            <a:spLocks noChangeArrowheads="1"/>
          </p:cNvSpPr>
          <p:nvPr/>
        </p:nvSpPr>
        <p:spPr bwMode="auto">
          <a:xfrm>
            <a:off x="5532488" y="42216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4" name="Rectangle 51"/>
          <p:cNvSpPr>
            <a:spLocks noChangeArrowheads="1"/>
          </p:cNvSpPr>
          <p:nvPr/>
        </p:nvSpPr>
        <p:spPr bwMode="auto">
          <a:xfrm>
            <a:off x="5837288" y="42200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5" name="Rectangle 52"/>
          <p:cNvSpPr>
            <a:spLocks noChangeArrowheads="1"/>
          </p:cNvSpPr>
          <p:nvPr/>
        </p:nvSpPr>
        <p:spPr bwMode="auto">
          <a:xfrm>
            <a:off x="3094088" y="452006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6" name="Rectangle 53"/>
          <p:cNvSpPr>
            <a:spLocks noChangeArrowheads="1"/>
          </p:cNvSpPr>
          <p:nvPr/>
        </p:nvSpPr>
        <p:spPr bwMode="auto">
          <a:xfrm>
            <a:off x="3398888" y="452006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7" name="Rectangle 54"/>
          <p:cNvSpPr>
            <a:spLocks noChangeArrowheads="1"/>
          </p:cNvSpPr>
          <p:nvPr/>
        </p:nvSpPr>
        <p:spPr bwMode="auto">
          <a:xfrm>
            <a:off x="3703688" y="45200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8" name="Rectangle 55"/>
          <p:cNvSpPr>
            <a:spLocks noChangeArrowheads="1"/>
          </p:cNvSpPr>
          <p:nvPr/>
        </p:nvSpPr>
        <p:spPr bwMode="auto">
          <a:xfrm>
            <a:off x="4008488" y="45200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9" name="Rectangle 56"/>
          <p:cNvSpPr>
            <a:spLocks noChangeArrowheads="1"/>
          </p:cNvSpPr>
          <p:nvPr/>
        </p:nvSpPr>
        <p:spPr bwMode="auto">
          <a:xfrm>
            <a:off x="4313288" y="45200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0" name="Rectangle 57"/>
          <p:cNvSpPr>
            <a:spLocks noChangeArrowheads="1"/>
          </p:cNvSpPr>
          <p:nvPr/>
        </p:nvSpPr>
        <p:spPr bwMode="auto">
          <a:xfrm>
            <a:off x="4618088" y="45200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1" name="Rectangle 58"/>
          <p:cNvSpPr>
            <a:spLocks noChangeArrowheads="1"/>
          </p:cNvSpPr>
          <p:nvPr/>
        </p:nvSpPr>
        <p:spPr bwMode="auto">
          <a:xfrm>
            <a:off x="4922888" y="452165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2" name="Rectangle 59"/>
          <p:cNvSpPr>
            <a:spLocks noChangeArrowheads="1"/>
          </p:cNvSpPr>
          <p:nvPr/>
        </p:nvSpPr>
        <p:spPr bwMode="auto">
          <a:xfrm>
            <a:off x="5227688" y="45216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3" name="Rectangle 60"/>
          <p:cNvSpPr>
            <a:spLocks noChangeArrowheads="1"/>
          </p:cNvSpPr>
          <p:nvPr/>
        </p:nvSpPr>
        <p:spPr bwMode="auto">
          <a:xfrm>
            <a:off x="5532488" y="45216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4" name="Rectangle 61"/>
          <p:cNvSpPr>
            <a:spLocks noChangeArrowheads="1"/>
          </p:cNvSpPr>
          <p:nvPr/>
        </p:nvSpPr>
        <p:spPr bwMode="auto">
          <a:xfrm>
            <a:off x="5837288" y="45200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5" name="Rectangle 62"/>
          <p:cNvSpPr>
            <a:spLocks noChangeArrowheads="1"/>
          </p:cNvSpPr>
          <p:nvPr/>
        </p:nvSpPr>
        <p:spPr bwMode="auto">
          <a:xfrm>
            <a:off x="3094088" y="482963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6" name="Rectangle 63"/>
          <p:cNvSpPr>
            <a:spLocks noChangeArrowheads="1"/>
          </p:cNvSpPr>
          <p:nvPr/>
        </p:nvSpPr>
        <p:spPr bwMode="auto">
          <a:xfrm>
            <a:off x="3398888" y="482963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7" name="Rectangle 64"/>
          <p:cNvSpPr>
            <a:spLocks noChangeArrowheads="1"/>
          </p:cNvSpPr>
          <p:nvPr/>
        </p:nvSpPr>
        <p:spPr bwMode="auto">
          <a:xfrm>
            <a:off x="3703688" y="482963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8" name="Rectangle 65"/>
          <p:cNvSpPr>
            <a:spLocks noChangeArrowheads="1"/>
          </p:cNvSpPr>
          <p:nvPr/>
        </p:nvSpPr>
        <p:spPr bwMode="auto">
          <a:xfrm>
            <a:off x="4008488" y="482963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9" name="Rectangle 66"/>
          <p:cNvSpPr>
            <a:spLocks noChangeArrowheads="1"/>
          </p:cNvSpPr>
          <p:nvPr/>
        </p:nvSpPr>
        <p:spPr bwMode="auto">
          <a:xfrm>
            <a:off x="4313288" y="48296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0" name="Rectangle 67"/>
          <p:cNvSpPr>
            <a:spLocks noChangeArrowheads="1"/>
          </p:cNvSpPr>
          <p:nvPr/>
        </p:nvSpPr>
        <p:spPr bwMode="auto">
          <a:xfrm>
            <a:off x="4618088" y="48296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1" name="Rectangle 68"/>
          <p:cNvSpPr>
            <a:spLocks noChangeArrowheads="1"/>
          </p:cNvSpPr>
          <p:nvPr/>
        </p:nvSpPr>
        <p:spPr bwMode="auto">
          <a:xfrm>
            <a:off x="4922888" y="483121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2" name="Rectangle 69"/>
          <p:cNvSpPr>
            <a:spLocks noChangeArrowheads="1"/>
          </p:cNvSpPr>
          <p:nvPr/>
        </p:nvSpPr>
        <p:spPr bwMode="auto">
          <a:xfrm>
            <a:off x="5227688" y="48312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3" name="Rectangle 70"/>
          <p:cNvSpPr>
            <a:spLocks noChangeArrowheads="1"/>
          </p:cNvSpPr>
          <p:nvPr/>
        </p:nvSpPr>
        <p:spPr bwMode="auto">
          <a:xfrm>
            <a:off x="5532488" y="48312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4" name="Rectangle 71"/>
          <p:cNvSpPr>
            <a:spLocks noChangeArrowheads="1"/>
          </p:cNvSpPr>
          <p:nvPr/>
        </p:nvSpPr>
        <p:spPr bwMode="auto">
          <a:xfrm>
            <a:off x="5837288" y="48296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83</a:t>
            </a:r>
          </a:p>
        </p:txBody>
      </p:sp>
      <p:sp>
        <p:nvSpPr>
          <p:cNvPr id="475" name="Rectangle 72"/>
          <p:cNvSpPr>
            <a:spLocks noChangeArrowheads="1"/>
          </p:cNvSpPr>
          <p:nvPr/>
        </p:nvSpPr>
        <p:spPr bwMode="auto">
          <a:xfrm>
            <a:off x="3094088" y="513125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6" name="Rectangle 73"/>
          <p:cNvSpPr>
            <a:spLocks noChangeArrowheads="1"/>
          </p:cNvSpPr>
          <p:nvPr/>
        </p:nvSpPr>
        <p:spPr bwMode="auto">
          <a:xfrm>
            <a:off x="3398888" y="513125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7" name="Rectangle 74"/>
          <p:cNvSpPr>
            <a:spLocks noChangeArrowheads="1"/>
          </p:cNvSpPr>
          <p:nvPr/>
        </p:nvSpPr>
        <p:spPr bwMode="auto">
          <a:xfrm>
            <a:off x="3703688" y="51312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8" name="Rectangle 75"/>
          <p:cNvSpPr>
            <a:spLocks noChangeArrowheads="1"/>
          </p:cNvSpPr>
          <p:nvPr/>
        </p:nvSpPr>
        <p:spPr bwMode="auto">
          <a:xfrm>
            <a:off x="4008488" y="512966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9" name="Rectangle 76"/>
          <p:cNvSpPr>
            <a:spLocks noChangeArrowheads="1"/>
          </p:cNvSpPr>
          <p:nvPr/>
        </p:nvSpPr>
        <p:spPr bwMode="auto">
          <a:xfrm>
            <a:off x="4313288" y="51312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0" name="Rectangle 77"/>
          <p:cNvSpPr>
            <a:spLocks noChangeArrowheads="1"/>
          </p:cNvSpPr>
          <p:nvPr/>
        </p:nvSpPr>
        <p:spPr bwMode="auto">
          <a:xfrm>
            <a:off x="4618088" y="51312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1" name="Rectangle 78"/>
          <p:cNvSpPr>
            <a:spLocks noChangeArrowheads="1"/>
          </p:cNvSpPr>
          <p:nvPr/>
        </p:nvSpPr>
        <p:spPr bwMode="auto">
          <a:xfrm>
            <a:off x="4922888" y="513125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2" name="Rectangle 79"/>
          <p:cNvSpPr>
            <a:spLocks noChangeArrowheads="1"/>
          </p:cNvSpPr>
          <p:nvPr/>
        </p:nvSpPr>
        <p:spPr bwMode="auto">
          <a:xfrm>
            <a:off x="5227688" y="513125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3" name="Rectangle 80"/>
          <p:cNvSpPr>
            <a:spLocks noChangeArrowheads="1"/>
          </p:cNvSpPr>
          <p:nvPr/>
        </p:nvSpPr>
        <p:spPr bwMode="auto">
          <a:xfrm>
            <a:off x="5532488" y="513125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84</a:t>
            </a:r>
          </a:p>
        </p:txBody>
      </p:sp>
      <p:sp>
        <p:nvSpPr>
          <p:cNvPr id="484" name="Rectangle 81"/>
          <p:cNvSpPr>
            <a:spLocks noChangeArrowheads="1"/>
          </p:cNvSpPr>
          <p:nvPr/>
        </p:nvSpPr>
        <p:spPr bwMode="auto">
          <a:xfrm>
            <a:off x="5837288" y="513125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86</a:t>
            </a:r>
          </a:p>
        </p:txBody>
      </p:sp>
      <p:sp>
        <p:nvSpPr>
          <p:cNvPr id="485" name="Rectangle 82"/>
          <p:cNvSpPr>
            <a:spLocks noChangeArrowheads="1"/>
          </p:cNvSpPr>
          <p:nvPr/>
        </p:nvSpPr>
        <p:spPr bwMode="auto">
          <a:xfrm>
            <a:off x="3094088" y="543923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88</a:t>
            </a:r>
          </a:p>
        </p:txBody>
      </p:sp>
      <p:sp>
        <p:nvSpPr>
          <p:cNvPr id="486" name="Rectangle 83"/>
          <p:cNvSpPr>
            <a:spLocks noChangeArrowheads="1"/>
          </p:cNvSpPr>
          <p:nvPr/>
        </p:nvSpPr>
        <p:spPr bwMode="auto">
          <a:xfrm>
            <a:off x="3398888" y="543923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89</a:t>
            </a:r>
          </a:p>
        </p:txBody>
      </p:sp>
      <p:sp>
        <p:nvSpPr>
          <p:cNvPr id="487" name="Rectangle 84"/>
          <p:cNvSpPr>
            <a:spLocks noChangeArrowheads="1"/>
          </p:cNvSpPr>
          <p:nvPr/>
        </p:nvSpPr>
        <p:spPr bwMode="auto">
          <a:xfrm>
            <a:off x="3703688" y="543923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90</a:t>
            </a:r>
          </a:p>
        </p:txBody>
      </p:sp>
      <p:sp>
        <p:nvSpPr>
          <p:cNvPr id="488" name="Rectangle 85"/>
          <p:cNvSpPr>
            <a:spLocks noChangeArrowheads="1"/>
          </p:cNvSpPr>
          <p:nvPr/>
        </p:nvSpPr>
        <p:spPr bwMode="auto">
          <a:xfrm>
            <a:off x="4008488" y="543923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91</a:t>
            </a:r>
          </a:p>
        </p:txBody>
      </p:sp>
      <p:sp>
        <p:nvSpPr>
          <p:cNvPr id="489" name="Rectangle 86"/>
          <p:cNvSpPr>
            <a:spLocks noChangeArrowheads="1"/>
          </p:cNvSpPr>
          <p:nvPr/>
        </p:nvSpPr>
        <p:spPr bwMode="auto">
          <a:xfrm>
            <a:off x="4313288" y="54392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92</a:t>
            </a:r>
          </a:p>
        </p:txBody>
      </p:sp>
      <p:sp>
        <p:nvSpPr>
          <p:cNvPr id="490" name="Rectangle 87"/>
          <p:cNvSpPr>
            <a:spLocks noChangeArrowheads="1"/>
          </p:cNvSpPr>
          <p:nvPr/>
        </p:nvSpPr>
        <p:spPr bwMode="auto">
          <a:xfrm>
            <a:off x="4618088" y="54392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93</a:t>
            </a:r>
          </a:p>
        </p:txBody>
      </p:sp>
      <p:sp>
        <p:nvSpPr>
          <p:cNvPr id="491" name="Rectangle 88"/>
          <p:cNvSpPr>
            <a:spLocks noChangeArrowheads="1"/>
          </p:cNvSpPr>
          <p:nvPr/>
        </p:nvSpPr>
        <p:spPr bwMode="auto">
          <a:xfrm>
            <a:off x="4922888" y="544081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94</a:t>
            </a:r>
          </a:p>
        </p:txBody>
      </p:sp>
      <p:sp>
        <p:nvSpPr>
          <p:cNvPr id="492" name="Rectangle 89"/>
          <p:cNvSpPr>
            <a:spLocks noChangeArrowheads="1"/>
          </p:cNvSpPr>
          <p:nvPr/>
        </p:nvSpPr>
        <p:spPr bwMode="auto">
          <a:xfrm>
            <a:off x="5227688" y="54408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95</a:t>
            </a:r>
          </a:p>
        </p:txBody>
      </p:sp>
      <p:sp>
        <p:nvSpPr>
          <p:cNvPr id="493" name="Rectangle 90"/>
          <p:cNvSpPr>
            <a:spLocks noChangeArrowheads="1"/>
          </p:cNvSpPr>
          <p:nvPr/>
        </p:nvSpPr>
        <p:spPr bwMode="auto">
          <a:xfrm>
            <a:off x="5532488" y="544081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96</a:t>
            </a:r>
          </a:p>
        </p:txBody>
      </p:sp>
      <p:sp>
        <p:nvSpPr>
          <p:cNvPr id="494" name="Rectangle 91"/>
          <p:cNvSpPr>
            <a:spLocks noChangeArrowheads="1"/>
          </p:cNvSpPr>
          <p:nvPr/>
        </p:nvSpPr>
        <p:spPr bwMode="auto">
          <a:xfrm>
            <a:off x="5837288" y="54392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495" name="Rectangle 94"/>
          <p:cNvSpPr>
            <a:spLocks noChangeArrowheads="1"/>
          </p:cNvSpPr>
          <p:nvPr/>
        </p:nvSpPr>
        <p:spPr bwMode="auto">
          <a:xfrm>
            <a:off x="6177013" y="300400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19</a:t>
            </a:r>
          </a:p>
        </p:txBody>
      </p:sp>
      <p:sp>
        <p:nvSpPr>
          <p:cNvPr id="496" name="Rectangle 95"/>
          <p:cNvSpPr>
            <a:spLocks noChangeArrowheads="1"/>
          </p:cNvSpPr>
          <p:nvPr/>
        </p:nvSpPr>
        <p:spPr bwMode="auto">
          <a:xfrm>
            <a:off x="6177013" y="330404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21</a:t>
            </a:r>
          </a:p>
        </p:txBody>
      </p:sp>
      <p:sp>
        <p:nvSpPr>
          <p:cNvPr id="497" name="Rectangle 96"/>
          <p:cNvSpPr>
            <a:spLocks noChangeArrowheads="1"/>
          </p:cNvSpPr>
          <p:nvPr/>
        </p:nvSpPr>
        <p:spPr bwMode="auto">
          <a:xfrm>
            <a:off x="6177013" y="361360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8" name="Rectangle 97"/>
          <p:cNvSpPr>
            <a:spLocks noChangeArrowheads="1"/>
          </p:cNvSpPr>
          <p:nvPr/>
        </p:nvSpPr>
        <p:spPr bwMode="auto">
          <a:xfrm>
            <a:off x="6177013" y="391364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9" name="Rectangle 98"/>
          <p:cNvSpPr>
            <a:spLocks noChangeArrowheads="1"/>
          </p:cNvSpPr>
          <p:nvPr/>
        </p:nvSpPr>
        <p:spPr bwMode="auto">
          <a:xfrm>
            <a:off x="6177013" y="422320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00" name="Rectangle 99"/>
          <p:cNvSpPr>
            <a:spLocks noChangeArrowheads="1"/>
          </p:cNvSpPr>
          <p:nvPr/>
        </p:nvSpPr>
        <p:spPr bwMode="auto">
          <a:xfrm>
            <a:off x="6177013" y="452324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01" name="Rectangle 100"/>
          <p:cNvSpPr>
            <a:spLocks noChangeArrowheads="1"/>
          </p:cNvSpPr>
          <p:nvPr/>
        </p:nvSpPr>
        <p:spPr bwMode="auto">
          <a:xfrm>
            <a:off x="6177013" y="483280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85</a:t>
            </a:r>
          </a:p>
        </p:txBody>
      </p:sp>
      <p:sp>
        <p:nvSpPr>
          <p:cNvPr id="502" name="Rectangle 101"/>
          <p:cNvSpPr>
            <a:spLocks noChangeArrowheads="1"/>
          </p:cNvSpPr>
          <p:nvPr/>
        </p:nvSpPr>
        <p:spPr bwMode="auto">
          <a:xfrm>
            <a:off x="6177013" y="5134431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87</a:t>
            </a:r>
          </a:p>
        </p:txBody>
      </p:sp>
      <p:sp>
        <p:nvSpPr>
          <p:cNvPr id="503" name="Rectangle 102"/>
          <p:cNvSpPr>
            <a:spLocks noChangeArrowheads="1"/>
          </p:cNvSpPr>
          <p:nvPr/>
        </p:nvSpPr>
        <p:spPr bwMode="auto">
          <a:xfrm>
            <a:off x="6177013" y="544240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sp>
        <p:nvSpPr>
          <p:cNvPr id="504" name="Line 103"/>
          <p:cNvSpPr>
            <a:spLocks noChangeShapeType="1"/>
          </p:cNvSpPr>
          <p:nvPr/>
        </p:nvSpPr>
        <p:spPr bwMode="auto">
          <a:xfrm>
            <a:off x="3113139" y="3608841"/>
            <a:ext cx="1528334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5" name="Line 104"/>
          <p:cNvSpPr>
            <a:spLocks noChangeShapeType="1"/>
          </p:cNvSpPr>
          <p:nvPr/>
        </p:nvSpPr>
        <p:spPr bwMode="auto">
          <a:xfrm>
            <a:off x="4607000" y="3306722"/>
            <a:ext cx="627038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6" name="Line 105"/>
          <p:cNvSpPr>
            <a:spLocks noChangeShapeType="1"/>
          </p:cNvSpPr>
          <p:nvPr/>
        </p:nvSpPr>
        <p:spPr bwMode="auto">
          <a:xfrm>
            <a:off x="4616525" y="3297693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7" name="Line 108"/>
          <p:cNvSpPr>
            <a:spLocks noChangeShapeType="1"/>
          </p:cNvSpPr>
          <p:nvPr/>
        </p:nvSpPr>
        <p:spPr bwMode="auto">
          <a:xfrm flipV="1">
            <a:off x="3094088" y="4828043"/>
            <a:ext cx="12255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8" name="Line 111"/>
          <p:cNvSpPr>
            <a:spLocks noChangeShapeType="1"/>
          </p:cNvSpPr>
          <p:nvPr/>
        </p:nvSpPr>
        <p:spPr bwMode="auto">
          <a:xfrm>
            <a:off x="3094088" y="5437643"/>
            <a:ext cx="2449512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9" name="Line 112"/>
          <p:cNvSpPr>
            <a:spLocks noChangeShapeType="1"/>
          </p:cNvSpPr>
          <p:nvPr/>
        </p:nvSpPr>
        <p:spPr bwMode="auto">
          <a:xfrm>
            <a:off x="5226100" y="2988131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0" name="Line 113"/>
          <p:cNvSpPr>
            <a:spLocks noChangeShapeType="1"/>
          </p:cNvSpPr>
          <p:nvPr/>
        </p:nvSpPr>
        <p:spPr bwMode="auto">
          <a:xfrm flipV="1">
            <a:off x="5222925" y="2999243"/>
            <a:ext cx="1292225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1" name="Line 114"/>
          <p:cNvSpPr>
            <a:spLocks noChangeShapeType="1"/>
          </p:cNvSpPr>
          <p:nvPr/>
        </p:nvSpPr>
        <p:spPr bwMode="auto">
          <a:xfrm>
            <a:off x="4306938" y="4523243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" name="Line 115"/>
          <p:cNvSpPr>
            <a:spLocks noChangeShapeType="1"/>
          </p:cNvSpPr>
          <p:nvPr/>
        </p:nvSpPr>
        <p:spPr bwMode="auto">
          <a:xfrm>
            <a:off x="4316463" y="4523243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" name="Line 116"/>
          <p:cNvSpPr>
            <a:spLocks noChangeShapeType="1"/>
          </p:cNvSpPr>
          <p:nvPr/>
        </p:nvSpPr>
        <p:spPr bwMode="auto">
          <a:xfrm>
            <a:off x="4622850" y="4213681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" name="Line 117"/>
          <p:cNvSpPr>
            <a:spLocks noChangeShapeType="1"/>
          </p:cNvSpPr>
          <p:nvPr/>
        </p:nvSpPr>
        <p:spPr bwMode="auto">
          <a:xfrm flipV="1">
            <a:off x="4619675" y="4213681"/>
            <a:ext cx="1897063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" name="Line 118"/>
          <p:cNvSpPr>
            <a:spLocks noChangeShapeType="1"/>
          </p:cNvSpPr>
          <p:nvPr/>
        </p:nvSpPr>
        <p:spPr bwMode="auto">
          <a:xfrm>
            <a:off x="5516613" y="5132843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6" name="Line 119"/>
          <p:cNvSpPr>
            <a:spLocks noChangeShapeType="1"/>
          </p:cNvSpPr>
          <p:nvPr/>
        </p:nvSpPr>
        <p:spPr bwMode="auto">
          <a:xfrm>
            <a:off x="5535663" y="5132843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7" name="Line 120"/>
          <p:cNvSpPr>
            <a:spLocks noChangeShapeType="1"/>
          </p:cNvSpPr>
          <p:nvPr/>
        </p:nvSpPr>
        <p:spPr bwMode="auto">
          <a:xfrm>
            <a:off x="5842050" y="4823281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8" name="Line 121"/>
          <p:cNvSpPr>
            <a:spLocks noChangeShapeType="1"/>
          </p:cNvSpPr>
          <p:nvPr/>
        </p:nvSpPr>
        <p:spPr bwMode="auto">
          <a:xfrm>
            <a:off x="5829350" y="4823281"/>
            <a:ext cx="687388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519" name="直接箭头连接符 124"/>
          <p:cNvCxnSpPr>
            <a:cxnSpLocks noChangeShapeType="1"/>
          </p:cNvCxnSpPr>
          <p:nvPr/>
        </p:nvCxnSpPr>
        <p:spPr bwMode="auto">
          <a:xfrm>
            <a:off x="3283000" y="316275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0" name="直接箭头连接符 128"/>
          <p:cNvCxnSpPr>
            <a:cxnSpLocks noChangeShapeType="1"/>
          </p:cNvCxnSpPr>
          <p:nvPr/>
        </p:nvCxnSpPr>
        <p:spPr bwMode="auto">
          <a:xfrm flipH="1">
            <a:off x="3311575" y="3205618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1" name="直接箭头连接符 130"/>
          <p:cNvCxnSpPr>
            <a:cxnSpLocks noChangeShapeType="1"/>
          </p:cNvCxnSpPr>
          <p:nvPr/>
        </p:nvCxnSpPr>
        <p:spPr bwMode="auto">
          <a:xfrm flipV="1">
            <a:off x="3349675" y="3165931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2" name="直接箭头连接符 133"/>
          <p:cNvCxnSpPr>
            <a:cxnSpLocks noChangeShapeType="1"/>
          </p:cNvCxnSpPr>
          <p:nvPr/>
        </p:nvCxnSpPr>
        <p:spPr bwMode="auto">
          <a:xfrm flipH="1">
            <a:off x="3598913" y="32056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3" name="直接箭头连接符 153"/>
          <p:cNvCxnSpPr>
            <a:cxnSpLocks noChangeShapeType="1"/>
          </p:cNvCxnSpPr>
          <p:nvPr/>
        </p:nvCxnSpPr>
        <p:spPr bwMode="auto">
          <a:xfrm flipV="1">
            <a:off x="3641775" y="3165931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4" name="直接箭头连接符 154"/>
          <p:cNvCxnSpPr>
            <a:cxnSpLocks noChangeShapeType="1"/>
          </p:cNvCxnSpPr>
          <p:nvPr/>
        </p:nvCxnSpPr>
        <p:spPr bwMode="auto">
          <a:xfrm flipH="1">
            <a:off x="3891013" y="32056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5" name="直接箭头连接符 155"/>
          <p:cNvCxnSpPr>
            <a:cxnSpLocks noChangeShapeType="1"/>
          </p:cNvCxnSpPr>
          <p:nvPr/>
        </p:nvCxnSpPr>
        <p:spPr bwMode="auto">
          <a:xfrm flipV="1">
            <a:off x="3943400" y="3165931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6" name="直接箭头连接符 156"/>
          <p:cNvCxnSpPr>
            <a:cxnSpLocks noChangeShapeType="1"/>
          </p:cNvCxnSpPr>
          <p:nvPr/>
        </p:nvCxnSpPr>
        <p:spPr bwMode="auto">
          <a:xfrm flipH="1">
            <a:off x="4194225" y="3205618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7" name="直接箭头连接符 157"/>
          <p:cNvCxnSpPr>
            <a:cxnSpLocks noChangeShapeType="1"/>
          </p:cNvCxnSpPr>
          <p:nvPr/>
        </p:nvCxnSpPr>
        <p:spPr bwMode="auto">
          <a:xfrm flipV="1">
            <a:off x="4251375" y="3165931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8" name="直接箭头连接符 158"/>
          <p:cNvCxnSpPr>
            <a:cxnSpLocks noChangeShapeType="1"/>
          </p:cNvCxnSpPr>
          <p:nvPr/>
        </p:nvCxnSpPr>
        <p:spPr bwMode="auto">
          <a:xfrm flipH="1">
            <a:off x="4500613" y="32056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9" name="直接箭头连接符 159"/>
          <p:cNvCxnSpPr>
            <a:cxnSpLocks noChangeShapeType="1"/>
          </p:cNvCxnSpPr>
          <p:nvPr/>
        </p:nvCxnSpPr>
        <p:spPr bwMode="auto">
          <a:xfrm flipV="1">
            <a:off x="4554588" y="3165931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0" name="直接箭头连接符 161"/>
          <p:cNvCxnSpPr>
            <a:cxnSpLocks noChangeShapeType="1"/>
          </p:cNvCxnSpPr>
          <p:nvPr/>
        </p:nvCxnSpPr>
        <p:spPr bwMode="auto">
          <a:xfrm flipH="1">
            <a:off x="5149900" y="3205618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1" name="直接箭头连接符 162"/>
          <p:cNvCxnSpPr>
            <a:cxnSpLocks noChangeShapeType="1"/>
          </p:cNvCxnSpPr>
          <p:nvPr/>
        </p:nvCxnSpPr>
        <p:spPr bwMode="auto">
          <a:xfrm flipV="1">
            <a:off x="5207050" y="3165931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2" name="直接箭头连接符 163"/>
          <p:cNvCxnSpPr>
            <a:cxnSpLocks noChangeShapeType="1"/>
          </p:cNvCxnSpPr>
          <p:nvPr/>
        </p:nvCxnSpPr>
        <p:spPr bwMode="auto">
          <a:xfrm flipH="1">
            <a:off x="5456288" y="32056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3" name="直接箭头连接符 164"/>
          <p:cNvCxnSpPr>
            <a:cxnSpLocks noChangeShapeType="1"/>
          </p:cNvCxnSpPr>
          <p:nvPr/>
        </p:nvCxnSpPr>
        <p:spPr bwMode="auto">
          <a:xfrm flipV="1">
            <a:off x="5510263" y="3165931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4" name="直接箭头连接符 165"/>
          <p:cNvCxnSpPr>
            <a:cxnSpLocks noChangeShapeType="1"/>
          </p:cNvCxnSpPr>
          <p:nvPr/>
        </p:nvCxnSpPr>
        <p:spPr bwMode="auto">
          <a:xfrm flipH="1">
            <a:off x="5764263" y="32056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5" name="直接箭头连接符 166"/>
          <p:cNvCxnSpPr>
            <a:cxnSpLocks noChangeShapeType="1"/>
          </p:cNvCxnSpPr>
          <p:nvPr/>
        </p:nvCxnSpPr>
        <p:spPr bwMode="auto">
          <a:xfrm flipV="1">
            <a:off x="5821413" y="3165931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6" name="直接箭头连接符 167"/>
          <p:cNvCxnSpPr>
            <a:cxnSpLocks noChangeShapeType="1"/>
          </p:cNvCxnSpPr>
          <p:nvPr/>
        </p:nvCxnSpPr>
        <p:spPr bwMode="auto">
          <a:xfrm flipH="1">
            <a:off x="6072238" y="32056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7" name="直接箭头连接符 175"/>
          <p:cNvCxnSpPr>
            <a:cxnSpLocks noChangeShapeType="1"/>
          </p:cNvCxnSpPr>
          <p:nvPr/>
        </p:nvCxnSpPr>
        <p:spPr bwMode="auto">
          <a:xfrm>
            <a:off x="6077000" y="3421518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8" name="直接箭头连接符 176"/>
          <p:cNvCxnSpPr>
            <a:cxnSpLocks noChangeShapeType="1"/>
          </p:cNvCxnSpPr>
          <p:nvPr/>
        </p:nvCxnSpPr>
        <p:spPr bwMode="auto">
          <a:xfrm>
            <a:off x="6077000" y="5266193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9" name="直接箭头连接符 178"/>
          <p:cNvCxnSpPr>
            <a:cxnSpLocks noChangeShapeType="1"/>
          </p:cNvCxnSpPr>
          <p:nvPr/>
        </p:nvCxnSpPr>
        <p:spPr bwMode="auto">
          <a:xfrm>
            <a:off x="3311575" y="3781881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0" name="直接箭头连接符 179"/>
          <p:cNvCxnSpPr>
            <a:cxnSpLocks noChangeShapeType="1"/>
          </p:cNvCxnSpPr>
          <p:nvPr/>
        </p:nvCxnSpPr>
        <p:spPr bwMode="auto">
          <a:xfrm flipH="1">
            <a:off x="3340150" y="3824743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1" name="直接箭头连接符 180"/>
          <p:cNvCxnSpPr>
            <a:cxnSpLocks noChangeShapeType="1"/>
          </p:cNvCxnSpPr>
          <p:nvPr/>
        </p:nvCxnSpPr>
        <p:spPr bwMode="auto">
          <a:xfrm flipV="1">
            <a:off x="3378250" y="3783468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2" name="直接箭头连接符 181"/>
          <p:cNvCxnSpPr>
            <a:cxnSpLocks noChangeShapeType="1"/>
          </p:cNvCxnSpPr>
          <p:nvPr/>
        </p:nvCxnSpPr>
        <p:spPr bwMode="auto">
          <a:xfrm flipH="1">
            <a:off x="3627488" y="382474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3" name="直接箭头连接符 182"/>
          <p:cNvCxnSpPr>
            <a:cxnSpLocks noChangeShapeType="1"/>
          </p:cNvCxnSpPr>
          <p:nvPr/>
        </p:nvCxnSpPr>
        <p:spPr bwMode="auto">
          <a:xfrm flipV="1">
            <a:off x="3670350" y="3783468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4" name="直接箭头连接符 183"/>
          <p:cNvCxnSpPr>
            <a:cxnSpLocks noChangeShapeType="1"/>
          </p:cNvCxnSpPr>
          <p:nvPr/>
        </p:nvCxnSpPr>
        <p:spPr bwMode="auto">
          <a:xfrm flipH="1">
            <a:off x="3919588" y="382474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5" name="直接箭头连接符 184"/>
          <p:cNvCxnSpPr>
            <a:cxnSpLocks noChangeShapeType="1"/>
          </p:cNvCxnSpPr>
          <p:nvPr/>
        </p:nvCxnSpPr>
        <p:spPr bwMode="auto">
          <a:xfrm flipV="1">
            <a:off x="3971975" y="3783468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6" name="直接箭头连接符 181"/>
          <p:cNvCxnSpPr>
            <a:cxnSpLocks noChangeShapeType="1"/>
          </p:cNvCxnSpPr>
          <p:nvPr/>
        </p:nvCxnSpPr>
        <p:spPr bwMode="auto">
          <a:xfrm flipH="1">
            <a:off x="4229150" y="382315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7" name="直接箭头连接符 182"/>
          <p:cNvCxnSpPr>
            <a:cxnSpLocks noChangeShapeType="1"/>
          </p:cNvCxnSpPr>
          <p:nvPr/>
        </p:nvCxnSpPr>
        <p:spPr bwMode="auto">
          <a:xfrm flipV="1">
            <a:off x="4272013" y="3781881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8" name="直接箭头连接符 183"/>
          <p:cNvCxnSpPr>
            <a:cxnSpLocks noChangeShapeType="1"/>
          </p:cNvCxnSpPr>
          <p:nvPr/>
        </p:nvCxnSpPr>
        <p:spPr bwMode="auto">
          <a:xfrm flipH="1">
            <a:off x="4521250" y="382315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9" name="直接箭头连接符 184"/>
          <p:cNvCxnSpPr>
            <a:cxnSpLocks noChangeShapeType="1"/>
          </p:cNvCxnSpPr>
          <p:nvPr/>
        </p:nvCxnSpPr>
        <p:spPr bwMode="auto">
          <a:xfrm flipV="1">
            <a:off x="4573638" y="3781881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0" name="直接箭头连接符 181"/>
          <p:cNvCxnSpPr>
            <a:cxnSpLocks noChangeShapeType="1"/>
          </p:cNvCxnSpPr>
          <p:nvPr/>
        </p:nvCxnSpPr>
        <p:spPr bwMode="auto">
          <a:xfrm flipH="1">
            <a:off x="4822875" y="382474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1" name="直接箭头连接符 182"/>
          <p:cNvCxnSpPr>
            <a:cxnSpLocks noChangeShapeType="1"/>
          </p:cNvCxnSpPr>
          <p:nvPr/>
        </p:nvCxnSpPr>
        <p:spPr bwMode="auto">
          <a:xfrm flipV="1">
            <a:off x="4865738" y="3783468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2" name="直接箭头连接符 183"/>
          <p:cNvCxnSpPr>
            <a:cxnSpLocks noChangeShapeType="1"/>
          </p:cNvCxnSpPr>
          <p:nvPr/>
        </p:nvCxnSpPr>
        <p:spPr bwMode="auto">
          <a:xfrm flipH="1">
            <a:off x="5114975" y="382474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3" name="直接箭头连接符 184"/>
          <p:cNvCxnSpPr>
            <a:cxnSpLocks noChangeShapeType="1"/>
          </p:cNvCxnSpPr>
          <p:nvPr/>
        </p:nvCxnSpPr>
        <p:spPr bwMode="auto">
          <a:xfrm flipV="1">
            <a:off x="5167363" y="3783468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4" name="直接箭头连接符 181"/>
          <p:cNvCxnSpPr>
            <a:cxnSpLocks noChangeShapeType="1"/>
          </p:cNvCxnSpPr>
          <p:nvPr/>
        </p:nvCxnSpPr>
        <p:spPr bwMode="auto">
          <a:xfrm flipH="1">
            <a:off x="5424538" y="382315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5" name="直接箭头连接符 182"/>
          <p:cNvCxnSpPr>
            <a:cxnSpLocks noChangeShapeType="1"/>
          </p:cNvCxnSpPr>
          <p:nvPr/>
        </p:nvCxnSpPr>
        <p:spPr bwMode="auto">
          <a:xfrm flipV="1">
            <a:off x="5481688" y="3781881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6" name="直接箭头连接符 183"/>
          <p:cNvCxnSpPr>
            <a:cxnSpLocks noChangeShapeType="1"/>
          </p:cNvCxnSpPr>
          <p:nvPr/>
        </p:nvCxnSpPr>
        <p:spPr bwMode="auto">
          <a:xfrm flipH="1">
            <a:off x="5735688" y="382315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7" name="直接箭头连接符 182"/>
          <p:cNvCxnSpPr>
            <a:cxnSpLocks noChangeShapeType="1"/>
          </p:cNvCxnSpPr>
          <p:nvPr/>
        </p:nvCxnSpPr>
        <p:spPr bwMode="auto">
          <a:xfrm flipV="1">
            <a:off x="5781725" y="3783468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8" name="直接箭头连接符 183"/>
          <p:cNvCxnSpPr>
            <a:cxnSpLocks noChangeShapeType="1"/>
          </p:cNvCxnSpPr>
          <p:nvPr/>
        </p:nvCxnSpPr>
        <p:spPr bwMode="auto">
          <a:xfrm flipH="1">
            <a:off x="6040488" y="382474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9" name="直接箭头连接符 175"/>
          <p:cNvCxnSpPr>
            <a:cxnSpLocks noChangeShapeType="1"/>
          </p:cNvCxnSpPr>
          <p:nvPr/>
        </p:nvCxnSpPr>
        <p:spPr bwMode="auto">
          <a:xfrm>
            <a:off x="6070650" y="4042231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0" name="直接箭头连接符 178"/>
          <p:cNvCxnSpPr>
            <a:cxnSpLocks noChangeShapeType="1"/>
          </p:cNvCxnSpPr>
          <p:nvPr/>
        </p:nvCxnSpPr>
        <p:spPr bwMode="auto">
          <a:xfrm>
            <a:off x="3311575" y="4386718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1" name="直接箭头连接符 179"/>
          <p:cNvCxnSpPr>
            <a:cxnSpLocks noChangeShapeType="1"/>
          </p:cNvCxnSpPr>
          <p:nvPr/>
        </p:nvCxnSpPr>
        <p:spPr bwMode="auto">
          <a:xfrm flipH="1">
            <a:off x="3340150" y="4429581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2" name="直接箭头连接符 180"/>
          <p:cNvCxnSpPr>
            <a:cxnSpLocks noChangeShapeType="1"/>
          </p:cNvCxnSpPr>
          <p:nvPr/>
        </p:nvCxnSpPr>
        <p:spPr bwMode="auto">
          <a:xfrm flipV="1">
            <a:off x="3378250" y="438830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3" name="直接箭头连接符 181"/>
          <p:cNvCxnSpPr>
            <a:cxnSpLocks noChangeShapeType="1"/>
          </p:cNvCxnSpPr>
          <p:nvPr/>
        </p:nvCxnSpPr>
        <p:spPr bwMode="auto">
          <a:xfrm flipH="1">
            <a:off x="3627488" y="442958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4" name="直接箭头连接符 182"/>
          <p:cNvCxnSpPr>
            <a:cxnSpLocks noChangeShapeType="1"/>
          </p:cNvCxnSpPr>
          <p:nvPr/>
        </p:nvCxnSpPr>
        <p:spPr bwMode="auto">
          <a:xfrm flipV="1">
            <a:off x="3670350" y="438830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5" name="直接箭头连接符 183"/>
          <p:cNvCxnSpPr>
            <a:cxnSpLocks noChangeShapeType="1"/>
          </p:cNvCxnSpPr>
          <p:nvPr/>
        </p:nvCxnSpPr>
        <p:spPr bwMode="auto">
          <a:xfrm flipH="1">
            <a:off x="3919588" y="442958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6" name="直接箭头连接符 184"/>
          <p:cNvCxnSpPr>
            <a:cxnSpLocks noChangeShapeType="1"/>
          </p:cNvCxnSpPr>
          <p:nvPr/>
        </p:nvCxnSpPr>
        <p:spPr bwMode="auto">
          <a:xfrm flipV="1">
            <a:off x="3971975" y="438830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7" name="直接箭头连接符 181"/>
          <p:cNvCxnSpPr>
            <a:cxnSpLocks noChangeShapeType="1"/>
          </p:cNvCxnSpPr>
          <p:nvPr/>
        </p:nvCxnSpPr>
        <p:spPr bwMode="auto">
          <a:xfrm flipH="1">
            <a:off x="4227563" y="442799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8" name="直接箭头连接符 183"/>
          <p:cNvCxnSpPr>
            <a:cxnSpLocks noChangeShapeType="1"/>
          </p:cNvCxnSpPr>
          <p:nvPr/>
        </p:nvCxnSpPr>
        <p:spPr bwMode="auto">
          <a:xfrm flipH="1">
            <a:off x="4519663" y="442799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9" name="直接箭头连接符 184"/>
          <p:cNvCxnSpPr>
            <a:cxnSpLocks noChangeShapeType="1"/>
          </p:cNvCxnSpPr>
          <p:nvPr/>
        </p:nvCxnSpPr>
        <p:spPr bwMode="auto">
          <a:xfrm flipV="1">
            <a:off x="4572050" y="4386718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0" name="直接箭头连接符 181"/>
          <p:cNvCxnSpPr>
            <a:cxnSpLocks noChangeShapeType="1"/>
          </p:cNvCxnSpPr>
          <p:nvPr/>
        </p:nvCxnSpPr>
        <p:spPr bwMode="auto">
          <a:xfrm flipH="1">
            <a:off x="4822875" y="442958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1" name="直接箭头连接符 182"/>
          <p:cNvCxnSpPr>
            <a:cxnSpLocks noChangeShapeType="1"/>
          </p:cNvCxnSpPr>
          <p:nvPr/>
        </p:nvCxnSpPr>
        <p:spPr bwMode="auto">
          <a:xfrm flipV="1">
            <a:off x="4865738" y="4388306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2" name="直接箭头连接符 183"/>
          <p:cNvCxnSpPr>
            <a:cxnSpLocks noChangeShapeType="1"/>
          </p:cNvCxnSpPr>
          <p:nvPr/>
        </p:nvCxnSpPr>
        <p:spPr bwMode="auto">
          <a:xfrm flipH="1">
            <a:off x="5114975" y="442958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3" name="直接箭头连接符 184"/>
          <p:cNvCxnSpPr>
            <a:cxnSpLocks noChangeShapeType="1"/>
          </p:cNvCxnSpPr>
          <p:nvPr/>
        </p:nvCxnSpPr>
        <p:spPr bwMode="auto">
          <a:xfrm flipV="1">
            <a:off x="5167363" y="438830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4" name="直接箭头连接符 181"/>
          <p:cNvCxnSpPr>
            <a:cxnSpLocks noChangeShapeType="1"/>
          </p:cNvCxnSpPr>
          <p:nvPr/>
        </p:nvCxnSpPr>
        <p:spPr bwMode="auto">
          <a:xfrm flipH="1">
            <a:off x="5422950" y="442799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5" name="直接箭头连接符 182"/>
          <p:cNvCxnSpPr>
            <a:cxnSpLocks noChangeShapeType="1"/>
          </p:cNvCxnSpPr>
          <p:nvPr/>
        </p:nvCxnSpPr>
        <p:spPr bwMode="auto">
          <a:xfrm flipV="1">
            <a:off x="5480100" y="4386718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6" name="直接箭头连接符 183"/>
          <p:cNvCxnSpPr>
            <a:cxnSpLocks noChangeShapeType="1"/>
          </p:cNvCxnSpPr>
          <p:nvPr/>
        </p:nvCxnSpPr>
        <p:spPr bwMode="auto">
          <a:xfrm flipH="1">
            <a:off x="5734100" y="442799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7" name="直接箭头连接符 182"/>
          <p:cNvCxnSpPr>
            <a:cxnSpLocks noChangeShapeType="1"/>
          </p:cNvCxnSpPr>
          <p:nvPr/>
        </p:nvCxnSpPr>
        <p:spPr bwMode="auto">
          <a:xfrm flipV="1">
            <a:off x="5781725" y="438830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8" name="直接箭头连接符 183"/>
          <p:cNvCxnSpPr>
            <a:cxnSpLocks noChangeShapeType="1"/>
          </p:cNvCxnSpPr>
          <p:nvPr/>
        </p:nvCxnSpPr>
        <p:spPr bwMode="auto">
          <a:xfrm flipH="1">
            <a:off x="6040488" y="442958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9" name="直接箭头连接符 175"/>
          <p:cNvCxnSpPr>
            <a:cxnSpLocks noChangeShapeType="1"/>
          </p:cNvCxnSpPr>
          <p:nvPr/>
        </p:nvCxnSpPr>
        <p:spPr bwMode="auto">
          <a:xfrm>
            <a:off x="6070650" y="4647068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" name="直接箭头连接符 178"/>
          <p:cNvCxnSpPr>
            <a:cxnSpLocks noChangeShapeType="1"/>
          </p:cNvCxnSpPr>
          <p:nvPr/>
        </p:nvCxnSpPr>
        <p:spPr bwMode="auto">
          <a:xfrm>
            <a:off x="3311575" y="5005843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1" name="直接箭头连接符 179"/>
          <p:cNvCxnSpPr>
            <a:cxnSpLocks noChangeShapeType="1"/>
          </p:cNvCxnSpPr>
          <p:nvPr/>
        </p:nvCxnSpPr>
        <p:spPr bwMode="auto">
          <a:xfrm flipH="1">
            <a:off x="3340150" y="5048706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2" name="直接箭头连接符 180"/>
          <p:cNvCxnSpPr>
            <a:cxnSpLocks noChangeShapeType="1"/>
          </p:cNvCxnSpPr>
          <p:nvPr/>
        </p:nvCxnSpPr>
        <p:spPr bwMode="auto">
          <a:xfrm flipV="1">
            <a:off x="3378250" y="5007431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3" name="直接箭头连接符 181"/>
          <p:cNvCxnSpPr>
            <a:cxnSpLocks noChangeShapeType="1"/>
          </p:cNvCxnSpPr>
          <p:nvPr/>
        </p:nvCxnSpPr>
        <p:spPr bwMode="auto">
          <a:xfrm flipH="1">
            <a:off x="3627488" y="504870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4" name="直接箭头连接符 182"/>
          <p:cNvCxnSpPr>
            <a:cxnSpLocks noChangeShapeType="1"/>
          </p:cNvCxnSpPr>
          <p:nvPr/>
        </p:nvCxnSpPr>
        <p:spPr bwMode="auto">
          <a:xfrm flipV="1">
            <a:off x="3670350" y="5007431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5" name="直接箭头连接符 183"/>
          <p:cNvCxnSpPr>
            <a:cxnSpLocks noChangeShapeType="1"/>
          </p:cNvCxnSpPr>
          <p:nvPr/>
        </p:nvCxnSpPr>
        <p:spPr bwMode="auto">
          <a:xfrm flipH="1">
            <a:off x="3919588" y="504870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6" name="直接箭头连接符 184"/>
          <p:cNvCxnSpPr>
            <a:cxnSpLocks noChangeShapeType="1"/>
          </p:cNvCxnSpPr>
          <p:nvPr/>
        </p:nvCxnSpPr>
        <p:spPr bwMode="auto">
          <a:xfrm flipV="1">
            <a:off x="3971975" y="5007431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7" name="直接箭头连接符 181"/>
          <p:cNvCxnSpPr>
            <a:cxnSpLocks noChangeShapeType="1"/>
          </p:cNvCxnSpPr>
          <p:nvPr/>
        </p:nvCxnSpPr>
        <p:spPr bwMode="auto">
          <a:xfrm flipH="1">
            <a:off x="4227563" y="50471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8" name="直接箭头连接符 182"/>
          <p:cNvCxnSpPr>
            <a:cxnSpLocks noChangeShapeType="1"/>
          </p:cNvCxnSpPr>
          <p:nvPr/>
        </p:nvCxnSpPr>
        <p:spPr bwMode="auto">
          <a:xfrm flipV="1">
            <a:off x="4270425" y="5005843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9" name="直接箭头连接符 183"/>
          <p:cNvCxnSpPr>
            <a:cxnSpLocks noChangeShapeType="1"/>
          </p:cNvCxnSpPr>
          <p:nvPr/>
        </p:nvCxnSpPr>
        <p:spPr bwMode="auto">
          <a:xfrm flipH="1">
            <a:off x="4519663" y="50471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0" name="直接箭头连接符 184"/>
          <p:cNvCxnSpPr>
            <a:cxnSpLocks noChangeShapeType="1"/>
          </p:cNvCxnSpPr>
          <p:nvPr/>
        </p:nvCxnSpPr>
        <p:spPr bwMode="auto">
          <a:xfrm flipV="1">
            <a:off x="4572050" y="5005843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1" name="直接箭头连接符 181"/>
          <p:cNvCxnSpPr>
            <a:cxnSpLocks noChangeShapeType="1"/>
          </p:cNvCxnSpPr>
          <p:nvPr/>
        </p:nvCxnSpPr>
        <p:spPr bwMode="auto">
          <a:xfrm flipH="1">
            <a:off x="4822875" y="504870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2" name="直接箭头连接符 182"/>
          <p:cNvCxnSpPr>
            <a:cxnSpLocks noChangeShapeType="1"/>
          </p:cNvCxnSpPr>
          <p:nvPr/>
        </p:nvCxnSpPr>
        <p:spPr bwMode="auto">
          <a:xfrm flipV="1">
            <a:off x="4865738" y="5007431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3" name="直接箭头连接符 183"/>
          <p:cNvCxnSpPr>
            <a:cxnSpLocks noChangeShapeType="1"/>
          </p:cNvCxnSpPr>
          <p:nvPr/>
        </p:nvCxnSpPr>
        <p:spPr bwMode="auto">
          <a:xfrm flipH="1">
            <a:off x="5114975" y="504870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4" name="直接箭头连接符 184"/>
          <p:cNvCxnSpPr>
            <a:cxnSpLocks noChangeShapeType="1"/>
          </p:cNvCxnSpPr>
          <p:nvPr/>
        </p:nvCxnSpPr>
        <p:spPr bwMode="auto">
          <a:xfrm flipV="1">
            <a:off x="5167363" y="5007431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5" name="直接箭头连接符 181"/>
          <p:cNvCxnSpPr>
            <a:cxnSpLocks noChangeShapeType="1"/>
          </p:cNvCxnSpPr>
          <p:nvPr/>
        </p:nvCxnSpPr>
        <p:spPr bwMode="auto">
          <a:xfrm flipH="1">
            <a:off x="5422950" y="5047118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6" name="直接箭头连接符 183"/>
          <p:cNvCxnSpPr>
            <a:cxnSpLocks noChangeShapeType="1"/>
          </p:cNvCxnSpPr>
          <p:nvPr/>
        </p:nvCxnSpPr>
        <p:spPr bwMode="auto">
          <a:xfrm flipH="1">
            <a:off x="5783313" y="504711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7" name="直接箭头连接符 182"/>
          <p:cNvCxnSpPr>
            <a:cxnSpLocks noChangeShapeType="1"/>
          </p:cNvCxnSpPr>
          <p:nvPr/>
        </p:nvCxnSpPr>
        <p:spPr bwMode="auto">
          <a:xfrm flipV="1">
            <a:off x="5829350" y="5007431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8" name="直接箭头连接符 183"/>
          <p:cNvCxnSpPr>
            <a:cxnSpLocks noChangeShapeType="1"/>
          </p:cNvCxnSpPr>
          <p:nvPr/>
        </p:nvCxnSpPr>
        <p:spPr bwMode="auto">
          <a:xfrm flipH="1">
            <a:off x="6088113" y="504870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9" name="直接箭头连接符 178"/>
          <p:cNvCxnSpPr>
            <a:cxnSpLocks noChangeShapeType="1"/>
          </p:cNvCxnSpPr>
          <p:nvPr/>
        </p:nvCxnSpPr>
        <p:spPr bwMode="auto">
          <a:xfrm>
            <a:off x="3335388" y="5605918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0" name="直接箭头连接符 178"/>
          <p:cNvCxnSpPr>
            <a:cxnSpLocks noChangeShapeType="1"/>
          </p:cNvCxnSpPr>
          <p:nvPr/>
        </p:nvCxnSpPr>
        <p:spPr bwMode="auto">
          <a:xfrm>
            <a:off x="3651300" y="5605918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1" name="直接箭头连接符 178"/>
          <p:cNvCxnSpPr>
            <a:cxnSpLocks noChangeShapeType="1"/>
          </p:cNvCxnSpPr>
          <p:nvPr/>
        </p:nvCxnSpPr>
        <p:spPr bwMode="auto">
          <a:xfrm>
            <a:off x="3935463" y="5605918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2" name="直接箭头连接符 178"/>
          <p:cNvCxnSpPr>
            <a:cxnSpLocks noChangeShapeType="1"/>
          </p:cNvCxnSpPr>
          <p:nvPr/>
        </p:nvCxnSpPr>
        <p:spPr bwMode="auto">
          <a:xfrm>
            <a:off x="4252963" y="5605918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3" name="直接箭头连接符 178"/>
          <p:cNvCxnSpPr>
            <a:cxnSpLocks noChangeShapeType="1"/>
          </p:cNvCxnSpPr>
          <p:nvPr/>
        </p:nvCxnSpPr>
        <p:spPr bwMode="auto">
          <a:xfrm>
            <a:off x="4557763" y="5605918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4" name="直接箭头连接符 178"/>
          <p:cNvCxnSpPr>
            <a:cxnSpLocks noChangeShapeType="1"/>
          </p:cNvCxnSpPr>
          <p:nvPr/>
        </p:nvCxnSpPr>
        <p:spPr bwMode="auto">
          <a:xfrm>
            <a:off x="4875263" y="5605918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5" name="直接箭头连接符 178"/>
          <p:cNvCxnSpPr>
            <a:cxnSpLocks noChangeShapeType="1"/>
          </p:cNvCxnSpPr>
          <p:nvPr/>
        </p:nvCxnSpPr>
        <p:spPr bwMode="auto">
          <a:xfrm>
            <a:off x="5159425" y="5605918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6" name="直接箭头连接符 178"/>
          <p:cNvCxnSpPr>
            <a:cxnSpLocks noChangeShapeType="1"/>
          </p:cNvCxnSpPr>
          <p:nvPr/>
        </p:nvCxnSpPr>
        <p:spPr bwMode="auto">
          <a:xfrm>
            <a:off x="5475338" y="5605918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07" name="Line 103"/>
          <p:cNvSpPr>
            <a:spLocks noChangeShapeType="1"/>
          </p:cNvSpPr>
          <p:nvPr/>
        </p:nvSpPr>
        <p:spPr bwMode="auto">
          <a:xfrm>
            <a:off x="3094088" y="3603899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8" name="Line 103"/>
          <p:cNvSpPr>
            <a:spLocks noChangeShapeType="1"/>
          </p:cNvSpPr>
          <p:nvPr/>
        </p:nvSpPr>
        <p:spPr bwMode="auto">
          <a:xfrm>
            <a:off x="3098850" y="4218443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9" name="Line 103"/>
          <p:cNvSpPr>
            <a:spLocks noChangeShapeType="1"/>
          </p:cNvSpPr>
          <p:nvPr/>
        </p:nvSpPr>
        <p:spPr bwMode="auto">
          <a:xfrm>
            <a:off x="3090913" y="4824868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0" name="Line 103"/>
          <p:cNvSpPr>
            <a:spLocks noChangeShapeType="1"/>
          </p:cNvSpPr>
          <p:nvPr/>
        </p:nvSpPr>
        <p:spPr bwMode="auto">
          <a:xfrm>
            <a:off x="3087738" y="5437643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611" name="直接箭头连接符 178"/>
          <p:cNvCxnSpPr>
            <a:cxnSpLocks noChangeShapeType="1"/>
          </p:cNvCxnSpPr>
          <p:nvPr/>
        </p:nvCxnSpPr>
        <p:spPr bwMode="auto">
          <a:xfrm>
            <a:off x="5778550" y="5605918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2" name="直接箭头连接符 178"/>
          <p:cNvCxnSpPr>
            <a:cxnSpLocks noChangeShapeType="1"/>
          </p:cNvCxnSpPr>
          <p:nvPr/>
        </p:nvCxnSpPr>
        <p:spPr bwMode="auto">
          <a:xfrm>
            <a:off x="6096050" y="5605918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3" name="直接箭头连接符 159"/>
          <p:cNvCxnSpPr>
            <a:cxnSpLocks noChangeShapeType="1"/>
          </p:cNvCxnSpPr>
          <p:nvPr/>
        </p:nvCxnSpPr>
        <p:spPr bwMode="auto">
          <a:xfrm flipV="1">
            <a:off x="4891535" y="3172231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4" name="Line 169"/>
          <p:cNvSpPr>
            <a:spLocks noChangeShapeType="1"/>
          </p:cNvSpPr>
          <p:nvPr/>
        </p:nvSpPr>
        <p:spPr bwMode="auto">
          <a:xfrm flipV="1">
            <a:off x="3273320" y="2676262"/>
            <a:ext cx="1439863" cy="4762"/>
          </a:xfrm>
          <a:prstGeom prst="line">
            <a:avLst/>
          </a:prstGeom>
          <a:noFill/>
          <a:ln w="28575" cap="rnd" cmpd="sng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15" name="Line 171"/>
          <p:cNvSpPr>
            <a:spLocks noChangeShapeType="1"/>
          </p:cNvSpPr>
          <p:nvPr/>
        </p:nvSpPr>
        <p:spPr bwMode="auto">
          <a:xfrm>
            <a:off x="4713183" y="2681024"/>
            <a:ext cx="0" cy="121920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16" name="Line 172"/>
          <p:cNvSpPr>
            <a:spLocks noChangeShapeType="1"/>
          </p:cNvSpPr>
          <p:nvPr/>
        </p:nvSpPr>
        <p:spPr bwMode="auto">
          <a:xfrm>
            <a:off x="3273320" y="2681024"/>
            <a:ext cx="1588" cy="121920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17" name="Line 169"/>
          <p:cNvSpPr>
            <a:spLocks noChangeShapeType="1"/>
          </p:cNvSpPr>
          <p:nvPr/>
        </p:nvSpPr>
        <p:spPr bwMode="auto">
          <a:xfrm flipV="1">
            <a:off x="3273320" y="3900224"/>
            <a:ext cx="1439863" cy="4763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 advTm="2395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GOC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858125" cy="11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Ex. for </a:t>
            </a:r>
            <a:r>
              <a:rPr kumimoji="0" lang="en-US" altLang="zh-CN" sz="2400" kern="0" dirty="0" err="1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goc_height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 = 3   (Height of LCU rows in a GOC)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000" kern="0" dirty="0" smtClean="0">
              <a:solidFill>
                <a:srgbClr val="FF0000"/>
              </a:solidFill>
              <a:latin typeface="+mn-lt"/>
              <a:ea typeface="宋体" pitchFamily="2" charset="-122"/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Bandwidth decreased 59%</a:t>
            </a:r>
            <a:r>
              <a:rPr kumimoji="0" lang="en-US" altLang="zh-CN" sz="2400" kern="0" dirty="0" smtClean="0">
                <a:solidFill>
                  <a:schemeClr val="tx1"/>
                </a:solidFill>
              </a:rPr>
              <a:t>    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(256*2+64*</a:t>
            </a: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)/64/</a:t>
            </a: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 = 3.7 times </a:t>
            </a:r>
            <a:endParaRPr kumimoji="0" lang="en-US" altLang="zh-CN" sz="2000" kern="0" dirty="0" smtClean="0">
              <a:solidFill>
                <a:srgbClr val="FF0000"/>
              </a:solidFill>
              <a:latin typeface="+mn-lt"/>
              <a:ea typeface="宋体" pitchFamily="2" charset="-122"/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4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</p:txBody>
      </p:sp>
      <p:sp>
        <p:nvSpPr>
          <p:cNvPr id="202" name="Line 93"/>
          <p:cNvSpPr>
            <a:spLocks noChangeShapeType="1"/>
          </p:cNvSpPr>
          <p:nvPr/>
        </p:nvSpPr>
        <p:spPr bwMode="auto">
          <a:xfrm flipV="1">
            <a:off x="2409224" y="3897762"/>
            <a:ext cx="648072" cy="28803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3" name="Line 93"/>
          <p:cNvSpPr>
            <a:spLocks noChangeShapeType="1"/>
          </p:cNvSpPr>
          <p:nvPr/>
        </p:nvSpPr>
        <p:spPr bwMode="auto">
          <a:xfrm>
            <a:off x="2409224" y="4473826"/>
            <a:ext cx="654011" cy="348164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" name="矩形 203"/>
          <p:cNvSpPr/>
          <p:nvPr/>
        </p:nvSpPr>
        <p:spPr>
          <a:xfrm>
            <a:off x="1669908" y="4185794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GOC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" name="Rectangle 2"/>
          <p:cNvSpPr>
            <a:spLocks noChangeArrowheads="1"/>
          </p:cNvSpPr>
          <p:nvPr/>
        </p:nvSpPr>
        <p:spPr bwMode="auto">
          <a:xfrm>
            <a:off x="3089443" y="299678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06" name="Rectangle 3"/>
          <p:cNvSpPr>
            <a:spLocks noChangeArrowheads="1"/>
          </p:cNvSpPr>
          <p:nvPr/>
        </p:nvSpPr>
        <p:spPr bwMode="auto">
          <a:xfrm>
            <a:off x="3394243" y="299678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07" name="Rectangle 4"/>
          <p:cNvSpPr>
            <a:spLocks noChangeArrowheads="1"/>
          </p:cNvSpPr>
          <p:nvPr/>
        </p:nvSpPr>
        <p:spPr bwMode="auto">
          <a:xfrm>
            <a:off x="3699043" y="299678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406" name="Rectangle 5"/>
          <p:cNvSpPr>
            <a:spLocks noChangeArrowheads="1"/>
          </p:cNvSpPr>
          <p:nvPr/>
        </p:nvSpPr>
        <p:spPr bwMode="auto">
          <a:xfrm>
            <a:off x="4003843" y="2995194"/>
            <a:ext cx="336550" cy="330200"/>
          </a:xfrm>
          <a:prstGeom prst="rect">
            <a:avLst/>
          </a:prstGeom>
          <a:solidFill>
            <a:srgbClr val="00B050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407" name="Rectangle 6"/>
          <p:cNvSpPr>
            <a:spLocks noChangeArrowheads="1"/>
          </p:cNvSpPr>
          <p:nvPr/>
        </p:nvSpPr>
        <p:spPr bwMode="auto">
          <a:xfrm>
            <a:off x="4308643" y="29967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408" name="Rectangle 7"/>
          <p:cNvSpPr>
            <a:spLocks noChangeArrowheads="1"/>
          </p:cNvSpPr>
          <p:nvPr/>
        </p:nvSpPr>
        <p:spPr bwMode="auto">
          <a:xfrm>
            <a:off x="4613443" y="300524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12</a:t>
            </a:r>
          </a:p>
        </p:txBody>
      </p:sp>
      <p:sp>
        <p:nvSpPr>
          <p:cNvPr id="409" name="Rectangle 8"/>
          <p:cNvSpPr>
            <a:spLocks noChangeArrowheads="1"/>
          </p:cNvSpPr>
          <p:nvPr/>
        </p:nvSpPr>
        <p:spPr bwMode="auto">
          <a:xfrm>
            <a:off x="4918243" y="29983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15</a:t>
            </a:r>
          </a:p>
        </p:txBody>
      </p:sp>
      <p:sp>
        <p:nvSpPr>
          <p:cNvPr id="410" name="Rectangle 9"/>
          <p:cNvSpPr>
            <a:spLocks noChangeArrowheads="1"/>
          </p:cNvSpPr>
          <p:nvPr/>
        </p:nvSpPr>
        <p:spPr bwMode="auto">
          <a:xfrm>
            <a:off x="5223043" y="29983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411" name="Rectangle 10"/>
          <p:cNvSpPr>
            <a:spLocks noChangeArrowheads="1"/>
          </p:cNvSpPr>
          <p:nvPr/>
        </p:nvSpPr>
        <p:spPr bwMode="auto">
          <a:xfrm>
            <a:off x="5527843" y="29983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21</a:t>
            </a:r>
          </a:p>
        </p:txBody>
      </p:sp>
      <p:sp>
        <p:nvSpPr>
          <p:cNvPr id="412" name="Rectangle 11"/>
          <p:cNvSpPr>
            <a:spLocks noChangeArrowheads="1"/>
          </p:cNvSpPr>
          <p:nvPr/>
        </p:nvSpPr>
        <p:spPr bwMode="auto">
          <a:xfrm>
            <a:off x="5832643" y="29967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  <a:ea typeface="宋体" pitchFamily="2" charset="-122"/>
              </a:rPr>
              <a:t>24</a:t>
            </a:r>
          </a:p>
        </p:txBody>
      </p:sp>
      <p:sp>
        <p:nvSpPr>
          <p:cNvPr id="413" name="Rectangle 12"/>
          <p:cNvSpPr>
            <a:spLocks noChangeArrowheads="1"/>
          </p:cNvSpPr>
          <p:nvPr/>
        </p:nvSpPr>
        <p:spPr bwMode="auto">
          <a:xfrm>
            <a:off x="3089443" y="329681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414" name="Rectangle 13"/>
          <p:cNvSpPr>
            <a:spLocks noChangeArrowheads="1"/>
          </p:cNvSpPr>
          <p:nvPr/>
        </p:nvSpPr>
        <p:spPr bwMode="auto">
          <a:xfrm>
            <a:off x="3394243" y="3296819"/>
            <a:ext cx="334962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415" name="Rectangle 14"/>
          <p:cNvSpPr>
            <a:spLocks noChangeArrowheads="1"/>
          </p:cNvSpPr>
          <p:nvPr/>
        </p:nvSpPr>
        <p:spPr bwMode="auto">
          <a:xfrm>
            <a:off x="3699043" y="3296819"/>
            <a:ext cx="336550" cy="328613"/>
          </a:xfrm>
          <a:prstGeom prst="rect">
            <a:avLst/>
          </a:prstGeom>
          <a:solidFill>
            <a:srgbClr val="00B050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416" name="Rectangle 15"/>
          <p:cNvSpPr>
            <a:spLocks noChangeArrowheads="1"/>
          </p:cNvSpPr>
          <p:nvPr/>
        </p:nvSpPr>
        <p:spPr bwMode="auto">
          <a:xfrm>
            <a:off x="4003843" y="329681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417" name="Rectangle 16"/>
          <p:cNvSpPr>
            <a:spLocks noChangeArrowheads="1"/>
          </p:cNvSpPr>
          <p:nvPr/>
        </p:nvSpPr>
        <p:spPr bwMode="auto">
          <a:xfrm>
            <a:off x="4308643" y="32968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13</a:t>
            </a:r>
          </a:p>
        </p:txBody>
      </p:sp>
      <p:sp>
        <p:nvSpPr>
          <p:cNvPr id="418" name="Rectangle 17"/>
          <p:cNvSpPr>
            <a:spLocks noChangeArrowheads="1"/>
          </p:cNvSpPr>
          <p:nvPr/>
        </p:nvSpPr>
        <p:spPr bwMode="auto">
          <a:xfrm>
            <a:off x="4613443" y="32968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16</a:t>
            </a:r>
          </a:p>
        </p:txBody>
      </p:sp>
      <p:sp>
        <p:nvSpPr>
          <p:cNvPr id="419" name="Rectangle 18"/>
          <p:cNvSpPr>
            <a:spLocks noChangeArrowheads="1"/>
          </p:cNvSpPr>
          <p:nvPr/>
        </p:nvSpPr>
        <p:spPr bwMode="auto">
          <a:xfrm>
            <a:off x="4918243" y="329840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19</a:t>
            </a:r>
          </a:p>
        </p:txBody>
      </p:sp>
      <p:sp>
        <p:nvSpPr>
          <p:cNvPr id="420" name="Rectangle 19"/>
          <p:cNvSpPr>
            <a:spLocks noChangeArrowheads="1"/>
          </p:cNvSpPr>
          <p:nvPr/>
        </p:nvSpPr>
        <p:spPr bwMode="auto">
          <a:xfrm>
            <a:off x="5223043" y="32984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22</a:t>
            </a:r>
          </a:p>
        </p:txBody>
      </p:sp>
      <p:sp>
        <p:nvSpPr>
          <p:cNvPr id="421" name="Rectangle 20"/>
          <p:cNvSpPr>
            <a:spLocks noChangeArrowheads="1"/>
          </p:cNvSpPr>
          <p:nvPr/>
        </p:nvSpPr>
        <p:spPr bwMode="auto">
          <a:xfrm>
            <a:off x="5527843" y="32984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25</a:t>
            </a:r>
          </a:p>
        </p:txBody>
      </p:sp>
      <p:sp>
        <p:nvSpPr>
          <p:cNvPr id="422" name="Rectangle 21"/>
          <p:cNvSpPr>
            <a:spLocks noChangeArrowheads="1"/>
          </p:cNvSpPr>
          <p:nvPr/>
        </p:nvSpPr>
        <p:spPr bwMode="auto">
          <a:xfrm>
            <a:off x="5832643" y="32968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28</a:t>
            </a:r>
          </a:p>
        </p:txBody>
      </p:sp>
      <p:sp>
        <p:nvSpPr>
          <p:cNvPr id="423" name="Rectangle 22"/>
          <p:cNvSpPr>
            <a:spLocks noChangeArrowheads="1"/>
          </p:cNvSpPr>
          <p:nvPr/>
        </p:nvSpPr>
        <p:spPr bwMode="auto">
          <a:xfrm>
            <a:off x="3089443" y="360638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424" name="Rectangle 23"/>
          <p:cNvSpPr>
            <a:spLocks noChangeArrowheads="1"/>
          </p:cNvSpPr>
          <p:nvPr/>
        </p:nvSpPr>
        <p:spPr bwMode="auto">
          <a:xfrm>
            <a:off x="3394243" y="3606382"/>
            <a:ext cx="334962" cy="328612"/>
          </a:xfrm>
          <a:prstGeom prst="rect">
            <a:avLst/>
          </a:prstGeom>
          <a:solidFill>
            <a:srgbClr val="00B050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425" name="Rectangle 24"/>
          <p:cNvSpPr>
            <a:spLocks noChangeArrowheads="1"/>
          </p:cNvSpPr>
          <p:nvPr/>
        </p:nvSpPr>
        <p:spPr bwMode="auto">
          <a:xfrm>
            <a:off x="3699043" y="360638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11</a:t>
            </a:r>
          </a:p>
        </p:txBody>
      </p:sp>
      <p:sp>
        <p:nvSpPr>
          <p:cNvPr id="426" name="Rectangle 25"/>
          <p:cNvSpPr>
            <a:spLocks noChangeArrowheads="1"/>
          </p:cNvSpPr>
          <p:nvPr/>
        </p:nvSpPr>
        <p:spPr bwMode="auto">
          <a:xfrm>
            <a:off x="4003843" y="360479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14</a:t>
            </a:r>
          </a:p>
        </p:txBody>
      </p:sp>
      <p:sp>
        <p:nvSpPr>
          <p:cNvPr id="427" name="Rectangle 26"/>
          <p:cNvSpPr>
            <a:spLocks noChangeArrowheads="1"/>
          </p:cNvSpPr>
          <p:nvPr/>
        </p:nvSpPr>
        <p:spPr bwMode="auto">
          <a:xfrm>
            <a:off x="4308643" y="36063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17</a:t>
            </a:r>
          </a:p>
        </p:txBody>
      </p:sp>
      <p:sp>
        <p:nvSpPr>
          <p:cNvPr id="428" name="Rectangle 27"/>
          <p:cNvSpPr>
            <a:spLocks noChangeArrowheads="1"/>
          </p:cNvSpPr>
          <p:nvPr/>
        </p:nvSpPr>
        <p:spPr bwMode="auto">
          <a:xfrm>
            <a:off x="4613443" y="36063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20</a:t>
            </a:r>
          </a:p>
        </p:txBody>
      </p:sp>
      <p:sp>
        <p:nvSpPr>
          <p:cNvPr id="429" name="Rectangle 28"/>
          <p:cNvSpPr>
            <a:spLocks noChangeArrowheads="1"/>
          </p:cNvSpPr>
          <p:nvPr/>
        </p:nvSpPr>
        <p:spPr bwMode="auto">
          <a:xfrm>
            <a:off x="4918243" y="36079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23</a:t>
            </a:r>
          </a:p>
        </p:txBody>
      </p:sp>
      <p:sp>
        <p:nvSpPr>
          <p:cNvPr id="430" name="Rectangle 29"/>
          <p:cNvSpPr>
            <a:spLocks noChangeArrowheads="1"/>
          </p:cNvSpPr>
          <p:nvPr/>
        </p:nvSpPr>
        <p:spPr bwMode="auto">
          <a:xfrm>
            <a:off x="5223043" y="36079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26</a:t>
            </a:r>
          </a:p>
        </p:txBody>
      </p:sp>
      <p:sp>
        <p:nvSpPr>
          <p:cNvPr id="431" name="Rectangle 30"/>
          <p:cNvSpPr>
            <a:spLocks noChangeArrowheads="1"/>
          </p:cNvSpPr>
          <p:nvPr/>
        </p:nvSpPr>
        <p:spPr bwMode="auto">
          <a:xfrm>
            <a:off x="5527843" y="36079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29</a:t>
            </a:r>
          </a:p>
        </p:txBody>
      </p:sp>
      <p:sp>
        <p:nvSpPr>
          <p:cNvPr id="432" name="Rectangle 31"/>
          <p:cNvSpPr>
            <a:spLocks noChangeArrowheads="1"/>
          </p:cNvSpPr>
          <p:nvPr/>
        </p:nvSpPr>
        <p:spPr bwMode="auto">
          <a:xfrm>
            <a:off x="5832643" y="36063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31</a:t>
            </a:r>
          </a:p>
        </p:txBody>
      </p:sp>
      <p:sp>
        <p:nvSpPr>
          <p:cNvPr id="433" name="Rectangle 32"/>
          <p:cNvSpPr>
            <a:spLocks noChangeArrowheads="1"/>
          </p:cNvSpPr>
          <p:nvPr/>
        </p:nvSpPr>
        <p:spPr bwMode="auto">
          <a:xfrm>
            <a:off x="3089443" y="3906419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33</a:t>
            </a:r>
          </a:p>
        </p:txBody>
      </p:sp>
      <p:sp>
        <p:nvSpPr>
          <p:cNvPr id="434" name="Rectangle 33"/>
          <p:cNvSpPr>
            <a:spLocks noChangeArrowheads="1"/>
          </p:cNvSpPr>
          <p:nvPr/>
        </p:nvSpPr>
        <p:spPr bwMode="auto">
          <a:xfrm>
            <a:off x="3394243" y="3906419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34</a:t>
            </a:r>
          </a:p>
        </p:txBody>
      </p:sp>
      <p:sp>
        <p:nvSpPr>
          <p:cNvPr id="435" name="Rectangle 34"/>
          <p:cNvSpPr>
            <a:spLocks noChangeArrowheads="1"/>
          </p:cNvSpPr>
          <p:nvPr/>
        </p:nvSpPr>
        <p:spPr bwMode="auto">
          <a:xfrm>
            <a:off x="3699043" y="3906419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36</a:t>
            </a:r>
          </a:p>
        </p:txBody>
      </p:sp>
      <p:sp>
        <p:nvSpPr>
          <p:cNvPr id="436" name="Rectangle 35"/>
          <p:cNvSpPr>
            <a:spLocks noChangeArrowheads="1"/>
          </p:cNvSpPr>
          <p:nvPr/>
        </p:nvSpPr>
        <p:spPr bwMode="auto">
          <a:xfrm>
            <a:off x="4003843" y="3906419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39</a:t>
            </a:r>
          </a:p>
        </p:txBody>
      </p:sp>
      <p:sp>
        <p:nvSpPr>
          <p:cNvPr id="437" name="Rectangle 36"/>
          <p:cNvSpPr>
            <a:spLocks noChangeArrowheads="1"/>
          </p:cNvSpPr>
          <p:nvPr/>
        </p:nvSpPr>
        <p:spPr bwMode="auto">
          <a:xfrm>
            <a:off x="4308643" y="39064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8" name="Rectangle 37"/>
          <p:cNvSpPr>
            <a:spLocks noChangeArrowheads="1"/>
          </p:cNvSpPr>
          <p:nvPr/>
        </p:nvSpPr>
        <p:spPr bwMode="auto">
          <a:xfrm>
            <a:off x="4613443" y="39064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9" name="Rectangle 38"/>
          <p:cNvSpPr>
            <a:spLocks noChangeArrowheads="1"/>
          </p:cNvSpPr>
          <p:nvPr/>
        </p:nvSpPr>
        <p:spPr bwMode="auto">
          <a:xfrm>
            <a:off x="4918243" y="390800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0" name="Rectangle 39"/>
          <p:cNvSpPr>
            <a:spLocks noChangeArrowheads="1"/>
          </p:cNvSpPr>
          <p:nvPr/>
        </p:nvSpPr>
        <p:spPr bwMode="auto">
          <a:xfrm>
            <a:off x="5223043" y="39080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1" name="Rectangle 40"/>
          <p:cNvSpPr>
            <a:spLocks noChangeArrowheads="1"/>
          </p:cNvSpPr>
          <p:nvPr/>
        </p:nvSpPr>
        <p:spPr bwMode="auto">
          <a:xfrm>
            <a:off x="5527843" y="39080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2" name="Rectangle 41"/>
          <p:cNvSpPr>
            <a:spLocks noChangeArrowheads="1"/>
          </p:cNvSpPr>
          <p:nvPr/>
        </p:nvSpPr>
        <p:spPr bwMode="auto">
          <a:xfrm>
            <a:off x="5832643" y="39064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3" name="Rectangle 42"/>
          <p:cNvSpPr>
            <a:spLocks noChangeArrowheads="1"/>
          </p:cNvSpPr>
          <p:nvPr/>
        </p:nvSpPr>
        <p:spPr bwMode="auto">
          <a:xfrm>
            <a:off x="3089443" y="421598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35</a:t>
            </a:r>
          </a:p>
        </p:txBody>
      </p:sp>
      <p:sp>
        <p:nvSpPr>
          <p:cNvPr id="444" name="Rectangle 43"/>
          <p:cNvSpPr>
            <a:spLocks noChangeArrowheads="1"/>
          </p:cNvSpPr>
          <p:nvPr/>
        </p:nvSpPr>
        <p:spPr bwMode="auto">
          <a:xfrm>
            <a:off x="3394243" y="421598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37</a:t>
            </a:r>
          </a:p>
        </p:txBody>
      </p:sp>
      <p:sp>
        <p:nvSpPr>
          <p:cNvPr id="445" name="Rectangle 44"/>
          <p:cNvSpPr>
            <a:spLocks noChangeArrowheads="1"/>
          </p:cNvSpPr>
          <p:nvPr/>
        </p:nvSpPr>
        <p:spPr bwMode="auto">
          <a:xfrm>
            <a:off x="3699043" y="421598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40</a:t>
            </a:r>
          </a:p>
        </p:txBody>
      </p:sp>
      <p:sp>
        <p:nvSpPr>
          <p:cNvPr id="446" name="Rectangle 45"/>
          <p:cNvSpPr>
            <a:spLocks noChangeArrowheads="1"/>
          </p:cNvSpPr>
          <p:nvPr/>
        </p:nvSpPr>
        <p:spPr bwMode="auto">
          <a:xfrm>
            <a:off x="4003843" y="421439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7" name="Rectangle 46"/>
          <p:cNvSpPr>
            <a:spLocks noChangeArrowheads="1"/>
          </p:cNvSpPr>
          <p:nvPr/>
        </p:nvSpPr>
        <p:spPr bwMode="auto">
          <a:xfrm>
            <a:off x="4308643" y="42159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8" name="Rectangle 47"/>
          <p:cNvSpPr>
            <a:spLocks noChangeArrowheads="1"/>
          </p:cNvSpPr>
          <p:nvPr/>
        </p:nvSpPr>
        <p:spPr bwMode="auto">
          <a:xfrm>
            <a:off x="4613443" y="42159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9" name="Rectangle 48"/>
          <p:cNvSpPr>
            <a:spLocks noChangeArrowheads="1"/>
          </p:cNvSpPr>
          <p:nvPr/>
        </p:nvSpPr>
        <p:spPr bwMode="auto">
          <a:xfrm>
            <a:off x="4918243" y="421756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0" name="Rectangle 49"/>
          <p:cNvSpPr>
            <a:spLocks noChangeArrowheads="1"/>
          </p:cNvSpPr>
          <p:nvPr/>
        </p:nvSpPr>
        <p:spPr bwMode="auto">
          <a:xfrm>
            <a:off x="5223043" y="42175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1" name="Rectangle 50"/>
          <p:cNvSpPr>
            <a:spLocks noChangeArrowheads="1"/>
          </p:cNvSpPr>
          <p:nvPr/>
        </p:nvSpPr>
        <p:spPr bwMode="auto">
          <a:xfrm>
            <a:off x="5527843" y="42175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2" name="Rectangle 51"/>
          <p:cNvSpPr>
            <a:spLocks noChangeArrowheads="1"/>
          </p:cNvSpPr>
          <p:nvPr/>
        </p:nvSpPr>
        <p:spPr bwMode="auto">
          <a:xfrm>
            <a:off x="5832643" y="42159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3" name="Rectangle 52"/>
          <p:cNvSpPr>
            <a:spLocks noChangeArrowheads="1"/>
          </p:cNvSpPr>
          <p:nvPr/>
        </p:nvSpPr>
        <p:spPr bwMode="auto">
          <a:xfrm>
            <a:off x="3089443" y="451601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38</a:t>
            </a:r>
          </a:p>
        </p:txBody>
      </p:sp>
      <p:sp>
        <p:nvSpPr>
          <p:cNvPr id="454" name="Rectangle 53"/>
          <p:cNvSpPr>
            <a:spLocks noChangeArrowheads="1"/>
          </p:cNvSpPr>
          <p:nvPr/>
        </p:nvSpPr>
        <p:spPr bwMode="auto">
          <a:xfrm>
            <a:off x="3394243" y="451601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41</a:t>
            </a:r>
          </a:p>
        </p:txBody>
      </p:sp>
      <p:sp>
        <p:nvSpPr>
          <p:cNvPr id="455" name="Rectangle 54"/>
          <p:cNvSpPr>
            <a:spLocks noChangeArrowheads="1"/>
          </p:cNvSpPr>
          <p:nvPr/>
        </p:nvSpPr>
        <p:spPr bwMode="auto">
          <a:xfrm>
            <a:off x="3699043" y="45160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6" name="Rectangle 55"/>
          <p:cNvSpPr>
            <a:spLocks noChangeArrowheads="1"/>
          </p:cNvSpPr>
          <p:nvPr/>
        </p:nvSpPr>
        <p:spPr bwMode="auto">
          <a:xfrm>
            <a:off x="4003843" y="45160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7" name="Rectangle 56"/>
          <p:cNvSpPr>
            <a:spLocks noChangeArrowheads="1"/>
          </p:cNvSpPr>
          <p:nvPr/>
        </p:nvSpPr>
        <p:spPr bwMode="auto">
          <a:xfrm>
            <a:off x="4308643" y="45160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8" name="Rectangle 57"/>
          <p:cNvSpPr>
            <a:spLocks noChangeArrowheads="1"/>
          </p:cNvSpPr>
          <p:nvPr/>
        </p:nvSpPr>
        <p:spPr bwMode="auto">
          <a:xfrm>
            <a:off x="4613443" y="45160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9" name="Rectangle 58"/>
          <p:cNvSpPr>
            <a:spLocks noChangeArrowheads="1"/>
          </p:cNvSpPr>
          <p:nvPr/>
        </p:nvSpPr>
        <p:spPr bwMode="auto">
          <a:xfrm>
            <a:off x="4918243" y="451760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0" name="Rectangle 59"/>
          <p:cNvSpPr>
            <a:spLocks noChangeArrowheads="1"/>
          </p:cNvSpPr>
          <p:nvPr/>
        </p:nvSpPr>
        <p:spPr bwMode="auto">
          <a:xfrm>
            <a:off x="5223043" y="45176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1" name="Rectangle 60"/>
          <p:cNvSpPr>
            <a:spLocks noChangeArrowheads="1"/>
          </p:cNvSpPr>
          <p:nvPr/>
        </p:nvSpPr>
        <p:spPr bwMode="auto">
          <a:xfrm>
            <a:off x="5527843" y="45176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2" name="Rectangle 61"/>
          <p:cNvSpPr>
            <a:spLocks noChangeArrowheads="1"/>
          </p:cNvSpPr>
          <p:nvPr/>
        </p:nvSpPr>
        <p:spPr bwMode="auto">
          <a:xfrm>
            <a:off x="5832643" y="45160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3" name="Rectangle 62"/>
          <p:cNvSpPr>
            <a:spLocks noChangeArrowheads="1"/>
          </p:cNvSpPr>
          <p:nvPr/>
        </p:nvSpPr>
        <p:spPr bwMode="auto">
          <a:xfrm>
            <a:off x="3089443" y="482558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4" name="Rectangle 63"/>
          <p:cNvSpPr>
            <a:spLocks noChangeArrowheads="1"/>
          </p:cNvSpPr>
          <p:nvPr/>
        </p:nvSpPr>
        <p:spPr bwMode="auto">
          <a:xfrm>
            <a:off x="3394243" y="482558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5" name="Rectangle 64"/>
          <p:cNvSpPr>
            <a:spLocks noChangeArrowheads="1"/>
          </p:cNvSpPr>
          <p:nvPr/>
        </p:nvSpPr>
        <p:spPr bwMode="auto">
          <a:xfrm>
            <a:off x="3699043" y="482558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6" name="Rectangle 65"/>
          <p:cNvSpPr>
            <a:spLocks noChangeArrowheads="1"/>
          </p:cNvSpPr>
          <p:nvPr/>
        </p:nvSpPr>
        <p:spPr bwMode="auto">
          <a:xfrm>
            <a:off x="4003843" y="482558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7" name="Rectangle 66"/>
          <p:cNvSpPr>
            <a:spLocks noChangeArrowheads="1"/>
          </p:cNvSpPr>
          <p:nvPr/>
        </p:nvSpPr>
        <p:spPr bwMode="auto">
          <a:xfrm>
            <a:off x="4308643" y="48255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8" name="Rectangle 67"/>
          <p:cNvSpPr>
            <a:spLocks noChangeArrowheads="1"/>
          </p:cNvSpPr>
          <p:nvPr/>
        </p:nvSpPr>
        <p:spPr bwMode="auto">
          <a:xfrm>
            <a:off x="4613443" y="48255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9" name="Rectangle 68"/>
          <p:cNvSpPr>
            <a:spLocks noChangeArrowheads="1"/>
          </p:cNvSpPr>
          <p:nvPr/>
        </p:nvSpPr>
        <p:spPr bwMode="auto">
          <a:xfrm>
            <a:off x="4918243" y="482716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0" name="Rectangle 69"/>
          <p:cNvSpPr>
            <a:spLocks noChangeArrowheads="1"/>
          </p:cNvSpPr>
          <p:nvPr/>
        </p:nvSpPr>
        <p:spPr bwMode="auto">
          <a:xfrm>
            <a:off x="5223043" y="48271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1" name="Rectangle 70"/>
          <p:cNvSpPr>
            <a:spLocks noChangeArrowheads="1"/>
          </p:cNvSpPr>
          <p:nvPr/>
        </p:nvSpPr>
        <p:spPr bwMode="auto">
          <a:xfrm>
            <a:off x="5527843" y="48271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2" name="Rectangle 71"/>
          <p:cNvSpPr>
            <a:spLocks noChangeArrowheads="1"/>
          </p:cNvSpPr>
          <p:nvPr/>
        </p:nvSpPr>
        <p:spPr bwMode="auto">
          <a:xfrm>
            <a:off x="5832643" y="48255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90</a:t>
            </a:r>
          </a:p>
        </p:txBody>
      </p:sp>
      <p:sp>
        <p:nvSpPr>
          <p:cNvPr id="473" name="Rectangle 72"/>
          <p:cNvSpPr>
            <a:spLocks noChangeArrowheads="1"/>
          </p:cNvSpPr>
          <p:nvPr/>
        </p:nvSpPr>
        <p:spPr bwMode="auto">
          <a:xfrm>
            <a:off x="3089443" y="5127207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4" name="Rectangle 73"/>
          <p:cNvSpPr>
            <a:spLocks noChangeArrowheads="1"/>
          </p:cNvSpPr>
          <p:nvPr/>
        </p:nvSpPr>
        <p:spPr bwMode="auto">
          <a:xfrm>
            <a:off x="3394243" y="5127207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5" name="Rectangle 74"/>
          <p:cNvSpPr>
            <a:spLocks noChangeArrowheads="1"/>
          </p:cNvSpPr>
          <p:nvPr/>
        </p:nvSpPr>
        <p:spPr bwMode="auto">
          <a:xfrm>
            <a:off x="3699043" y="51272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6" name="Rectangle 75"/>
          <p:cNvSpPr>
            <a:spLocks noChangeArrowheads="1"/>
          </p:cNvSpPr>
          <p:nvPr/>
        </p:nvSpPr>
        <p:spPr bwMode="auto">
          <a:xfrm>
            <a:off x="4003843" y="512561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7" name="Rectangle 76"/>
          <p:cNvSpPr>
            <a:spLocks noChangeArrowheads="1"/>
          </p:cNvSpPr>
          <p:nvPr/>
        </p:nvSpPr>
        <p:spPr bwMode="auto">
          <a:xfrm>
            <a:off x="4308643" y="51272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8" name="Rectangle 77"/>
          <p:cNvSpPr>
            <a:spLocks noChangeArrowheads="1"/>
          </p:cNvSpPr>
          <p:nvPr/>
        </p:nvSpPr>
        <p:spPr bwMode="auto">
          <a:xfrm>
            <a:off x="4613443" y="51272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9" name="Rectangle 78"/>
          <p:cNvSpPr>
            <a:spLocks noChangeArrowheads="1"/>
          </p:cNvSpPr>
          <p:nvPr/>
        </p:nvSpPr>
        <p:spPr bwMode="auto">
          <a:xfrm>
            <a:off x="4918243" y="512720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0" name="Rectangle 79"/>
          <p:cNvSpPr>
            <a:spLocks noChangeArrowheads="1"/>
          </p:cNvSpPr>
          <p:nvPr/>
        </p:nvSpPr>
        <p:spPr bwMode="auto">
          <a:xfrm>
            <a:off x="5223043" y="512720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1" name="Rectangle 80"/>
          <p:cNvSpPr>
            <a:spLocks noChangeArrowheads="1"/>
          </p:cNvSpPr>
          <p:nvPr/>
        </p:nvSpPr>
        <p:spPr bwMode="auto">
          <a:xfrm>
            <a:off x="5527843" y="5127207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91</a:t>
            </a:r>
          </a:p>
        </p:txBody>
      </p:sp>
      <p:sp>
        <p:nvSpPr>
          <p:cNvPr id="482" name="Rectangle 81"/>
          <p:cNvSpPr>
            <a:spLocks noChangeArrowheads="1"/>
          </p:cNvSpPr>
          <p:nvPr/>
        </p:nvSpPr>
        <p:spPr bwMode="auto">
          <a:xfrm>
            <a:off x="5832643" y="5127207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94</a:t>
            </a:r>
          </a:p>
        </p:txBody>
      </p:sp>
      <p:sp>
        <p:nvSpPr>
          <p:cNvPr id="483" name="Rectangle 82"/>
          <p:cNvSpPr>
            <a:spLocks noChangeArrowheads="1"/>
          </p:cNvSpPr>
          <p:nvPr/>
        </p:nvSpPr>
        <p:spPr bwMode="auto">
          <a:xfrm>
            <a:off x="3089443" y="543518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71</a:t>
            </a:r>
          </a:p>
        </p:txBody>
      </p:sp>
      <p:sp>
        <p:nvSpPr>
          <p:cNvPr id="484" name="Rectangle 83"/>
          <p:cNvSpPr>
            <a:spLocks noChangeArrowheads="1"/>
          </p:cNvSpPr>
          <p:nvPr/>
        </p:nvSpPr>
        <p:spPr bwMode="auto">
          <a:xfrm>
            <a:off x="3394243" y="543518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74</a:t>
            </a:r>
          </a:p>
        </p:txBody>
      </p:sp>
      <p:sp>
        <p:nvSpPr>
          <p:cNvPr id="485" name="Rectangle 84"/>
          <p:cNvSpPr>
            <a:spLocks noChangeArrowheads="1"/>
          </p:cNvSpPr>
          <p:nvPr/>
        </p:nvSpPr>
        <p:spPr bwMode="auto">
          <a:xfrm>
            <a:off x="3699043" y="543518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77</a:t>
            </a:r>
          </a:p>
        </p:txBody>
      </p:sp>
      <p:sp>
        <p:nvSpPr>
          <p:cNvPr id="486" name="Rectangle 85"/>
          <p:cNvSpPr>
            <a:spLocks noChangeArrowheads="1"/>
          </p:cNvSpPr>
          <p:nvPr/>
        </p:nvSpPr>
        <p:spPr bwMode="auto">
          <a:xfrm>
            <a:off x="4003843" y="543518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80</a:t>
            </a:r>
          </a:p>
        </p:txBody>
      </p:sp>
      <p:sp>
        <p:nvSpPr>
          <p:cNvPr id="487" name="Rectangle 86"/>
          <p:cNvSpPr>
            <a:spLocks noChangeArrowheads="1"/>
          </p:cNvSpPr>
          <p:nvPr/>
        </p:nvSpPr>
        <p:spPr bwMode="auto">
          <a:xfrm>
            <a:off x="4308643" y="54351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83</a:t>
            </a:r>
          </a:p>
        </p:txBody>
      </p:sp>
      <p:sp>
        <p:nvSpPr>
          <p:cNvPr id="488" name="Rectangle 87"/>
          <p:cNvSpPr>
            <a:spLocks noChangeArrowheads="1"/>
          </p:cNvSpPr>
          <p:nvPr/>
        </p:nvSpPr>
        <p:spPr bwMode="auto">
          <a:xfrm>
            <a:off x="4613443" y="54351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86</a:t>
            </a:r>
          </a:p>
        </p:txBody>
      </p:sp>
      <p:sp>
        <p:nvSpPr>
          <p:cNvPr id="489" name="Rectangle 88"/>
          <p:cNvSpPr>
            <a:spLocks noChangeArrowheads="1"/>
          </p:cNvSpPr>
          <p:nvPr/>
        </p:nvSpPr>
        <p:spPr bwMode="auto">
          <a:xfrm>
            <a:off x="4918243" y="543676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89</a:t>
            </a:r>
          </a:p>
        </p:txBody>
      </p:sp>
      <p:sp>
        <p:nvSpPr>
          <p:cNvPr id="490" name="Rectangle 89"/>
          <p:cNvSpPr>
            <a:spLocks noChangeArrowheads="1"/>
          </p:cNvSpPr>
          <p:nvPr/>
        </p:nvSpPr>
        <p:spPr bwMode="auto">
          <a:xfrm>
            <a:off x="5223043" y="54367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92</a:t>
            </a:r>
          </a:p>
        </p:txBody>
      </p:sp>
      <p:sp>
        <p:nvSpPr>
          <p:cNvPr id="491" name="Rectangle 90"/>
          <p:cNvSpPr>
            <a:spLocks noChangeArrowheads="1"/>
          </p:cNvSpPr>
          <p:nvPr/>
        </p:nvSpPr>
        <p:spPr bwMode="auto">
          <a:xfrm>
            <a:off x="5527843" y="543676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95</a:t>
            </a:r>
          </a:p>
        </p:txBody>
      </p:sp>
      <p:sp>
        <p:nvSpPr>
          <p:cNvPr id="492" name="Rectangle 91"/>
          <p:cNvSpPr>
            <a:spLocks noChangeArrowheads="1"/>
          </p:cNvSpPr>
          <p:nvPr/>
        </p:nvSpPr>
        <p:spPr bwMode="auto">
          <a:xfrm>
            <a:off x="5832643" y="543518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493" name="Rectangle 94"/>
          <p:cNvSpPr>
            <a:spLocks noChangeArrowheads="1"/>
          </p:cNvSpPr>
          <p:nvPr/>
        </p:nvSpPr>
        <p:spPr bwMode="auto">
          <a:xfrm>
            <a:off x="6172368" y="299995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27</a:t>
            </a:r>
          </a:p>
        </p:txBody>
      </p:sp>
      <p:sp>
        <p:nvSpPr>
          <p:cNvPr id="494" name="Rectangle 95"/>
          <p:cNvSpPr>
            <a:spLocks noChangeArrowheads="1"/>
          </p:cNvSpPr>
          <p:nvPr/>
        </p:nvSpPr>
        <p:spPr bwMode="auto">
          <a:xfrm>
            <a:off x="6172368" y="329999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30</a:t>
            </a:r>
          </a:p>
        </p:txBody>
      </p:sp>
      <p:sp>
        <p:nvSpPr>
          <p:cNvPr id="495" name="Rectangle 96"/>
          <p:cNvSpPr>
            <a:spLocks noChangeArrowheads="1"/>
          </p:cNvSpPr>
          <p:nvPr/>
        </p:nvSpPr>
        <p:spPr bwMode="auto">
          <a:xfrm>
            <a:off x="6172368" y="360955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32</a:t>
            </a:r>
          </a:p>
        </p:txBody>
      </p:sp>
      <p:sp>
        <p:nvSpPr>
          <p:cNvPr id="496" name="Rectangle 97"/>
          <p:cNvSpPr>
            <a:spLocks noChangeArrowheads="1"/>
          </p:cNvSpPr>
          <p:nvPr/>
        </p:nvSpPr>
        <p:spPr bwMode="auto">
          <a:xfrm>
            <a:off x="6172368" y="390959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7" name="Rectangle 98"/>
          <p:cNvSpPr>
            <a:spLocks noChangeArrowheads="1"/>
          </p:cNvSpPr>
          <p:nvPr/>
        </p:nvSpPr>
        <p:spPr bwMode="auto">
          <a:xfrm>
            <a:off x="6172368" y="421915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8" name="Rectangle 99"/>
          <p:cNvSpPr>
            <a:spLocks noChangeArrowheads="1"/>
          </p:cNvSpPr>
          <p:nvPr/>
        </p:nvSpPr>
        <p:spPr bwMode="auto">
          <a:xfrm>
            <a:off x="6172368" y="451919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9" name="Rectangle 100"/>
          <p:cNvSpPr>
            <a:spLocks noChangeArrowheads="1"/>
          </p:cNvSpPr>
          <p:nvPr/>
        </p:nvSpPr>
        <p:spPr bwMode="auto">
          <a:xfrm>
            <a:off x="6172368" y="482875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93</a:t>
            </a:r>
          </a:p>
        </p:txBody>
      </p:sp>
      <p:sp>
        <p:nvSpPr>
          <p:cNvPr id="500" name="Rectangle 101"/>
          <p:cNvSpPr>
            <a:spLocks noChangeArrowheads="1"/>
          </p:cNvSpPr>
          <p:nvPr/>
        </p:nvSpPr>
        <p:spPr bwMode="auto">
          <a:xfrm>
            <a:off x="6172368" y="5130382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96</a:t>
            </a:r>
          </a:p>
        </p:txBody>
      </p:sp>
      <p:sp>
        <p:nvSpPr>
          <p:cNvPr id="501" name="Rectangle 102"/>
          <p:cNvSpPr>
            <a:spLocks noChangeArrowheads="1"/>
          </p:cNvSpPr>
          <p:nvPr/>
        </p:nvSpPr>
        <p:spPr bwMode="auto">
          <a:xfrm>
            <a:off x="6172368" y="543835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sp>
        <p:nvSpPr>
          <p:cNvPr id="502" name="Line 106"/>
          <p:cNvSpPr>
            <a:spLocks noChangeShapeType="1"/>
          </p:cNvSpPr>
          <p:nvPr/>
        </p:nvSpPr>
        <p:spPr bwMode="auto">
          <a:xfrm>
            <a:off x="3089443" y="3903244"/>
            <a:ext cx="1512887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3" name="Line 110"/>
          <p:cNvSpPr>
            <a:spLocks noChangeShapeType="1"/>
          </p:cNvSpPr>
          <p:nvPr/>
        </p:nvSpPr>
        <p:spPr bwMode="auto">
          <a:xfrm>
            <a:off x="3378368" y="4519194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4" name="Line 111"/>
          <p:cNvSpPr>
            <a:spLocks noChangeShapeType="1"/>
          </p:cNvSpPr>
          <p:nvPr/>
        </p:nvSpPr>
        <p:spPr bwMode="auto">
          <a:xfrm>
            <a:off x="3386305" y="4509669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5" name="Line 112"/>
          <p:cNvSpPr>
            <a:spLocks noChangeShapeType="1"/>
          </p:cNvSpPr>
          <p:nvPr/>
        </p:nvSpPr>
        <p:spPr bwMode="auto">
          <a:xfrm>
            <a:off x="3694280" y="4209632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6" name="Line 113"/>
          <p:cNvSpPr>
            <a:spLocks noChangeShapeType="1"/>
          </p:cNvSpPr>
          <p:nvPr/>
        </p:nvSpPr>
        <p:spPr bwMode="auto">
          <a:xfrm>
            <a:off x="5211930" y="3004719"/>
            <a:ext cx="1298575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7" name="Line 114"/>
          <p:cNvSpPr>
            <a:spLocks noChangeShapeType="1"/>
          </p:cNvSpPr>
          <p:nvPr/>
        </p:nvSpPr>
        <p:spPr bwMode="auto">
          <a:xfrm>
            <a:off x="3989555" y="5128794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8" name="Line 115"/>
          <p:cNvSpPr>
            <a:spLocks noChangeShapeType="1"/>
          </p:cNvSpPr>
          <p:nvPr/>
        </p:nvSpPr>
        <p:spPr bwMode="auto">
          <a:xfrm>
            <a:off x="4008605" y="5128794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9" name="Line 116"/>
          <p:cNvSpPr>
            <a:spLocks noChangeShapeType="1"/>
          </p:cNvSpPr>
          <p:nvPr/>
        </p:nvSpPr>
        <p:spPr bwMode="auto">
          <a:xfrm>
            <a:off x="4314993" y="4819232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0" name="Line 117"/>
          <p:cNvSpPr>
            <a:spLocks noChangeShapeType="1"/>
          </p:cNvSpPr>
          <p:nvPr/>
        </p:nvSpPr>
        <p:spPr bwMode="auto">
          <a:xfrm>
            <a:off x="4314993" y="4833519"/>
            <a:ext cx="21971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1" name="Line 118"/>
          <p:cNvSpPr>
            <a:spLocks noChangeShapeType="1"/>
          </p:cNvSpPr>
          <p:nvPr/>
        </p:nvSpPr>
        <p:spPr bwMode="auto">
          <a:xfrm>
            <a:off x="4908718" y="3295232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" name="Line 119"/>
          <p:cNvSpPr>
            <a:spLocks noChangeShapeType="1"/>
          </p:cNvSpPr>
          <p:nvPr/>
        </p:nvSpPr>
        <p:spPr bwMode="auto">
          <a:xfrm>
            <a:off x="4918243" y="3295232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" name="Line 120"/>
          <p:cNvSpPr>
            <a:spLocks noChangeShapeType="1"/>
          </p:cNvSpPr>
          <p:nvPr/>
        </p:nvSpPr>
        <p:spPr bwMode="auto">
          <a:xfrm>
            <a:off x="5224630" y="2985669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" name="Line 121"/>
          <p:cNvSpPr>
            <a:spLocks noChangeShapeType="1"/>
          </p:cNvSpPr>
          <p:nvPr/>
        </p:nvSpPr>
        <p:spPr bwMode="auto">
          <a:xfrm>
            <a:off x="4602330" y="3609557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" name="Line 122"/>
          <p:cNvSpPr>
            <a:spLocks noChangeShapeType="1"/>
          </p:cNvSpPr>
          <p:nvPr/>
        </p:nvSpPr>
        <p:spPr bwMode="auto">
          <a:xfrm>
            <a:off x="4611855" y="3600032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6" name="Line 123"/>
          <p:cNvSpPr>
            <a:spLocks noChangeShapeType="1"/>
          </p:cNvSpPr>
          <p:nvPr/>
        </p:nvSpPr>
        <p:spPr bwMode="auto">
          <a:xfrm>
            <a:off x="4602330" y="3903244"/>
            <a:ext cx="1908175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7" name="Line 124"/>
          <p:cNvSpPr>
            <a:spLocks noChangeShapeType="1"/>
          </p:cNvSpPr>
          <p:nvPr/>
        </p:nvSpPr>
        <p:spPr bwMode="auto">
          <a:xfrm>
            <a:off x="3692693" y="4222332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8" name="Line 125"/>
          <p:cNvSpPr>
            <a:spLocks noChangeShapeType="1"/>
          </p:cNvSpPr>
          <p:nvPr/>
        </p:nvSpPr>
        <p:spPr bwMode="auto">
          <a:xfrm>
            <a:off x="4008605" y="3912769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9" name="Line 126"/>
          <p:cNvSpPr>
            <a:spLocks noChangeShapeType="1"/>
          </p:cNvSpPr>
          <p:nvPr/>
        </p:nvSpPr>
        <p:spPr bwMode="auto">
          <a:xfrm>
            <a:off x="3070393" y="4830344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0" name="Line 127"/>
          <p:cNvSpPr>
            <a:spLocks noChangeShapeType="1"/>
          </p:cNvSpPr>
          <p:nvPr/>
        </p:nvSpPr>
        <p:spPr bwMode="auto">
          <a:xfrm>
            <a:off x="3673643" y="5433594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1" name="Line 128"/>
          <p:cNvSpPr>
            <a:spLocks noChangeShapeType="1"/>
          </p:cNvSpPr>
          <p:nvPr/>
        </p:nvSpPr>
        <p:spPr bwMode="auto">
          <a:xfrm>
            <a:off x="3692693" y="5433594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522" name="直接箭头连接符 178"/>
          <p:cNvCxnSpPr>
            <a:cxnSpLocks noChangeShapeType="1"/>
          </p:cNvCxnSpPr>
          <p:nvPr/>
        </p:nvCxnSpPr>
        <p:spPr bwMode="auto">
          <a:xfrm>
            <a:off x="3276768" y="3168232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3" name="直接箭头连接符 179"/>
          <p:cNvCxnSpPr>
            <a:cxnSpLocks noChangeShapeType="1"/>
          </p:cNvCxnSpPr>
          <p:nvPr/>
        </p:nvCxnSpPr>
        <p:spPr bwMode="auto">
          <a:xfrm flipH="1">
            <a:off x="3335505" y="3201569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4" name="直接箭头连接符 180"/>
          <p:cNvCxnSpPr>
            <a:cxnSpLocks noChangeShapeType="1"/>
          </p:cNvCxnSpPr>
          <p:nvPr/>
        </p:nvCxnSpPr>
        <p:spPr bwMode="auto">
          <a:xfrm flipV="1">
            <a:off x="3359318" y="3169819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5" name="直接箭头连接符 180"/>
          <p:cNvCxnSpPr>
            <a:cxnSpLocks noChangeShapeType="1"/>
          </p:cNvCxnSpPr>
          <p:nvPr/>
        </p:nvCxnSpPr>
        <p:spPr bwMode="auto">
          <a:xfrm flipV="1">
            <a:off x="3354555" y="3160294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6" name="直接箭头连接符 179"/>
          <p:cNvCxnSpPr>
            <a:cxnSpLocks noChangeShapeType="1"/>
          </p:cNvCxnSpPr>
          <p:nvPr/>
        </p:nvCxnSpPr>
        <p:spPr bwMode="auto">
          <a:xfrm flipH="1">
            <a:off x="3594268" y="3211094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7" name="直接箭头连接符 179"/>
          <p:cNvCxnSpPr>
            <a:cxnSpLocks noChangeShapeType="1"/>
          </p:cNvCxnSpPr>
          <p:nvPr/>
        </p:nvCxnSpPr>
        <p:spPr bwMode="auto">
          <a:xfrm flipH="1">
            <a:off x="3321218" y="350001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8" name="直接箭头连接符 180"/>
          <p:cNvCxnSpPr>
            <a:cxnSpLocks noChangeShapeType="1"/>
          </p:cNvCxnSpPr>
          <p:nvPr/>
        </p:nvCxnSpPr>
        <p:spPr bwMode="auto">
          <a:xfrm flipV="1">
            <a:off x="3664118" y="3157119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29" name="直接箭头连接符 179"/>
          <p:cNvCxnSpPr>
            <a:cxnSpLocks noChangeShapeType="1"/>
          </p:cNvCxnSpPr>
          <p:nvPr/>
        </p:nvCxnSpPr>
        <p:spPr bwMode="auto">
          <a:xfrm flipH="1">
            <a:off x="3903830" y="320950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0" name="直接箭头连接符 179"/>
          <p:cNvCxnSpPr>
            <a:cxnSpLocks noChangeShapeType="1"/>
          </p:cNvCxnSpPr>
          <p:nvPr/>
        </p:nvCxnSpPr>
        <p:spPr bwMode="auto">
          <a:xfrm flipH="1">
            <a:off x="3630780" y="3496844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1" name="直接箭头连接符 180"/>
          <p:cNvCxnSpPr>
            <a:cxnSpLocks noChangeShapeType="1"/>
          </p:cNvCxnSpPr>
          <p:nvPr/>
        </p:nvCxnSpPr>
        <p:spPr bwMode="auto">
          <a:xfrm flipV="1">
            <a:off x="3964155" y="3158707"/>
            <a:ext cx="692150" cy="56356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2" name="直接箭头连接符 179"/>
          <p:cNvCxnSpPr>
            <a:cxnSpLocks noChangeShapeType="1"/>
          </p:cNvCxnSpPr>
          <p:nvPr/>
        </p:nvCxnSpPr>
        <p:spPr bwMode="auto">
          <a:xfrm flipH="1">
            <a:off x="4203868" y="3209507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3" name="直接箭头连接符 179"/>
          <p:cNvCxnSpPr>
            <a:cxnSpLocks noChangeShapeType="1"/>
          </p:cNvCxnSpPr>
          <p:nvPr/>
        </p:nvCxnSpPr>
        <p:spPr bwMode="auto">
          <a:xfrm flipH="1">
            <a:off x="3930818" y="3498432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4" name="直接箭头连接符 180"/>
          <p:cNvCxnSpPr>
            <a:cxnSpLocks noChangeShapeType="1"/>
          </p:cNvCxnSpPr>
          <p:nvPr/>
        </p:nvCxnSpPr>
        <p:spPr bwMode="auto">
          <a:xfrm flipV="1">
            <a:off x="4270543" y="3157119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5" name="直接箭头连接符 179"/>
          <p:cNvCxnSpPr>
            <a:cxnSpLocks noChangeShapeType="1"/>
          </p:cNvCxnSpPr>
          <p:nvPr/>
        </p:nvCxnSpPr>
        <p:spPr bwMode="auto">
          <a:xfrm flipH="1">
            <a:off x="4510255" y="320791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6" name="直接箭头连接符 179"/>
          <p:cNvCxnSpPr>
            <a:cxnSpLocks noChangeShapeType="1"/>
          </p:cNvCxnSpPr>
          <p:nvPr/>
        </p:nvCxnSpPr>
        <p:spPr bwMode="auto">
          <a:xfrm flipH="1">
            <a:off x="4235618" y="3496844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7" name="直接箭头连接符 179"/>
          <p:cNvCxnSpPr>
            <a:cxnSpLocks noChangeShapeType="1"/>
          </p:cNvCxnSpPr>
          <p:nvPr/>
        </p:nvCxnSpPr>
        <p:spPr bwMode="auto">
          <a:xfrm flipH="1">
            <a:off x="4783305" y="320791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8" name="直接箭头连接符 179"/>
          <p:cNvCxnSpPr>
            <a:cxnSpLocks noChangeShapeType="1"/>
          </p:cNvCxnSpPr>
          <p:nvPr/>
        </p:nvCxnSpPr>
        <p:spPr bwMode="auto">
          <a:xfrm flipH="1">
            <a:off x="4510255" y="349525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39" name="直接箭头连接符 180"/>
          <p:cNvCxnSpPr>
            <a:cxnSpLocks noChangeShapeType="1"/>
          </p:cNvCxnSpPr>
          <p:nvPr/>
        </p:nvCxnSpPr>
        <p:spPr bwMode="auto">
          <a:xfrm flipV="1">
            <a:off x="4899193" y="3176169"/>
            <a:ext cx="692150" cy="561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0" name="直接箭头连接符 179"/>
          <p:cNvCxnSpPr>
            <a:cxnSpLocks noChangeShapeType="1"/>
          </p:cNvCxnSpPr>
          <p:nvPr/>
        </p:nvCxnSpPr>
        <p:spPr bwMode="auto">
          <a:xfrm flipH="1">
            <a:off x="5138905" y="322696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1" name="直接箭头连接符 179"/>
          <p:cNvCxnSpPr>
            <a:cxnSpLocks noChangeShapeType="1"/>
          </p:cNvCxnSpPr>
          <p:nvPr/>
        </p:nvCxnSpPr>
        <p:spPr bwMode="auto">
          <a:xfrm flipH="1">
            <a:off x="4865855" y="351430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2" name="直接箭头连接符 180"/>
          <p:cNvCxnSpPr>
            <a:cxnSpLocks noChangeShapeType="1"/>
          </p:cNvCxnSpPr>
          <p:nvPr/>
        </p:nvCxnSpPr>
        <p:spPr bwMode="auto">
          <a:xfrm flipV="1">
            <a:off x="5208755" y="3172994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3" name="直接箭头连接符 179"/>
          <p:cNvCxnSpPr>
            <a:cxnSpLocks noChangeShapeType="1"/>
          </p:cNvCxnSpPr>
          <p:nvPr/>
        </p:nvCxnSpPr>
        <p:spPr bwMode="auto">
          <a:xfrm flipH="1">
            <a:off x="5448468" y="3223794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4" name="直接箭头连接符 179"/>
          <p:cNvCxnSpPr>
            <a:cxnSpLocks noChangeShapeType="1"/>
          </p:cNvCxnSpPr>
          <p:nvPr/>
        </p:nvCxnSpPr>
        <p:spPr bwMode="auto">
          <a:xfrm flipH="1">
            <a:off x="5175418" y="351271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5" name="直接箭头连接符 180"/>
          <p:cNvCxnSpPr>
            <a:cxnSpLocks noChangeShapeType="1"/>
          </p:cNvCxnSpPr>
          <p:nvPr/>
        </p:nvCxnSpPr>
        <p:spPr bwMode="auto">
          <a:xfrm flipV="1">
            <a:off x="5508793" y="3174582"/>
            <a:ext cx="692150" cy="561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6" name="直接箭头连接符 179"/>
          <p:cNvCxnSpPr>
            <a:cxnSpLocks noChangeShapeType="1"/>
          </p:cNvCxnSpPr>
          <p:nvPr/>
        </p:nvCxnSpPr>
        <p:spPr bwMode="auto">
          <a:xfrm flipH="1">
            <a:off x="5748505" y="3225382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7" name="直接箭头连接符 179"/>
          <p:cNvCxnSpPr>
            <a:cxnSpLocks noChangeShapeType="1"/>
          </p:cNvCxnSpPr>
          <p:nvPr/>
        </p:nvCxnSpPr>
        <p:spPr bwMode="auto">
          <a:xfrm flipH="1">
            <a:off x="5475455" y="351271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8" name="直接箭头连接符 179"/>
          <p:cNvCxnSpPr>
            <a:cxnSpLocks noChangeShapeType="1"/>
          </p:cNvCxnSpPr>
          <p:nvPr/>
        </p:nvCxnSpPr>
        <p:spPr bwMode="auto">
          <a:xfrm flipH="1">
            <a:off x="6054893" y="3223794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49" name="直接箭头连接符 179"/>
          <p:cNvCxnSpPr>
            <a:cxnSpLocks noChangeShapeType="1"/>
          </p:cNvCxnSpPr>
          <p:nvPr/>
        </p:nvCxnSpPr>
        <p:spPr bwMode="auto">
          <a:xfrm flipH="1">
            <a:off x="5780255" y="3511132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0" name="直接箭头连接符 180"/>
          <p:cNvCxnSpPr>
            <a:cxnSpLocks noChangeShapeType="1"/>
            <a:endCxn id="494" idx="1"/>
          </p:cNvCxnSpPr>
          <p:nvPr/>
        </p:nvCxnSpPr>
        <p:spPr bwMode="auto">
          <a:xfrm flipV="1">
            <a:off x="5792955" y="3465094"/>
            <a:ext cx="379413" cy="27781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1" name="直接箭头连接符 179"/>
          <p:cNvCxnSpPr>
            <a:cxnSpLocks noChangeShapeType="1"/>
          </p:cNvCxnSpPr>
          <p:nvPr/>
        </p:nvCxnSpPr>
        <p:spPr bwMode="auto">
          <a:xfrm flipH="1">
            <a:off x="6042193" y="350001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2" name="直接箭头连接符 178"/>
          <p:cNvCxnSpPr>
            <a:cxnSpLocks noChangeShapeType="1"/>
          </p:cNvCxnSpPr>
          <p:nvPr/>
        </p:nvCxnSpPr>
        <p:spPr bwMode="auto">
          <a:xfrm>
            <a:off x="6056480" y="3725444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3" name="直接箭头连接符 178"/>
          <p:cNvCxnSpPr>
            <a:cxnSpLocks noChangeShapeType="1"/>
          </p:cNvCxnSpPr>
          <p:nvPr/>
        </p:nvCxnSpPr>
        <p:spPr bwMode="auto">
          <a:xfrm>
            <a:off x="3306930" y="4095332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4" name="直接箭头连接符 179"/>
          <p:cNvCxnSpPr>
            <a:cxnSpLocks noChangeShapeType="1"/>
          </p:cNvCxnSpPr>
          <p:nvPr/>
        </p:nvCxnSpPr>
        <p:spPr bwMode="auto">
          <a:xfrm flipH="1">
            <a:off x="3365668" y="4128669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5" name="直接箭头连接符 180"/>
          <p:cNvCxnSpPr>
            <a:cxnSpLocks noChangeShapeType="1"/>
          </p:cNvCxnSpPr>
          <p:nvPr/>
        </p:nvCxnSpPr>
        <p:spPr bwMode="auto">
          <a:xfrm flipV="1">
            <a:off x="3389480" y="409691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6" name="直接箭头连接符 179"/>
          <p:cNvCxnSpPr>
            <a:cxnSpLocks noChangeShapeType="1"/>
          </p:cNvCxnSpPr>
          <p:nvPr/>
        </p:nvCxnSpPr>
        <p:spPr bwMode="auto">
          <a:xfrm flipH="1">
            <a:off x="3624430" y="4138194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7" name="直接箭头连接符 179"/>
          <p:cNvCxnSpPr>
            <a:cxnSpLocks noChangeShapeType="1"/>
          </p:cNvCxnSpPr>
          <p:nvPr/>
        </p:nvCxnSpPr>
        <p:spPr bwMode="auto">
          <a:xfrm flipH="1">
            <a:off x="3351380" y="4425532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8" name="直接箭头连接符 180"/>
          <p:cNvCxnSpPr>
            <a:cxnSpLocks noChangeShapeType="1"/>
          </p:cNvCxnSpPr>
          <p:nvPr/>
        </p:nvCxnSpPr>
        <p:spPr bwMode="auto">
          <a:xfrm flipV="1">
            <a:off x="3686343" y="4098507"/>
            <a:ext cx="692150" cy="56356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59" name="直接箭头连接符 179"/>
          <p:cNvCxnSpPr>
            <a:cxnSpLocks noChangeShapeType="1"/>
          </p:cNvCxnSpPr>
          <p:nvPr/>
        </p:nvCxnSpPr>
        <p:spPr bwMode="auto">
          <a:xfrm flipH="1">
            <a:off x="3926055" y="414930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0" name="直接箭头连接符 179"/>
          <p:cNvCxnSpPr>
            <a:cxnSpLocks noChangeShapeType="1"/>
          </p:cNvCxnSpPr>
          <p:nvPr/>
        </p:nvCxnSpPr>
        <p:spPr bwMode="auto">
          <a:xfrm flipH="1">
            <a:off x="3651418" y="4438232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1" name="直接箭头连接符 180"/>
          <p:cNvCxnSpPr>
            <a:cxnSpLocks noChangeShapeType="1"/>
          </p:cNvCxnSpPr>
          <p:nvPr/>
        </p:nvCxnSpPr>
        <p:spPr bwMode="auto">
          <a:xfrm flipV="1">
            <a:off x="3995905" y="4095332"/>
            <a:ext cx="692150" cy="56356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2" name="直接箭头连接符 179"/>
          <p:cNvCxnSpPr>
            <a:cxnSpLocks noChangeShapeType="1"/>
          </p:cNvCxnSpPr>
          <p:nvPr/>
        </p:nvCxnSpPr>
        <p:spPr bwMode="auto">
          <a:xfrm flipH="1">
            <a:off x="4235618" y="414771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3" name="直接箭头连接符 179"/>
          <p:cNvCxnSpPr>
            <a:cxnSpLocks noChangeShapeType="1"/>
          </p:cNvCxnSpPr>
          <p:nvPr/>
        </p:nvCxnSpPr>
        <p:spPr bwMode="auto">
          <a:xfrm flipH="1">
            <a:off x="3960980" y="443505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4" name="直接箭头连接符 180"/>
          <p:cNvCxnSpPr>
            <a:cxnSpLocks noChangeShapeType="1"/>
          </p:cNvCxnSpPr>
          <p:nvPr/>
        </p:nvCxnSpPr>
        <p:spPr bwMode="auto">
          <a:xfrm flipV="1">
            <a:off x="4295943" y="4096919"/>
            <a:ext cx="692150" cy="561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5" name="直接箭头连接符 179"/>
          <p:cNvCxnSpPr>
            <a:cxnSpLocks noChangeShapeType="1"/>
          </p:cNvCxnSpPr>
          <p:nvPr/>
        </p:nvCxnSpPr>
        <p:spPr bwMode="auto">
          <a:xfrm flipH="1">
            <a:off x="4535655" y="414771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6" name="直接箭头连接符 179"/>
          <p:cNvCxnSpPr>
            <a:cxnSpLocks noChangeShapeType="1"/>
          </p:cNvCxnSpPr>
          <p:nvPr/>
        </p:nvCxnSpPr>
        <p:spPr bwMode="auto">
          <a:xfrm flipH="1">
            <a:off x="4261018" y="4435057"/>
            <a:ext cx="166687" cy="20796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7" name="直接箭头连接符 180"/>
          <p:cNvCxnSpPr>
            <a:cxnSpLocks noChangeShapeType="1"/>
          </p:cNvCxnSpPr>
          <p:nvPr/>
        </p:nvCxnSpPr>
        <p:spPr bwMode="auto">
          <a:xfrm flipV="1">
            <a:off x="4600743" y="4095332"/>
            <a:ext cx="693737" cy="56356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8" name="直接箭头连接符 179"/>
          <p:cNvCxnSpPr>
            <a:cxnSpLocks noChangeShapeType="1"/>
          </p:cNvCxnSpPr>
          <p:nvPr/>
        </p:nvCxnSpPr>
        <p:spPr bwMode="auto">
          <a:xfrm flipH="1">
            <a:off x="4840455" y="4146132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69" name="直接箭头连接符 179"/>
          <p:cNvCxnSpPr>
            <a:cxnSpLocks noChangeShapeType="1"/>
          </p:cNvCxnSpPr>
          <p:nvPr/>
        </p:nvCxnSpPr>
        <p:spPr bwMode="auto">
          <a:xfrm flipH="1">
            <a:off x="4567405" y="443505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0" name="直接箭头连接符 179"/>
          <p:cNvCxnSpPr>
            <a:cxnSpLocks noChangeShapeType="1"/>
          </p:cNvCxnSpPr>
          <p:nvPr/>
        </p:nvCxnSpPr>
        <p:spPr bwMode="auto">
          <a:xfrm flipH="1">
            <a:off x="5115093" y="4144544"/>
            <a:ext cx="166687" cy="2079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1" name="直接箭头连接符 179"/>
          <p:cNvCxnSpPr>
            <a:cxnSpLocks noChangeShapeType="1"/>
          </p:cNvCxnSpPr>
          <p:nvPr/>
        </p:nvCxnSpPr>
        <p:spPr bwMode="auto">
          <a:xfrm flipH="1">
            <a:off x="4840455" y="443346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2" name="直接箭头连接符 180"/>
          <p:cNvCxnSpPr>
            <a:cxnSpLocks noChangeShapeType="1"/>
          </p:cNvCxnSpPr>
          <p:nvPr/>
        </p:nvCxnSpPr>
        <p:spPr bwMode="auto">
          <a:xfrm flipV="1">
            <a:off x="4884905" y="4093744"/>
            <a:ext cx="693738" cy="561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3" name="直接箭头连接符 180"/>
          <p:cNvCxnSpPr>
            <a:cxnSpLocks noChangeShapeType="1"/>
          </p:cNvCxnSpPr>
          <p:nvPr/>
        </p:nvCxnSpPr>
        <p:spPr bwMode="auto">
          <a:xfrm flipV="1">
            <a:off x="5194468" y="4090569"/>
            <a:ext cx="693737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4" name="直接箭头连接符 179"/>
          <p:cNvCxnSpPr>
            <a:cxnSpLocks noChangeShapeType="1"/>
          </p:cNvCxnSpPr>
          <p:nvPr/>
        </p:nvCxnSpPr>
        <p:spPr bwMode="auto">
          <a:xfrm flipH="1">
            <a:off x="5434180" y="414136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5" name="直接箭头连接符 179"/>
          <p:cNvCxnSpPr>
            <a:cxnSpLocks noChangeShapeType="1"/>
          </p:cNvCxnSpPr>
          <p:nvPr/>
        </p:nvCxnSpPr>
        <p:spPr bwMode="auto">
          <a:xfrm flipH="1">
            <a:off x="5161130" y="4430294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6" name="直接箭头连接符 180"/>
          <p:cNvCxnSpPr>
            <a:cxnSpLocks noChangeShapeType="1"/>
          </p:cNvCxnSpPr>
          <p:nvPr/>
        </p:nvCxnSpPr>
        <p:spPr bwMode="auto">
          <a:xfrm flipV="1">
            <a:off x="5494505" y="4092157"/>
            <a:ext cx="693738" cy="561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7" name="直接箭头连接符 179"/>
          <p:cNvCxnSpPr>
            <a:cxnSpLocks noChangeShapeType="1"/>
          </p:cNvCxnSpPr>
          <p:nvPr/>
        </p:nvCxnSpPr>
        <p:spPr bwMode="auto">
          <a:xfrm flipH="1">
            <a:off x="5734218" y="4142957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8" name="直接箭头连接符 179"/>
          <p:cNvCxnSpPr>
            <a:cxnSpLocks noChangeShapeType="1"/>
          </p:cNvCxnSpPr>
          <p:nvPr/>
        </p:nvCxnSpPr>
        <p:spPr bwMode="auto">
          <a:xfrm flipH="1">
            <a:off x="5461168" y="4430294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9" name="直接箭头连接符 179"/>
          <p:cNvCxnSpPr>
            <a:cxnSpLocks noChangeShapeType="1"/>
          </p:cNvCxnSpPr>
          <p:nvPr/>
        </p:nvCxnSpPr>
        <p:spPr bwMode="auto">
          <a:xfrm flipH="1">
            <a:off x="6040605" y="414136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" name="直接箭头连接符 179"/>
          <p:cNvCxnSpPr>
            <a:cxnSpLocks noChangeShapeType="1"/>
          </p:cNvCxnSpPr>
          <p:nvPr/>
        </p:nvCxnSpPr>
        <p:spPr bwMode="auto">
          <a:xfrm flipH="1">
            <a:off x="5767555" y="442870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1" name="直接箭头连接符 180"/>
          <p:cNvCxnSpPr>
            <a:cxnSpLocks noChangeShapeType="1"/>
          </p:cNvCxnSpPr>
          <p:nvPr/>
        </p:nvCxnSpPr>
        <p:spPr bwMode="auto">
          <a:xfrm flipV="1">
            <a:off x="5792955" y="4382669"/>
            <a:ext cx="379413" cy="2794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2" name="直接箭头连接符 179"/>
          <p:cNvCxnSpPr>
            <a:cxnSpLocks noChangeShapeType="1"/>
          </p:cNvCxnSpPr>
          <p:nvPr/>
        </p:nvCxnSpPr>
        <p:spPr bwMode="auto">
          <a:xfrm flipH="1">
            <a:off x="6042193" y="4417594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3" name="直接箭头连接符 178"/>
          <p:cNvCxnSpPr>
            <a:cxnSpLocks noChangeShapeType="1"/>
          </p:cNvCxnSpPr>
          <p:nvPr/>
        </p:nvCxnSpPr>
        <p:spPr bwMode="auto">
          <a:xfrm>
            <a:off x="6056480" y="4643019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4" name="直接箭头连接符 178"/>
          <p:cNvCxnSpPr>
            <a:cxnSpLocks noChangeShapeType="1"/>
          </p:cNvCxnSpPr>
          <p:nvPr/>
        </p:nvCxnSpPr>
        <p:spPr bwMode="auto">
          <a:xfrm>
            <a:off x="3306930" y="5006557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5" name="直接箭头连接符 179"/>
          <p:cNvCxnSpPr>
            <a:cxnSpLocks noChangeShapeType="1"/>
          </p:cNvCxnSpPr>
          <p:nvPr/>
        </p:nvCxnSpPr>
        <p:spPr bwMode="auto">
          <a:xfrm flipH="1">
            <a:off x="3364080" y="5039894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6" name="直接箭头连接符 180"/>
          <p:cNvCxnSpPr>
            <a:cxnSpLocks noChangeShapeType="1"/>
          </p:cNvCxnSpPr>
          <p:nvPr/>
        </p:nvCxnSpPr>
        <p:spPr bwMode="auto">
          <a:xfrm flipV="1">
            <a:off x="3387893" y="5008144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7" name="直接箭头连接符 179"/>
          <p:cNvCxnSpPr>
            <a:cxnSpLocks noChangeShapeType="1"/>
          </p:cNvCxnSpPr>
          <p:nvPr/>
        </p:nvCxnSpPr>
        <p:spPr bwMode="auto">
          <a:xfrm flipH="1">
            <a:off x="3622843" y="504941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8" name="直接箭头连接符 179"/>
          <p:cNvCxnSpPr>
            <a:cxnSpLocks noChangeShapeType="1"/>
          </p:cNvCxnSpPr>
          <p:nvPr/>
        </p:nvCxnSpPr>
        <p:spPr bwMode="auto">
          <a:xfrm flipH="1">
            <a:off x="3349793" y="5338344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9" name="直接箭头连接符 179"/>
          <p:cNvCxnSpPr>
            <a:cxnSpLocks noChangeShapeType="1"/>
          </p:cNvCxnSpPr>
          <p:nvPr/>
        </p:nvCxnSpPr>
        <p:spPr bwMode="auto">
          <a:xfrm flipH="1">
            <a:off x="3924468" y="506211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0" name="直接箭头连接符 179"/>
          <p:cNvCxnSpPr>
            <a:cxnSpLocks noChangeShapeType="1"/>
          </p:cNvCxnSpPr>
          <p:nvPr/>
        </p:nvCxnSpPr>
        <p:spPr bwMode="auto">
          <a:xfrm flipH="1">
            <a:off x="3649830" y="534945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1" name="直接箭头连接符 180"/>
          <p:cNvCxnSpPr>
            <a:cxnSpLocks noChangeShapeType="1"/>
          </p:cNvCxnSpPr>
          <p:nvPr/>
        </p:nvCxnSpPr>
        <p:spPr bwMode="auto">
          <a:xfrm flipV="1">
            <a:off x="3994318" y="5008144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2" name="直接箭头连接符 179"/>
          <p:cNvCxnSpPr>
            <a:cxnSpLocks noChangeShapeType="1"/>
          </p:cNvCxnSpPr>
          <p:nvPr/>
        </p:nvCxnSpPr>
        <p:spPr bwMode="auto">
          <a:xfrm flipH="1">
            <a:off x="4234030" y="5058944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3" name="直接箭头连接符 179"/>
          <p:cNvCxnSpPr>
            <a:cxnSpLocks noChangeShapeType="1"/>
          </p:cNvCxnSpPr>
          <p:nvPr/>
        </p:nvCxnSpPr>
        <p:spPr bwMode="auto">
          <a:xfrm flipH="1">
            <a:off x="3959393" y="534786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4" name="直接箭头连接符 180"/>
          <p:cNvCxnSpPr>
            <a:cxnSpLocks noChangeShapeType="1"/>
          </p:cNvCxnSpPr>
          <p:nvPr/>
        </p:nvCxnSpPr>
        <p:spPr bwMode="auto">
          <a:xfrm flipV="1">
            <a:off x="4294355" y="5008144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5" name="直接箭头连接符 179"/>
          <p:cNvCxnSpPr>
            <a:cxnSpLocks noChangeShapeType="1"/>
          </p:cNvCxnSpPr>
          <p:nvPr/>
        </p:nvCxnSpPr>
        <p:spPr bwMode="auto">
          <a:xfrm flipH="1">
            <a:off x="4534068" y="5060532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6" name="直接箭头连接符 179"/>
          <p:cNvCxnSpPr>
            <a:cxnSpLocks noChangeShapeType="1"/>
          </p:cNvCxnSpPr>
          <p:nvPr/>
        </p:nvCxnSpPr>
        <p:spPr bwMode="auto">
          <a:xfrm flipH="1">
            <a:off x="4259430" y="5347869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7" name="直接箭头连接符 180"/>
          <p:cNvCxnSpPr>
            <a:cxnSpLocks noChangeShapeType="1"/>
          </p:cNvCxnSpPr>
          <p:nvPr/>
        </p:nvCxnSpPr>
        <p:spPr bwMode="auto">
          <a:xfrm flipV="1">
            <a:off x="4599155" y="5008144"/>
            <a:ext cx="693738" cy="561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8" name="直接箭头连接符 179"/>
          <p:cNvCxnSpPr>
            <a:cxnSpLocks noChangeShapeType="1"/>
          </p:cNvCxnSpPr>
          <p:nvPr/>
        </p:nvCxnSpPr>
        <p:spPr bwMode="auto">
          <a:xfrm flipH="1">
            <a:off x="4840455" y="5058944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9" name="直接箭头连接符 179"/>
          <p:cNvCxnSpPr>
            <a:cxnSpLocks noChangeShapeType="1"/>
          </p:cNvCxnSpPr>
          <p:nvPr/>
        </p:nvCxnSpPr>
        <p:spPr bwMode="auto">
          <a:xfrm flipH="1">
            <a:off x="4565818" y="5346282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0" name="直接箭头连接符 179"/>
          <p:cNvCxnSpPr>
            <a:cxnSpLocks noChangeShapeType="1"/>
          </p:cNvCxnSpPr>
          <p:nvPr/>
        </p:nvCxnSpPr>
        <p:spPr bwMode="auto">
          <a:xfrm flipH="1">
            <a:off x="5113505" y="505735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1" name="直接箭头连接符 179"/>
          <p:cNvCxnSpPr>
            <a:cxnSpLocks noChangeShapeType="1"/>
          </p:cNvCxnSpPr>
          <p:nvPr/>
        </p:nvCxnSpPr>
        <p:spPr bwMode="auto">
          <a:xfrm flipH="1">
            <a:off x="4840455" y="5346282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2" name="直接箭头连接符 180"/>
          <p:cNvCxnSpPr>
            <a:cxnSpLocks noChangeShapeType="1"/>
          </p:cNvCxnSpPr>
          <p:nvPr/>
        </p:nvCxnSpPr>
        <p:spPr bwMode="auto">
          <a:xfrm flipV="1">
            <a:off x="4884905" y="5004969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3" name="直接箭头连接符 180"/>
          <p:cNvCxnSpPr>
            <a:cxnSpLocks noChangeShapeType="1"/>
          </p:cNvCxnSpPr>
          <p:nvPr/>
        </p:nvCxnSpPr>
        <p:spPr bwMode="auto">
          <a:xfrm flipV="1">
            <a:off x="5194468" y="5003382"/>
            <a:ext cx="692150" cy="561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4" name="直接箭头连接符 179"/>
          <p:cNvCxnSpPr>
            <a:cxnSpLocks noChangeShapeType="1"/>
          </p:cNvCxnSpPr>
          <p:nvPr/>
        </p:nvCxnSpPr>
        <p:spPr bwMode="auto">
          <a:xfrm flipH="1">
            <a:off x="5434180" y="5054182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5" name="直接箭头连接符 179"/>
          <p:cNvCxnSpPr>
            <a:cxnSpLocks noChangeShapeType="1"/>
          </p:cNvCxnSpPr>
          <p:nvPr/>
        </p:nvCxnSpPr>
        <p:spPr bwMode="auto">
          <a:xfrm flipH="1">
            <a:off x="5159543" y="5341519"/>
            <a:ext cx="166687" cy="2079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6" name="直接箭头连接符 180"/>
          <p:cNvCxnSpPr>
            <a:cxnSpLocks noChangeShapeType="1"/>
          </p:cNvCxnSpPr>
          <p:nvPr/>
        </p:nvCxnSpPr>
        <p:spPr bwMode="auto">
          <a:xfrm flipV="1">
            <a:off x="5494505" y="5003382"/>
            <a:ext cx="692150" cy="56356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7" name="直接箭头连接符 179"/>
          <p:cNvCxnSpPr>
            <a:cxnSpLocks noChangeShapeType="1"/>
          </p:cNvCxnSpPr>
          <p:nvPr/>
        </p:nvCxnSpPr>
        <p:spPr bwMode="auto">
          <a:xfrm flipH="1">
            <a:off x="5734218" y="505576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8" name="直接箭头连接符 179"/>
          <p:cNvCxnSpPr>
            <a:cxnSpLocks noChangeShapeType="1"/>
          </p:cNvCxnSpPr>
          <p:nvPr/>
        </p:nvCxnSpPr>
        <p:spPr bwMode="auto">
          <a:xfrm flipH="1">
            <a:off x="5459580" y="5343107"/>
            <a:ext cx="166688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9" name="直接箭头连接符 179"/>
          <p:cNvCxnSpPr>
            <a:cxnSpLocks noChangeShapeType="1"/>
          </p:cNvCxnSpPr>
          <p:nvPr/>
        </p:nvCxnSpPr>
        <p:spPr bwMode="auto">
          <a:xfrm flipH="1">
            <a:off x="6039018" y="5054182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0" name="直接箭头连接符 179"/>
          <p:cNvCxnSpPr>
            <a:cxnSpLocks noChangeShapeType="1"/>
          </p:cNvCxnSpPr>
          <p:nvPr/>
        </p:nvCxnSpPr>
        <p:spPr bwMode="auto">
          <a:xfrm flipH="1">
            <a:off x="5765968" y="5341519"/>
            <a:ext cx="166687" cy="2063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1" name="直接箭头连接符 180"/>
          <p:cNvCxnSpPr>
            <a:cxnSpLocks noChangeShapeType="1"/>
          </p:cNvCxnSpPr>
          <p:nvPr/>
        </p:nvCxnSpPr>
        <p:spPr bwMode="auto">
          <a:xfrm flipV="1">
            <a:off x="5791368" y="5295482"/>
            <a:ext cx="379412" cy="27781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2" name="直接箭头连接符 179"/>
          <p:cNvCxnSpPr>
            <a:cxnSpLocks noChangeShapeType="1"/>
          </p:cNvCxnSpPr>
          <p:nvPr/>
        </p:nvCxnSpPr>
        <p:spPr bwMode="auto">
          <a:xfrm flipH="1">
            <a:off x="6042193" y="5328819"/>
            <a:ext cx="166687" cy="2079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3" name="直接箭头连接符 178"/>
          <p:cNvCxnSpPr>
            <a:cxnSpLocks noChangeShapeType="1"/>
          </p:cNvCxnSpPr>
          <p:nvPr/>
        </p:nvCxnSpPr>
        <p:spPr bwMode="auto">
          <a:xfrm>
            <a:off x="6056480" y="5555832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4" name="直接箭头连接符 180"/>
          <p:cNvCxnSpPr>
            <a:cxnSpLocks noChangeShapeType="1"/>
          </p:cNvCxnSpPr>
          <p:nvPr/>
        </p:nvCxnSpPr>
        <p:spPr bwMode="auto">
          <a:xfrm flipV="1">
            <a:off x="3378368" y="5014494"/>
            <a:ext cx="692150" cy="5635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5" name="Line 103"/>
          <p:cNvSpPr>
            <a:spLocks noChangeShapeType="1"/>
          </p:cNvSpPr>
          <p:nvPr/>
        </p:nvSpPr>
        <p:spPr bwMode="auto">
          <a:xfrm>
            <a:off x="3089443" y="3911182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" name="Line 103"/>
          <p:cNvSpPr>
            <a:spLocks noChangeShapeType="1"/>
          </p:cNvSpPr>
          <p:nvPr/>
        </p:nvSpPr>
        <p:spPr bwMode="auto">
          <a:xfrm>
            <a:off x="3094205" y="4823994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" name="Line 169"/>
          <p:cNvSpPr>
            <a:spLocks noChangeShapeType="1"/>
          </p:cNvSpPr>
          <p:nvPr/>
        </p:nvSpPr>
        <p:spPr bwMode="auto">
          <a:xfrm flipV="1">
            <a:off x="3018179" y="2770042"/>
            <a:ext cx="1656184" cy="4762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18" name="Line 171"/>
          <p:cNvSpPr>
            <a:spLocks noChangeShapeType="1"/>
          </p:cNvSpPr>
          <p:nvPr/>
        </p:nvSpPr>
        <p:spPr bwMode="auto">
          <a:xfrm>
            <a:off x="4713480" y="2770042"/>
            <a:ext cx="0" cy="144016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19" name="Line 172"/>
          <p:cNvSpPr>
            <a:spLocks noChangeShapeType="1"/>
          </p:cNvSpPr>
          <p:nvPr/>
        </p:nvSpPr>
        <p:spPr bwMode="auto">
          <a:xfrm>
            <a:off x="3018179" y="2770042"/>
            <a:ext cx="1588" cy="144016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20" name="Line 169"/>
          <p:cNvSpPr>
            <a:spLocks noChangeShapeType="1"/>
          </p:cNvSpPr>
          <p:nvPr/>
        </p:nvSpPr>
        <p:spPr bwMode="auto">
          <a:xfrm flipV="1">
            <a:off x="3018179" y="4210201"/>
            <a:ext cx="1656184" cy="4763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 advTm="2060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GOC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858125" cy="107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GOC bounds do not break dependencies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Leaf-CU aligned slices can also be used </a:t>
            </a:r>
          </a:p>
        </p:txBody>
      </p:sp>
      <p:sp>
        <p:nvSpPr>
          <p:cNvPr id="208" name="Line 93"/>
          <p:cNvSpPr>
            <a:spLocks noChangeShapeType="1"/>
          </p:cNvSpPr>
          <p:nvPr/>
        </p:nvSpPr>
        <p:spPr bwMode="auto">
          <a:xfrm flipV="1">
            <a:off x="2409224" y="3610301"/>
            <a:ext cx="648071" cy="504056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9" name="Line 93"/>
          <p:cNvSpPr>
            <a:spLocks noChangeShapeType="1"/>
          </p:cNvSpPr>
          <p:nvPr/>
        </p:nvSpPr>
        <p:spPr bwMode="auto">
          <a:xfrm flipV="1">
            <a:off x="2481232" y="4216055"/>
            <a:ext cx="576065" cy="4231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0" name="Line 93"/>
          <p:cNvSpPr>
            <a:spLocks noChangeShapeType="1"/>
          </p:cNvSpPr>
          <p:nvPr/>
        </p:nvSpPr>
        <p:spPr bwMode="auto">
          <a:xfrm>
            <a:off x="2481232" y="4474397"/>
            <a:ext cx="582003" cy="348164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1" name="Line 93"/>
          <p:cNvSpPr>
            <a:spLocks noChangeShapeType="1"/>
          </p:cNvSpPr>
          <p:nvPr/>
        </p:nvSpPr>
        <p:spPr bwMode="auto">
          <a:xfrm>
            <a:off x="2409224" y="4618413"/>
            <a:ext cx="648071" cy="7920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2" name="矩形 211"/>
          <p:cNvSpPr/>
          <p:nvPr/>
        </p:nvSpPr>
        <p:spPr>
          <a:xfrm>
            <a:off x="1669908" y="4186365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GOC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3" name="Rectangle 2"/>
          <p:cNvSpPr>
            <a:spLocks noChangeArrowheads="1"/>
          </p:cNvSpPr>
          <p:nvPr/>
        </p:nvSpPr>
        <p:spPr bwMode="auto">
          <a:xfrm>
            <a:off x="3094088" y="299876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14" name="Rectangle 3"/>
          <p:cNvSpPr>
            <a:spLocks noChangeArrowheads="1"/>
          </p:cNvSpPr>
          <p:nvPr/>
        </p:nvSpPr>
        <p:spPr bwMode="auto">
          <a:xfrm>
            <a:off x="3398888" y="29987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15" name="Rectangle 4"/>
          <p:cNvSpPr>
            <a:spLocks noChangeArrowheads="1"/>
          </p:cNvSpPr>
          <p:nvPr/>
        </p:nvSpPr>
        <p:spPr bwMode="auto">
          <a:xfrm>
            <a:off x="3703688" y="299876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216" name="Rectangle 5"/>
          <p:cNvSpPr>
            <a:spLocks noChangeArrowheads="1"/>
          </p:cNvSpPr>
          <p:nvPr/>
        </p:nvSpPr>
        <p:spPr bwMode="auto">
          <a:xfrm>
            <a:off x="4008488" y="3005645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217" name="Rectangle 6"/>
          <p:cNvSpPr>
            <a:spLocks noChangeArrowheads="1"/>
          </p:cNvSpPr>
          <p:nvPr/>
        </p:nvSpPr>
        <p:spPr bwMode="auto">
          <a:xfrm>
            <a:off x="4313288" y="29987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218" name="Rectangle 7"/>
          <p:cNvSpPr>
            <a:spLocks noChangeArrowheads="1"/>
          </p:cNvSpPr>
          <p:nvPr/>
        </p:nvSpPr>
        <p:spPr bwMode="auto">
          <a:xfrm>
            <a:off x="4618088" y="29987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219" name="Rectangle 8"/>
          <p:cNvSpPr>
            <a:spLocks noChangeArrowheads="1"/>
          </p:cNvSpPr>
          <p:nvPr/>
        </p:nvSpPr>
        <p:spPr bwMode="auto">
          <a:xfrm>
            <a:off x="4922888" y="30003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11</a:t>
            </a:r>
          </a:p>
        </p:txBody>
      </p:sp>
      <p:sp>
        <p:nvSpPr>
          <p:cNvPr id="220" name="Rectangle 9"/>
          <p:cNvSpPr>
            <a:spLocks noChangeArrowheads="1"/>
          </p:cNvSpPr>
          <p:nvPr/>
        </p:nvSpPr>
        <p:spPr bwMode="auto">
          <a:xfrm>
            <a:off x="5227688" y="30003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13</a:t>
            </a:r>
          </a:p>
        </p:txBody>
      </p:sp>
      <p:sp>
        <p:nvSpPr>
          <p:cNvPr id="221" name="Rectangle 10"/>
          <p:cNvSpPr>
            <a:spLocks noChangeArrowheads="1"/>
          </p:cNvSpPr>
          <p:nvPr/>
        </p:nvSpPr>
        <p:spPr bwMode="auto">
          <a:xfrm>
            <a:off x="5532488" y="30003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15</a:t>
            </a:r>
          </a:p>
        </p:txBody>
      </p:sp>
      <p:sp>
        <p:nvSpPr>
          <p:cNvPr id="222" name="Rectangle 11"/>
          <p:cNvSpPr>
            <a:spLocks noChangeArrowheads="1"/>
          </p:cNvSpPr>
          <p:nvPr/>
        </p:nvSpPr>
        <p:spPr bwMode="auto">
          <a:xfrm>
            <a:off x="5837288" y="29987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17</a:t>
            </a:r>
          </a:p>
        </p:txBody>
      </p:sp>
      <p:sp>
        <p:nvSpPr>
          <p:cNvPr id="223" name="Rectangle 12"/>
          <p:cNvSpPr>
            <a:spLocks noChangeArrowheads="1"/>
          </p:cNvSpPr>
          <p:nvPr/>
        </p:nvSpPr>
        <p:spPr bwMode="auto">
          <a:xfrm>
            <a:off x="3094088" y="3298803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224" name="Rectangle 13"/>
          <p:cNvSpPr>
            <a:spLocks noChangeArrowheads="1"/>
          </p:cNvSpPr>
          <p:nvPr/>
        </p:nvSpPr>
        <p:spPr bwMode="auto">
          <a:xfrm>
            <a:off x="3398888" y="3298803"/>
            <a:ext cx="334962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225" name="Rectangle 14"/>
          <p:cNvSpPr>
            <a:spLocks noChangeArrowheads="1"/>
          </p:cNvSpPr>
          <p:nvPr/>
        </p:nvSpPr>
        <p:spPr bwMode="auto">
          <a:xfrm>
            <a:off x="3703688" y="329880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226" name="Rectangle 15"/>
          <p:cNvSpPr>
            <a:spLocks noChangeArrowheads="1"/>
          </p:cNvSpPr>
          <p:nvPr/>
        </p:nvSpPr>
        <p:spPr bwMode="auto">
          <a:xfrm>
            <a:off x="4008488" y="329880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227" name="Rectangle 16"/>
          <p:cNvSpPr>
            <a:spLocks noChangeArrowheads="1"/>
          </p:cNvSpPr>
          <p:nvPr/>
        </p:nvSpPr>
        <p:spPr bwMode="auto">
          <a:xfrm>
            <a:off x="4313288" y="32988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228" name="Rectangle 17"/>
          <p:cNvSpPr>
            <a:spLocks noChangeArrowheads="1"/>
          </p:cNvSpPr>
          <p:nvPr/>
        </p:nvSpPr>
        <p:spPr bwMode="auto">
          <a:xfrm>
            <a:off x="4618088" y="32988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12</a:t>
            </a:r>
          </a:p>
        </p:txBody>
      </p:sp>
      <p:sp>
        <p:nvSpPr>
          <p:cNvPr id="229" name="Rectangle 18"/>
          <p:cNvSpPr>
            <a:spLocks noChangeArrowheads="1"/>
          </p:cNvSpPr>
          <p:nvPr/>
        </p:nvSpPr>
        <p:spPr bwMode="auto">
          <a:xfrm>
            <a:off x="4922888" y="330039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14</a:t>
            </a:r>
          </a:p>
        </p:txBody>
      </p:sp>
      <p:sp>
        <p:nvSpPr>
          <p:cNvPr id="230" name="Rectangle 19"/>
          <p:cNvSpPr>
            <a:spLocks noChangeArrowheads="1"/>
          </p:cNvSpPr>
          <p:nvPr/>
        </p:nvSpPr>
        <p:spPr bwMode="auto">
          <a:xfrm>
            <a:off x="5227688" y="33003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16</a:t>
            </a:r>
          </a:p>
        </p:txBody>
      </p:sp>
      <p:sp>
        <p:nvSpPr>
          <p:cNvPr id="231" name="Rectangle 20"/>
          <p:cNvSpPr>
            <a:spLocks noChangeArrowheads="1"/>
          </p:cNvSpPr>
          <p:nvPr/>
        </p:nvSpPr>
        <p:spPr bwMode="auto">
          <a:xfrm>
            <a:off x="5532488" y="33003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232" name="Rectangle 21"/>
          <p:cNvSpPr>
            <a:spLocks noChangeArrowheads="1"/>
          </p:cNvSpPr>
          <p:nvPr/>
        </p:nvSpPr>
        <p:spPr bwMode="auto">
          <a:xfrm>
            <a:off x="5837288" y="32988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20</a:t>
            </a:r>
          </a:p>
        </p:txBody>
      </p:sp>
      <p:sp>
        <p:nvSpPr>
          <p:cNvPr id="233" name="Rectangle 22"/>
          <p:cNvSpPr>
            <a:spLocks noChangeArrowheads="1"/>
          </p:cNvSpPr>
          <p:nvPr/>
        </p:nvSpPr>
        <p:spPr bwMode="auto">
          <a:xfrm>
            <a:off x="3094088" y="360836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22</a:t>
            </a:r>
          </a:p>
        </p:txBody>
      </p:sp>
      <p:sp>
        <p:nvSpPr>
          <p:cNvPr id="234" name="Rectangle 23"/>
          <p:cNvSpPr>
            <a:spLocks noChangeArrowheads="1"/>
          </p:cNvSpPr>
          <p:nvPr/>
        </p:nvSpPr>
        <p:spPr bwMode="auto">
          <a:xfrm>
            <a:off x="3398888" y="36083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23</a:t>
            </a:r>
          </a:p>
        </p:txBody>
      </p:sp>
      <p:sp>
        <p:nvSpPr>
          <p:cNvPr id="235" name="Rectangle 24"/>
          <p:cNvSpPr>
            <a:spLocks noChangeArrowheads="1"/>
          </p:cNvSpPr>
          <p:nvPr/>
        </p:nvSpPr>
        <p:spPr bwMode="auto">
          <a:xfrm>
            <a:off x="3703688" y="36083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25</a:t>
            </a:r>
          </a:p>
        </p:txBody>
      </p:sp>
      <p:sp>
        <p:nvSpPr>
          <p:cNvPr id="236" name="Rectangle 25"/>
          <p:cNvSpPr>
            <a:spLocks noChangeArrowheads="1"/>
          </p:cNvSpPr>
          <p:nvPr/>
        </p:nvSpPr>
        <p:spPr bwMode="auto">
          <a:xfrm>
            <a:off x="4008488" y="36067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27</a:t>
            </a:r>
          </a:p>
        </p:txBody>
      </p:sp>
      <p:sp>
        <p:nvSpPr>
          <p:cNvPr id="237" name="Rectangle 26"/>
          <p:cNvSpPr>
            <a:spLocks noChangeArrowheads="1"/>
          </p:cNvSpPr>
          <p:nvPr/>
        </p:nvSpPr>
        <p:spPr bwMode="auto">
          <a:xfrm>
            <a:off x="4313288" y="36083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8" name="Rectangle 27"/>
          <p:cNvSpPr>
            <a:spLocks noChangeArrowheads="1"/>
          </p:cNvSpPr>
          <p:nvPr/>
        </p:nvSpPr>
        <p:spPr bwMode="auto">
          <a:xfrm>
            <a:off x="4618088" y="36083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9" name="Rectangle 28"/>
          <p:cNvSpPr>
            <a:spLocks noChangeArrowheads="1"/>
          </p:cNvSpPr>
          <p:nvPr/>
        </p:nvSpPr>
        <p:spPr bwMode="auto">
          <a:xfrm>
            <a:off x="4922888" y="36099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0" name="Rectangle 29"/>
          <p:cNvSpPr>
            <a:spLocks noChangeArrowheads="1"/>
          </p:cNvSpPr>
          <p:nvPr/>
        </p:nvSpPr>
        <p:spPr bwMode="auto">
          <a:xfrm>
            <a:off x="5227688" y="36099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1" name="Rectangle 30"/>
          <p:cNvSpPr>
            <a:spLocks noChangeArrowheads="1"/>
          </p:cNvSpPr>
          <p:nvPr/>
        </p:nvSpPr>
        <p:spPr bwMode="auto">
          <a:xfrm>
            <a:off x="5532488" y="36099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2" name="Rectangle 31"/>
          <p:cNvSpPr>
            <a:spLocks noChangeArrowheads="1"/>
          </p:cNvSpPr>
          <p:nvPr/>
        </p:nvSpPr>
        <p:spPr bwMode="auto">
          <a:xfrm>
            <a:off x="5837288" y="36083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3" name="Rectangle 32"/>
          <p:cNvSpPr>
            <a:spLocks noChangeArrowheads="1"/>
          </p:cNvSpPr>
          <p:nvPr/>
        </p:nvSpPr>
        <p:spPr bwMode="auto">
          <a:xfrm>
            <a:off x="3094088" y="3908403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24</a:t>
            </a:r>
          </a:p>
        </p:txBody>
      </p:sp>
      <p:sp>
        <p:nvSpPr>
          <p:cNvPr id="244" name="Rectangle 33"/>
          <p:cNvSpPr>
            <a:spLocks noChangeArrowheads="1"/>
          </p:cNvSpPr>
          <p:nvPr/>
        </p:nvSpPr>
        <p:spPr bwMode="auto">
          <a:xfrm>
            <a:off x="3398888" y="3908403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26</a:t>
            </a:r>
          </a:p>
        </p:txBody>
      </p:sp>
      <p:sp>
        <p:nvSpPr>
          <p:cNvPr id="245" name="Rectangle 34"/>
          <p:cNvSpPr>
            <a:spLocks noChangeArrowheads="1"/>
          </p:cNvSpPr>
          <p:nvPr/>
        </p:nvSpPr>
        <p:spPr bwMode="auto">
          <a:xfrm>
            <a:off x="3703688" y="3908403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28</a:t>
            </a:r>
          </a:p>
        </p:txBody>
      </p:sp>
      <p:sp>
        <p:nvSpPr>
          <p:cNvPr id="246" name="Rectangle 35"/>
          <p:cNvSpPr>
            <a:spLocks noChangeArrowheads="1"/>
          </p:cNvSpPr>
          <p:nvPr/>
        </p:nvSpPr>
        <p:spPr bwMode="auto">
          <a:xfrm>
            <a:off x="4008488" y="3908403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7" name="Rectangle 36"/>
          <p:cNvSpPr>
            <a:spLocks noChangeArrowheads="1"/>
          </p:cNvSpPr>
          <p:nvPr/>
        </p:nvSpPr>
        <p:spPr bwMode="auto">
          <a:xfrm>
            <a:off x="4313288" y="39084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8" name="Rectangle 37"/>
          <p:cNvSpPr>
            <a:spLocks noChangeArrowheads="1"/>
          </p:cNvSpPr>
          <p:nvPr/>
        </p:nvSpPr>
        <p:spPr bwMode="auto">
          <a:xfrm>
            <a:off x="4618088" y="39084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9" name="Rectangle 38"/>
          <p:cNvSpPr>
            <a:spLocks noChangeArrowheads="1"/>
          </p:cNvSpPr>
          <p:nvPr/>
        </p:nvSpPr>
        <p:spPr bwMode="auto">
          <a:xfrm>
            <a:off x="4922888" y="390999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0" name="Rectangle 39"/>
          <p:cNvSpPr>
            <a:spLocks noChangeArrowheads="1"/>
          </p:cNvSpPr>
          <p:nvPr/>
        </p:nvSpPr>
        <p:spPr bwMode="auto">
          <a:xfrm>
            <a:off x="5227688" y="39099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1" name="Rectangle 40"/>
          <p:cNvSpPr>
            <a:spLocks noChangeArrowheads="1"/>
          </p:cNvSpPr>
          <p:nvPr/>
        </p:nvSpPr>
        <p:spPr bwMode="auto">
          <a:xfrm>
            <a:off x="5532488" y="39099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2" name="Rectangle 41"/>
          <p:cNvSpPr>
            <a:spLocks noChangeArrowheads="1"/>
          </p:cNvSpPr>
          <p:nvPr/>
        </p:nvSpPr>
        <p:spPr bwMode="auto">
          <a:xfrm>
            <a:off x="5837288" y="39084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3" name="Rectangle 42"/>
          <p:cNvSpPr>
            <a:spLocks noChangeArrowheads="1"/>
          </p:cNvSpPr>
          <p:nvPr/>
        </p:nvSpPr>
        <p:spPr bwMode="auto">
          <a:xfrm>
            <a:off x="3094088" y="421796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4" name="Rectangle 43"/>
          <p:cNvSpPr>
            <a:spLocks noChangeArrowheads="1"/>
          </p:cNvSpPr>
          <p:nvPr/>
        </p:nvSpPr>
        <p:spPr bwMode="auto">
          <a:xfrm>
            <a:off x="3398888" y="42179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5" name="Rectangle 44"/>
          <p:cNvSpPr>
            <a:spLocks noChangeArrowheads="1"/>
          </p:cNvSpPr>
          <p:nvPr/>
        </p:nvSpPr>
        <p:spPr bwMode="auto">
          <a:xfrm>
            <a:off x="3703688" y="42179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6" name="Rectangle 45"/>
          <p:cNvSpPr>
            <a:spLocks noChangeArrowheads="1"/>
          </p:cNvSpPr>
          <p:nvPr/>
        </p:nvSpPr>
        <p:spPr bwMode="auto">
          <a:xfrm>
            <a:off x="4008488" y="42163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7" name="Rectangle 46"/>
          <p:cNvSpPr>
            <a:spLocks noChangeArrowheads="1"/>
          </p:cNvSpPr>
          <p:nvPr/>
        </p:nvSpPr>
        <p:spPr bwMode="auto">
          <a:xfrm>
            <a:off x="4313288" y="42179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8" name="Rectangle 47"/>
          <p:cNvSpPr>
            <a:spLocks noChangeArrowheads="1"/>
          </p:cNvSpPr>
          <p:nvPr/>
        </p:nvSpPr>
        <p:spPr bwMode="auto">
          <a:xfrm>
            <a:off x="4618088" y="42179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9" name="Rectangle 48"/>
          <p:cNvSpPr>
            <a:spLocks noChangeArrowheads="1"/>
          </p:cNvSpPr>
          <p:nvPr/>
        </p:nvSpPr>
        <p:spPr bwMode="auto">
          <a:xfrm>
            <a:off x="4922888" y="42195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0" name="Rectangle 49"/>
          <p:cNvSpPr>
            <a:spLocks noChangeArrowheads="1"/>
          </p:cNvSpPr>
          <p:nvPr/>
        </p:nvSpPr>
        <p:spPr bwMode="auto">
          <a:xfrm>
            <a:off x="5227688" y="42195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1" name="Rectangle 50"/>
          <p:cNvSpPr>
            <a:spLocks noChangeArrowheads="1"/>
          </p:cNvSpPr>
          <p:nvPr/>
        </p:nvSpPr>
        <p:spPr bwMode="auto">
          <a:xfrm>
            <a:off x="5532488" y="42195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2" name="Rectangle 51"/>
          <p:cNvSpPr>
            <a:spLocks noChangeArrowheads="1"/>
          </p:cNvSpPr>
          <p:nvPr/>
        </p:nvSpPr>
        <p:spPr bwMode="auto">
          <a:xfrm>
            <a:off x="5837288" y="42179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3" name="Rectangle 52"/>
          <p:cNvSpPr>
            <a:spLocks noChangeArrowheads="1"/>
          </p:cNvSpPr>
          <p:nvPr/>
        </p:nvSpPr>
        <p:spPr bwMode="auto">
          <a:xfrm>
            <a:off x="3094088" y="4518003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4" name="Rectangle 53"/>
          <p:cNvSpPr>
            <a:spLocks noChangeArrowheads="1"/>
          </p:cNvSpPr>
          <p:nvPr/>
        </p:nvSpPr>
        <p:spPr bwMode="auto">
          <a:xfrm>
            <a:off x="3398888" y="4518003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5" name="Rectangle 54"/>
          <p:cNvSpPr>
            <a:spLocks noChangeArrowheads="1"/>
          </p:cNvSpPr>
          <p:nvPr/>
        </p:nvSpPr>
        <p:spPr bwMode="auto">
          <a:xfrm>
            <a:off x="3703688" y="45180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6" name="Rectangle 55"/>
          <p:cNvSpPr>
            <a:spLocks noChangeArrowheads="1"/>
          </p:cNvSpPr>
          <p:nvPr/>
        </p:nvSpPr>
        <p:spPr bwMode="auto">
          <a:xfrm>
            <a:off x="4008488" y="45180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7" name="Rectangle 56"/>
          <p:cNvSpPr>
            <a:spLocks noChangeArrowheads="1"/>
          </p:cNvSpPr>
          <p:nvPr/>
        </p:nvSpPr>
        <p:spPr bwMode="auto">
          <a:xfrm>
            <a:off x="4313288" y="45180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8" name="Rectangle 57"/>
          <p:cNvSpPr>
            <a:spLocks noChangeArrowheads="1"/>
          </p:cNvSpPr>
          <p:nvPr/>
        </p:nvSpPr>
        <p:spPr bwMode="auto">
          <a:xfrm>
            <a:off x="4618088" y="45180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9" name="Rectangle 58"/>
          <p:cNvSpPr>
            <a:spLocks noChangeArrowheads="1"/>
          </p:cNvSpPr>
          <p:nvPr/>
        </p:nvSpPr>
        <p:spPr bwMode="auto">
          <a:xfrm>
            <a:off x="4922888" y="451959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0" name="Rectangle 59"/>
          <p:cNvSpPr>
            <a:spLocks noChangeArrowheads="1"/>
          </p:cNvSpPr>
          <p:nvPr/>
        </p:nvSpPr>
        <p:spPr bwMode="auto">
          <a:xfrm>
            <a:off x="5227688" y="45195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1" name="Rectangle 60"/>
          <p:cNvSpPr>
            <a:spLocks noChangeArrowheads="1"/>
          </p:cNvSpPr>
          <p:nvPr/>
        </p:nvSpPr>
        <p:spPr bwMode="auto">
          <a:xfrm>
            <a:off x="5532488" y="45195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2" name="Rectangle 61"/>
          <p:cNvSpPr>
            <a:spLocks noChangeArrowheads="1"/>
          </p:cNvSpPr>
          <p:nvPr/>
        </p:nvSpPr>
        <p:spPr bwMode="auto">
          <a:xfrm>
            <a:off x="5837288" y="45180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3" name="Rectangle 62"/>
          <p:cNvSpPr>
            <a:spLocks noChangeArrowheads="1"/>
          </p:cNvSpPr>
          <p:nvPr/>
        </p:nvSpPr>
        <p:spPr bwMode="auto">
          <a:xfrm>
            <a:off x="3094088" y="482756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4" name="Rectangle 63"/>
          <p:cNvSpPr>
            <a:spLocks noChangeArrowheads="1"/>
          </p:cNvSpPr>
          <p:nvPr/>
        </p:nvSpPr>
        <p:spPr bwMode="auto">
          <a:xfrm>
            <a:off x="3398888" y="48275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5" name="Rectangle 64"/>
          <p:cNvSpPr>
            <a:spLocks noChangeArrowheads="1"/>
          </p:cNvSpPr>
          <p:nvPr/>
        </p:nvSpPr>
        <p:spPr bwMode="auto">
          <a:xfrm>
            <a:off x="3703688" y="48275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6" name="Rectangle 65"/>
          <p:cNvSpPr>
            <a:spLocks noChangeArrowheads="1"/>
          </p:cNvSpPr>
          <p:nvPr/>
        </p:nvSpPr>
        <p:spPr bwMode="auto">
          <a:xfrm>
            <a:off x="4008488" y="48275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7" name="Rectangle 66"/>
          <p:cNvSpPr>
            <a:spLocks noChangeArrowheads="1"/>
          </p:cNvSpPr>
          <p:nvPr/>
        </p:nvSpPr>
        <p:spPr bwMode="auto">
          <a:xfrm>
            <a:off x="4313288" y="48275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8" name="Rectangle 67"/>
          <p:cNvSpPr>
            <a:spLocks noChangeArrowheads="1"/>
          </p:cNvSpPr>
          <p:nvPr/>
        </p:nvSpPr>
        <p:spPr bwMode="auto">
          <a:xfrm>
            <a:off x="4618088" y="48275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9" name="Rectangle 68"/>
          <p:cNvSpPr>
            <a:spLocks noChangeArrowheads="1"/>
          </p:cNvSpPr>
          <p:nvPr/>
        </p:nvSpPr>
        <p:spPr bwMode="auto">
          <a:xfrm>
            <a:off x="4922888" y="48291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0" name="Rectangle 69"/>
          <p:cNvSpPr>
            <a:spLocks noChangeArrowheads="1"/>
          </p:cNvSpPr>
          <p:nvPr/>
        </p:nvSpPr>
        <p:spPr bwMode="auto">
          <a:xfrm>
            <a:off x="5227688" y="48291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1" name="Rectangle 70"/>
          <p:cNvSpPr>
            <a:spLocks noChangeArrowheads="1"/>
          </p:cNvSpPr>
          <p:nvPr/>
        </p:nvSpPr>
        <p:spPr bwMode="auto">
          <a:xfrm>
            <a:off x="5532488" y="48291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2" name="Rectangle 71"/>
          <p:cNvSpPr>
            <a:spLocks noChangeArrowheads="1"/>
          </p:cNvSpPr>
          <p:nvPr/>
        </p:nvSpPr>
        <p:spPr bwMode="auto">
          <a:xfrm>
            <a:off x="5837288" y="48275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83</a:t>
            </a:r>
          </a:p>
        </p:txBody>
      </p:sp>
      <p:sp>
        <p:nvSpPr>
          <p:cNvPr id="283" name="Rectangle 72"/>
          <p:cNvSpPr>
            <a:spLocks noChangeArrowheads="1"/>
          </p:cNvSpPr>
          <p:nvPr/>
        </p:nvSpPr>
        <p:spPr bwMode="auto">
          <a:xfrm>
            <a:off x="3094088" y="512919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4" name="Rectangle 73"/>
          <p:cNvSpPr>
            <a:spLocks noChangeArrowheads="1"/>
          </p:cNvSpPr>
          <p:nvPr/>
        </p:nvSpPr>
        <p:spPr bwMode="auto">
          <a:xfrm>
            <a:off x="3398888" y="512919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5" name="Rectangle 74"/>
          <p:cNvSpPr>
            <a:spLocks noChangeArrowheads="1"/>
          </p:cNvSpPr>
          <p:nvPr/>
        </p:nvSpPr>
        <p:spPr bwMode="auto">
          <a:xfrm>
            <a:off x="3703688" y="51291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6" name="Rectangle 75"/>
          <p:cNvSpPr>
            <a:spLocks noChangeArrowheads="1"/>
          </p:cNvSpPr>
          <p:nvPr/>
        </p:nvSpPr>
        <p:spPr bwMode="auto">
          <a:xfrm>
            <a:off x="4008488" y="512760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7" name="Rectangle 76"/>
          <p:cNvSpPr>
            <a:spLocks noChangeArrowheads="1"/>
          </p:cNvSpPr>
          <p:nvPr/>
        </p:nvSpPr>
        <p:spPr bwMode="auto">
          <a:xfrm>
            <a:off x="4313288" y="51291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8" name="Rectangle 77"/>
          <p:cNvSpPr>
            <a:spLocks noChangeArrowheads="1"/>
          </p:cNvSpPr>
          <p:nvPr/>
        </p:nvSpPr>
        <p:spPr bwMode="auto">
          <a:xfrm>
            <a:off x="4618088" y="51291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9" name="Rectangle 78"/>
          <p:cNvSpPr>
            <a:spLocks noChangeArrowheads="1"/>
          </p:cNvSpPr>
          <p:nvPr/>
        </p:nvSpPr>
        <p:spPr bwMode="auto">
          <a:xfrm>
            <a:off x="4922888" y="512919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0" name="Rectangle 79"/>
          <p:cNvSpPr>
            <a:spLocks noChangeArrowheads="1"/>
          </p:cNvSpPr>
          <p:nvPr/>
        </p:nvSpPr>
        <p:spPr bwMode="auto">
          <a:xfrm>
            <a:off x="5227688" y="512919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1" name="Rectangle 80"/>
          <p:cNvSpPr>
            <a:spLocks noChangeArrowheads="1"/>
          </p:cNvSpPr>
          <p:nvPr/>
        </p:nvSpPr>
        <p:spPr bwMode="auto">
          <a:xfrm>
            <a:off x="5532488" y="5129191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84</a:t>
            </a:r>
          </a:p>
        </p:txBody>
      </p:sp>
      <p:sp>
        <p:nvSpPr>
          <p:cNvPr id="292" name="Rectangle 81"/>
          <p:cNvSpPr>
            <a:spLocks noChangeArrowheads="1"/>
          </p:cNvSpPr>
          <p:nvPr/>
        </p:nvSpPr>
        <p:spPr bwMode="auto">
          <a:xfrm>
            <a:off x="5837288" y="5129191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86</a:t>
            </a:r>
          </a:p>
        </p:txBody>
      </p:sp>
      <p:sp>
        <p:nvSpPr>
          <p:cNvPr id="293" name="Rectangle 82"/>
          <p:cNvSpPr>
            <a:spLocks noChangeArrowheads="1"/>
          </p:cNvSpPr>
          <p:nvPr/>
        </p:nvSpPr>
        <p:spPr bwMode="auto">
          <a:xfrm>
            <a:off x="3094088" y="543716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88</a:t>
            </a:r>
          </a:p>
        </p:txBody>
      </p:sp>
      <p:sp>
        <p:nvSpPr>
          <p:cNvPr id="294" name="Rectangle 83"/>
          <p:cNvSpPr>
            <a:spLocks noChangeArrowheads="1"/>
          </p:cNvSpPr>
          <p:nvPr/>
        </p:nvSpPr>
        <p:spPr bwMode="auto">
          <a:xfrm>
            <a:off x="3398888" y="54371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89</a:t>
            </a:r>
          </a:p>
        </p:txBody>
      </p:sp>
      <p:sp>
        <p:nvSpPr>
          <p:cNvPr id="295" name="Rectangle 84"/>
          <p:cNvSpPr>
            <a:spLocks noChangeArrowheads="1"/>
          </p:cNvSpPr>
          <p:nvPr/>
        </p:nvSpPr>
        <p:spPr bwMode="auto">
          <a:xfrm>
            <a:off x="3703688" y="54371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90</a:t>
            </a:r>
          </a:p>
        </p:txBody>
      </p:sp>
      <p:sp>
        <p:nvSpPr>
          <p:cNvPr id="296" name="Rectangle 85"/>
          <p:cNvSpPr>
            <a:spLocks noChangeArrowheads="1"/>
          </p:cNvSpPr>
          <p:nvPr/>
        </p:nvSpPr>
        <p:spPr bwMode="auto">
          <a:xfrm>
            <a:off x="4008488" y="54371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91</a:t>
            </a:r>
          </a:p>
        </p:txBody>
      </p:sp>
      <p:sp>
        <p:nvSpPr>
          <p:cNvPr id="297" name="Rectangle 86"/>
          <p:cNvSpPr>
            <a:spLocks noChangeArrowheads="1"/>
          </p:cNvSpPr>
          <p:nvPr/>
        </p:nvSpPr>
        <p:spPr bwMode="auto">
          <a:xfrm>
            <a:off x="4313288" y="54371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92</a:t>
            </a:r>
          </a:p>
        </p:txBody>
      </p:sp>
      <p:sp>
        <p:nvSpPr>
          <p:cNvPr id="298" name="Rectangle 87"/>
          <p:cNvSpPr>
            <a:spLocks noChangeArrowheads="1"/>
          </p:cNvSpPr>
          <p:nvPr/>
        </p:nvSpPr>
        <p:spPr bwMode="auto">
          <a:xfrm>
            <a:off x="4618088" y="54371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93</a:t>
            </a:r>
          </a:p>
        </p:txBody>
      </p:sp>
      <p:sp>
        <p:nvSpPr>
          <p:cNvPr id="299" name="Rectangle 88"/>
          <p:cNvSpPr>
            <a:spLocks noChangeArrowheads="1"/>
          </p:cNvSpPr>
          <p:nvPr/>
        </p:nvSpPr>
        <p:spPr bwMode="auto">
          <a:xfrm>
            <a:off x="4922888" y="54387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94</a:t>
            </a:r>
          </a:p>
        </p:txBody>
      </p:sp>
      <p:sp>
        <p:nvSpPr>
          <p:cNvPr id="300" name="Rectangle 89"/>
          <p:cNvSpPr>
            <a:spLocks noChangeArrowheads="1"/>
          </p:cNvSpPr>
          <p:nvPr/>
        </p:nvSpPr>
        <p:spPr bwMode="auto">
          <a:xfrm>
            <a:off x="5227688" y="54387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95</a:t>
            </a:r>
          </a:p>
        </p:txBody>
      </p:sp>
      <p:sp>
        <p:nvSpPr>
          <p:cNvPr id="301" name="Rectangle 90"/>
          <p:cNvSpPr>
            <a:spLocks noChangeArrowheads="1"/>
          </p:cNvSpPr>
          <p:nvPr/>
        </p:nvSpPr>
        <p:spPr bwMode="auto">
          <a:xfrm>
            <a:off x="5532488" y="5438753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96</a:t>
            </a:r>
          </a:p>
        </p:txBody>
      </p:sp>
      <p:sp>
        <p:nvSpPr>
          <p:cNvPr id="302" name="Rectangle 91"/>
          <p:cNvSpPr>
            <a:spLocks noChangeArrowheads="1"/>
          </p:cNvSpPr>
          <p:nvPr/>
        </p:nvSpPr>
        <p:spPr bwMode="auto">
          <a:xfrm>
            <a:off x="5837288" y="54371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303" name="Rectangle 94"/>
          <p:cNvSpPr>
            <a:spLocks noChangeArrowheads="1"/>
          </p:cNvSpPr>
          <p:nvPr/>
        </p:nvSpPr>
        <p:spPr bwMode="auto">
          <a:xfrm>
            <a:off x="6177013" y="30019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19</a:t>
            </a:r>
          </a:p>
        </p:txBody>
      </p:sp>
      <p:sp>
        <p:nvSpPr>
          <p:cNvPr id="304" name="Rectangle 95"/>
          <p:cNvSpPr>
            <a:spLocks noChangeArrowheads="1"/>
          </p:cNvSpPr>
          <p:nvPr/>
        </p:nvSpPr>
        <p:spPr bwMode="auto">
          <a:xfrm>
            <a:off x="6177013" y="33019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21</a:t>
            </a:r>
          </a:p>
        </p:txBody>
      </p:sp>
      <p:sp>
        <p:nvSpPr>
          <p:cNvPr id="305" name="Rectangle 96"/>
          <p:cNvSpPr>
            <a:spLocks noChangeArrowheads="1"/>
          </p:cNvSpPr>
          <p:nvPr/>
        </p:nvSpPr>
        <p:spPr bwMode="auto">
          <a:xfrm>
            <a:off x="6177013" y="36115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6" name="Rectangle 97"/>
          <p:cNvSpPr>
            <a:spLocks noChangeArrowheads="1"/>
          </p:cNvSpPr>
          <p:nvPr/>
        </p:nvSpPr>
        <p:spPr bwMode="auto">
          <a:xfrm>
            <a:off x="6177013" y="39115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7" name="Rectangle 98"/>
          <p:cNvSpPr>
            <a:spLocks noChangeArrowheads="1"/>
          </p:cNvSpPr>
          <p:nvPr/>
        </p:nvSpPr>
        <p:spPr bwMode="auto">
          <a:xfrm>
            <a:off x="6177013" y="42211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8" name="Rectangle 99"/>
          <p:cNvSpPr>
            <a:spLocks noChangeArrowheads="1"/>
          </p:cNvSpPr>
          <p:nvPr/>
        </p:nvSpPr>
        <p:spPr bwMode="auto">
          <a:xfrm>
            <a:off x="6177013" y="45211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9" name="Rectangle 100"/>
          <p:cNvSpPr>
            <a:spLocks noChangeArrowheads="1"/>
          </p:cNvSpPr>
          <p:nvPr/>
        </p:nvSpPr>
        <p:spPr bwMode="auto">
          <a:xfrm>
            <a:off x="6177013" y="48307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85</a:t>
            </a:r>
          </a:p>
        </p:txBody>
      </p:sp>
      <p:sp>
        <p:nvSpPr>
          <p:cNvPr id="310" name="Rectangle 101"/>
          <p:cNvSpPr>
            <a:spLocks noChangeArrowheads="1"/>
          </p:cNvSpPr>
          <p:nvPr/>
        </p:nvSpPr>
        <p:spPr bwMode="auto">
          <a:xfrm>
            <a:off x="6177013" y="513236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87</a:t>
            </a:r>
          </a:p>
        </p:txBody>
      </p:sp>
      <p:sp>
        <p:nvSpPr>
          <p:cNvPr id="311" name="Rectangle 102"/>
          <p:cNvSpPr>
            <a:spLocks noChangeArrowheads="1"/>
          </p:cNvSpPr>
          <p:nvPr/>
        </p:nvSpPr>
        <p:spPr bwMode="auto">
          <a:xfrm>
            <a:off x="6177013" y="54403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sp>
        <p:nvSpPr>
          <p:cNvPr id="312" name="Line 103"/>
          <p:cNvSpPr>
            <a:spLocks noChangeShapeType="1"/>
          </p:cNvSpPr>
          <p:nvPr/>
        </p:nvSpPr>
        <p:spPr bwMode="auto">
          <a:xfrm>
            <a:off x="3087738" y="3606777"/>
            <a:ext cx="1528333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3" name="Line 104"/>
          <p:cNvSpPr>
            <a:spLocks noChangeShapeType="1"/>
          </p:cNvSpPr>
          <p:nvPr/>
        </p:nvSpPr>
        <p:spPr bwMode="auto">
          <a:xfrm>
            <a:off x="4607000" y="3304657"/>
            <a:ext cx="627038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4" name="Line 105"/>
          <p:cNvSpPr>
            <a:spLocks noChangeShapeType="1"/>
          </p:cNvSpPr>
          <p:nvPr/>
        </p:nvSpPr>
        <p:spPr bwMode="auto">
          <a:xfrm>
            <a:off x="4616525" y="3295628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5" name="Line 108"/>
          <p:cNvSpPr>
            <a:spLocks noChangeShapeType="1"/>
          </p:cNvSpPr>
          <p:nvPr/>
        </p:nvSpPr>
        <p:spPr bwMode="auto">
          <a:xfrm flipV="1">
            <a:off x="3094088" y="4825978"/>
            <a:ext cx="12255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6" name="Line 111"/>
          <p:cNvSpPr>
            <a:spLocks noChangeShapeType="1"/>
          </p:cNvSpPr>
          <p:nvPr/>
        </p:nvSpPr>
        <p:spPr bwMode="auto">
          <a:xfrm>
            <a:off x="3094088" y="5435578"/>
            <a:ext cx="2449512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" name="Line 112"/>
          <p:cNvSpPr>
            <a:spLocks noChangeShapeType="1"/>
          </p:cNvSpPr>
          <p:nvPr/>
        </p:nvSpPr>
        <p:spPr bwMode="auto">
          <a:xfrm>
            <a:off x="5226100" y="2986066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" name="Line 113"/>
          <p:cNvSpPr>
            <a:spLocks noChangeShapeType="1"/>
          </p:cNvSpPr>
          <p:nvPr/>
        </p:nvSpPr>
        <p:spPr bwMode="auto">
          <a:xfrm flipV="1">
            <a:off x="5222925" y="2997178"/>
            <a:ext cx="1292225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9" name="Line 114"/>
          <p:cNvSpPr>
            <a:spLocks noChangeShapeType="1"/>
          </p:cNvSpPr>
          <p:nvPr/>
        </p:nvSpPr>
        <p:spPr bwMode="auto">
          <a:xfrm>
            <a:off x="4306938" y="4521178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0" name="Line 115"/>
          <p:cNvSpPr>
            <a:spLocks noChangeShapeType="1"/>
          </p:cNvSpPr>
          <p:nvPr/>
        </p:nvSpPr>
        <p:spPr bwMode="auto">
          <a:xfrm>
            <a:off x="4171076" y="4724080"/>
            <a:ext cx="0" cy="1080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1" name="Line 116"/>
          <p:cNvSpPr>
            <a:spLocks noChangeShapeType="1"/>
          </p:cNvSpPr>
          <p:nvPr/>
        </p:nvSpPr>
        <p:spPr bwMode="auto">
          <a:xfrm>
            <a:off x="4622850" y="4211616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2" name="Line 117"/>
          <p:cNvSpPr>
            <a:spLocks noChangeShapeType="1"/>
          </p:cNvSpPr>
          <p:nvPr/>
        </p:nvSpPr>
        <p:spPr bwMode="auto">
          <a:xfrm flipV="1">
            <a:off x="4619675" y="4211616"/>
            <a:ext cx="1897063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3" name="Line 118"/>
          <p:cNvSpPr>
            <a:spLocks noChangeShapeType="1"/>
          </p:cNvSpPr>
          <p:nvPr/>
        </p:nvSpPr>
        <p:spPr bwMode="auto">
          <a:xfrm>
            <a:off x="5516613" y="5130778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4" name="Line 119"/>
          <p:cNvSpPr>
            <a:spLocks noChangeShapeType="1"/>
          </p:cNvSpPr>
          <p:nvPr/>
        </p:nvSpPr>
        <p:spPr bwMode="auto">
          <a:xfrm>
            <a:off x="5535663" y="5130778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5" name="Line 120"/>
          <p:cNvSpPr>
            <a:spLocks noChangeShapeType="1"/>
          </p:cNvSpPr>
          <p:nvPr/>
        </p:nvSpPr>
        <p:spPr bwMode="auto">
          <a:xfrm flipH="1">
            <a:off x="5842050" y="4928885"/>
            <a:ext cx="0" cy="2160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6" name="Line 121"/>
          <p:cNvSpPr>
            <a:spLocks noChangeShapeType="1"/>
          </p:cNvSpPr>
          <p:nvPr/>
        </p:nvSpPr>
        <p:spPr bwMode="auto">
          <a:xfrm>
            <a:off x="5976886" y="4834437"/>
            <a:ext cx="5400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27" name="直接箭头连接符 124"/>
          <p:cNvCxnSpPr>
            <a:cxnSpLocks noChangeShapeType="1"/>
          </p:cNvCxnSpPr>
          <p:nvPr/>
        </p:nvCxnSpPr>
        <p:spPr bwMode="auto">
          <a:xfrm>
            <a:off x="3283000" y="3160691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" name="直接箭头连接符 128"/>
          <p:cNvCxnSpPr>
            <a:cxnSpLocks noChangeShapeType="1"/>
          </p:cNvCxnSpPr>
          <p:nvPr/>
        </p:nvCxnSpPr>
        <p:spPr bwMode="auto">
          <a:xfrm flipH="1">
            <a:off x="3311575" y="3203553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9" name="直接箭头连接符 130"/>
          <p:cNvCxnSpPr>
            <a:cxnSpLocks noChangeShapeType="1"/>
          </p:cNvCxnSpPr>
          <p:nvPr/>
        </p:nvCxnSpPr>
        <p:spPr bwMode="auto">
          <a:xfrm flipV="1">
            <a:off x="3349675" y="3163866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0" name="直接箭头连接符 133"/>
          <p:cNvCxnSpPr>
            <a:cxnSpLocks noChangeShapeType="1"/>
          </p:cNvCxnSpPr>
          <p:nvPr/>
        </p:nvCxnSpPr>
        <p:spPr bwMode="auto">
          <a:xfrm flipH="1">
            <a:off x="3598913" y="32035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1" name="直接箭头连接符 153"/>
          <p:cNvCxnSpPr>
            <a:cxnSpLocks noChangeShapeType="1"/>
          </p:cNvCxnSpPr>
          <p:nvPr/>
        </p:nvCxnSpPr>
        <p:spPr bwMode="auto">
          <a:xfrm flipV="1">
            <a:off x="3641775" y="3163866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2" name="直接箭头连接符 154"/>
          <p:cNvCxnSpPr>
            <a:cxnSpLocks noChangeShapeType="1"/>
          </p:cNvCxnSpPr>
          <p:nvPr/>
        </p:nvCxnSpPr>
        <p:spPr bwMode="auto">
          <a:xfrm flipH="1">
            <a:off x="3891013" y="32035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3" name="直接箭头连接符 155"/>
          <p:cNvCxnSpPr>
            <a:cxnSpLocks noChangeShapeType="1"/>
          </p:cNvCxnSpPr>
          <p:nvPr/>
        </p:nvCxnSpPr>
        <p:spPr bwMode="auto">
          <a:xfrm flipV="1">
            <a:off x="3943400" y="3163866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4" name="直接箭头连接符 156"/>
          <p:cNvCxnSpPr>
            <a:cxnSpLocks noChangeShapeType="1"/>
          </p:cNvCxnSpPr>
          <p:nvPr/>
        </p:nvCxnSpPr>
        <p:spPr bwMode="auto">
          <a:xfrm flipH="1">
            <a:off x="4194225" y="320355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5" name="直接箭头连接符 157"/>
          <p:cNvCxnSpPr>
            <a:cxnSpLocks noChangeShapeType="1"/>
          </p:cNvCxnSpPr>
          <p:nvPr/>
        </p:nvCxnSpPr>
        <p:spPr bwMode="auto">
          <a:xfrm flipV="1">
            <a:off x="4251375" y="3163866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6" name="直接箭头连接符 158"/>
          <p:cNvCxnSpPr>
            <a:cxnSpLocks noChangeShapeType="1"/>
          </p:cNvCxnSpPr>
          <p:nvPr/>
        </p:nvCxnSpPr>
        <p:spPr bwMode="auto">
          <a:xfrm flipH="1">
            <a:off x="4500613" y="32035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7" name="直接箭头连接符 159"/>
          <p:cNvCxnSpPr>
            <a:cxnSpLocks noChangeShapeType="1"/>
          </p:cNvCxnSpPr>
          <p:nvPr/>
        </p:nvCxnSpPr>
        <p:spPr bwMode="auto">
          <a:xfrm flipV="1">
            <a:off x="4554588" y="3163866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8" name="直接箭头连接符 161"/>
          <p:cNvCxnSpPr>
            <a:cxnSpLocks noChangeShapeType="1"/>
          </p:cNvCxnSpPr>
          <p:nvPr/>
        </p:nvCxnSpPr>
        <p:spPr bwMode="auto">
          <a:xfrm flipH="1">
            <a:off x="5149900" y="320355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9" name="直接箭头连接符 162"/>
          <p:cNvCxnSpPr>
            <a:cxnSpLocks noChangeShapeType="1"/>
          </p:cNvCxnSpPr>
          <p:nvPr/>
        </p:nvCxnSpPr>
        <p:spPr bwMode="auto">
          <a:xfrm flipV="1">
            <a:off x="5207050" y="3163866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0" name="直接箭头连接符 163"/>
          <p:cNvCxnSpPr>
            <a:cxnSpLocks noChangeShapeType="1"/>
          </p:cNvCxnSpPr>
          <p:nvPr/>
        </p:nvCxnSpPr>
        <p:spPr bwMode="auto">
          <a:xfrm flipH="1">
            <a:off x="5456288" y="32035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1" name="直接箭头连接符 164"/>
          <p:cNvCxnSpPr>
            <a:cxnSpLocks noChangeShapeType="1"/>
          </p:cNvCxnSpPr>
          <p:nvPr/>
        </p:nvCxnSpPr>
        <p:spPr bwMode="auto">
          <a:xfrm flipV="1">
            <a:off x="5510263" y="3163866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2" name="直接箭头连接符 165"/>
          <p:cNvCxnSpPr>
            <a:cxnSpLocks noChangeShapeType="1"/>
          </p:cNvCxnSpPr>
          <p:nvPr/>
        </p:nvCxnSpPr>
        <p:spPr bwMode="auto">
          <a:xfrm flipH="1">
            <a:off x="5764263" y="32035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3" name="直接箭头连接符 166"/>
          <p:cNvCxnSpPr>
            <a:cxnSpLocks noChangeShapeType="1"/>
          </p:cNvCxnSpPr>
          <p:nvPr/>
        </p:nvCxnSpPr>
        <p:spPr bwMode="auto">
          <a:xfrm flipV="1">
            <a:off x="5821413" y="3163866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4" name="直接箭头连接符 167"/>
          <p:cNvCxnSpPr>
            <a:cxnSpLocks noChangeShapeType="1"/>
          </p:cNvCxnSpPr>
          <p:nvPr/>
        </p:nvCxnSpPr>
        <p:spPr bwMode="auto">
          <a:xfrm flipH="1">
            <a:off x="6072238" y="32035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5" name="直接箭头连接符 175"/>
          <p:cNvCxnSpPr>
            <a:cxnSpLocks noChangeShapeType="1"/>
          </p:cNvCxnSpPr>
          <p:nvPr/>
        </p:nvCxnSpPr>
        <p:spPr bwMode="auto">
          <a:xfrm>
            <a:off x="6077000" y="3419453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6" name="直接箭头连接符 176"/>
          <p:cNvCxnSpPr>
            <a:cxnSpLocks noChangeShapeType="1"/>
          </p:cNvCxnSpPr>
          <p:nvPr/>
        </p:nvCxnSpPr>
        <p:spPr bwMode="auto">
          <a:xfrm>
            <a:off x="6077000" y="5264128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7" name="直接箭头连接符 178"/>
          <p:cNvCxnSpPr>
            <a:cxnSpLocks noChangeShapeType="1"/>
          </p:cNvCxnSpPr>
          <p:nvPr/>
        </p:nvCxnSpPr>
        <p:spPr bwMode="auto">
          <a:xfrm>
            <a:off x="3311575" y="377981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" name="直接箭头连接符 179"/>
          <p:cNvCxnSpPr>
            <a:cxnSpLocks noChangeShapeType="1"/>
          </p:cNvCxnSpPr>
          <p:nvPr/>
        </p:nvCxnSpPr>
        <p:spPr bwMode="auto">
          <a:xfrm flipH="1">
            <a:off x="3340150" y="3822678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9" name="直接箭头连接符 180"/>
          <p:cNvCxnSpPr>
            <a:cxnSpLocks noChangeShapeType="1"/>
          </p:cNvCxnSpPr>
          <p:nvPr/>
        </p:nvCxnSpPr>
        <p:spPr bwMode="auto">
          <a:xfrm flipV="1">
            <a:off x="3378250" y="3781403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0" name="直接箭头连接符 181"/>
          <p:cNvCxnSpPr>
            <a:cxnSpLocks noChangeShapeType="1"/>
          </p:cNvCxnSpPr>
          <p:nvPr/>
        </p:nvCxnSpPr>
        <p:spPr bwMode="auto">
          <a:xfrm flipH="1">
            <a:off x="3627488" y="382267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1" name="直接箭头连接符 182"/>
          <p:cNvCxnSpPr>
            <a:cxnSpLocks noChangeShapeType="1"/>
          </p:cNvCxnSpPr>
          <p:nvPr/>
        </p:nvCxnSpPr>
        <p:spPr bwMode="auto">
          <a:xfrm flipV="1">
            <a:off x="3670350" y="3781403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2" name="直接箭头连接符 183"/>
          <p:cNvCxnSpPr>
            <a:cxnSpLocks noChangeShapeType="1"/>
          </p:cNvCxnSpPr>
          <p:nvPr/>
        </p:nvCxnSpPr>
        <p:spPr bwMode="auto">
          <a:xfrm flipH="1">
            <a:off x="3919588" y="382267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3" name="直接箭头连接符 184"/>
          <p:cNvCxnSpPr>
            <a:cxnSpLocks noChangeShapeType="1"/>
          </p:cNvCxnSpPr>
          <p:nvPr/>
        </p:nvCxnSpPr>
        <p:spPr bwMode="auto">
          <a:xfrm flipV="1">
            <a:off x="3971975" y="3781403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4" name="直接箭头连接符 181"/>
          <p:cNvCxnSpPr>
            <a:cxnSpLocks noChangeShapeType="1"/>
          </p:cNvCxnSpPr>
          <p:nvPr/>
        </p:nvCxnSpPr>
        <p:spPr bwMode="auto">
          <a:xfrm flipH="1">
            <a:off x="4229150" y="382109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5" name="直接箭头连接符 182"/>
          <p:cNvCxnSpPr>
            <a:cxnSpLocks noChangeShapeType="1"/>
          </p:cNvCxnSpPr>
          <p:nvPr/>
        </p:nvCxnSpPr>
        <p:spPr bwMode="auto">
          <a:xfrm flipV="1">
            <a:off x="4272013" y="3779816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6" name="直接箭头连接符 183"/>
          <p:cNvCxnSpPr>
            <a:cxnSpLocks noChangeShapeType="1"/>
          </p:cNvCxnSpPr>
          <p:nvPr/>
        </p:nvCxnSpPr>
        <p:spPr bwMode="auto">
          <a:xfrm flipH="1">
            <a:off x="4521250" y="382109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7" name="直接箭头连接符 184"/>
          <p:cNvCxnSpPr>
            <a:cxnSpLocks noChangeShapeType="1"/>
          </p:cNvCxnSpPr>
          <p:nvPr/>
        </p:nvCxnSpPr>
        <p:spPr bwMode="auto">
          <a:xfrm flipV="1">
            <a:off x="4573638" y="377981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8" name="直接箭头连接符 181"/>
          <p:cNvCxnSpPr>
            <a:cxnSpLocks noChangeShapeType="1"/>
          </p:cNvCxnSpPr>
          <p:nvPr/>
        </p:nvCxnSpPr>
        <p:spPr bwMode="auto">
          <a:xfrm flipH="1">
            <a:off x="4822875" y="3822678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9" name="直接箭头连接符 182"/>
          <p:cNvCxnSpPr>
            <a:cxnSpLocks noChangeShapeType="1"/>
          </p:cNvCxnSpPr>
          <p:nvPr/>
        </p:nvCxnSpPr>
        <p:spPr bwMode="auto">
          <a:xfrm flipV="1">
            <a:off x="4865738" y="3781403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0" name="直接箭头连接符 183"/>
          <p:cNvCxnSpPr>
            <a:cxnSpLocks noChangeShapeType="1"/>
          </p:cNvCxnSpPr>
          <p:nvPr/>
        </p:nvCxnSpPr>
        <p:spPr bwMode="auto">
          <a:xfrm flipH="1">
            <a:off x="5114975" y="3822678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1" name="直接箭头连接符 184"/>
          <p:cNvCxnSpPr>
            <a:cxnSpLocks noChangeShapeType="1"/>
          </p:cNvCxnSpPr>
          <p:nvPr/>
        </p:nvCxnSpPr>
        <p:spPr bwMode="auto">
          <a:xfrm flipV="1">
            <a:off x="5167363" y="3781403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2" name="直接箭头连接符 181"/>
          <p:cNvCxnSpPr>
            <a:cxnSpLocks noChangeShapeType="1"/>
          </p:cNvCxnSpPr>
          <p:nvPr/>
        </p:nvCxnSpPr>
        <p:spPr bwMode="auto">
          <a:xfrm flipH="1">
            <a:off x="5424538" y="382109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3" name="直接箭头连接符 182"/>
          <p:cNvCxnSpPr>
            <a:cxnSpLocks noChangeShapeType="1"/>
          </p:cNvCxnSpPr>
          <p:nvPr/>
        </p:nvCxnSpPr>
        <p:spPr bwMode="auto">
          <a:xfrm flipV="1">
            <a:off x="5481688" y="3779816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4" name="直接箭头连接符 183"/>
          <p:cNvCxnSpPr>
            <a:cxnSpLocks noChangeShapeType="1"/>
          </p:cNvCxnSpPr>
          <p:nvPr/>
        </p:nvCxnSpPr>
        <p:spPr bwMode="auto">
          <a:xfrm flipH="1">
            <a:off x="5735688" y="382109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5" name="直接箭头连接符 182"/>
          <p:cNvCxnSpPr>
            <a:cxnSpLocks noChangeShapeType="1"/>
          </p:cNvCxnSpPr>
          <p:nvPr/>
        </p:nvCxnSpPr>
        <p:spPr bwMode="auto">
          <a:xfrm flipV="1">
            <a:off x="5781725" y="3781403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6" name="直接箭头连接符 183"/>
          <p:cNvCxnSpPr>
            <a:cxnSpLocks noChangeShapeType="1"/>
          </p:cNvCxnSpPr>
          <p:nvPr/>
        </p:nvCxnSpPr>
        <p:spPr bwMode="auto">
          <a:xfrm flipH="1">
            <a:off x="6040488" y="382267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7" name="直接箭头连接符 175"/>
          <p:cNvCxnSpPr>
            <a:cxnSpLocks noChangeShapeType="1"/>
          </p:cNvCxnSpPr>
          <p:nvPr/>
        </p:nvCxnSpPr>
        <p:spPr bwMode="auto">
          <a:xfrm>
            <a:off x="6070650" y="404016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8" name="直接箭头连接符 178"/>
          <p:cNvCxnSpPr>
            <a:cxnSpLocks noChangeShapeType="1"/>
          </p:cNvCxnSpPr>
          <p:nvPr/>
        </p:nvCxnSpPr>
        <p:spPr bwMode="auto">
          <a:xfrm>
            <a:off x="3311575" y="4384653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9" name="直接箭头连接符 179"/>
          <p:cNvCxnSpPr>
            <a:cxnSpLocks noChangeShapeType="1"/>
          </p:cNvCxnSpPr>
          <p:nvPr/>
        </p:nvCxnSpPr>
        <p:spPr bwMode="auto">
          <a:xfrm flipH="1">
            <a:off x="3340150" y="4427516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0" name="直接箭头连接符 180"/>
          <p:cNvCxnSpPr>
            <a:cxnSpLocks noChangeShapeType="1"/>
          </p:cNvCxnSpPr>
          <p:nvPr/>
        </p:nvCxnSpPr>
        <p:spPr bwMode="auto">
          <a:xfrm flipV="1">
            <a:off x="3378250" y="4386241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1" name="直接箭头连接符 181"/>
          <p:cNvCxnSpPr>
            <a:cxnSpLocks noChangeShapeType="1"/>
          </p:cNvCxnSpPr>
          <p:nvPr/>
        </p:nvCxnSpPr>
        <p:spPr bwMode="auto">
          <a:xfrm flipH="1">
            <a:off x="3627488" y="442751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2" name="直接箭头连接符 182"/>
          <p:cNvCxnSpPr>
            <a:cxnSpLocks noChangeShapeType="1"/>
          </p:cNvCxnSpPr>
          <p:nvPr/>
        </p:nvCxnSpPr>
        <p:spPr bwMode="auto">
          <a:xfrm flipV="1">
            <a:off x="3670350" y="4386241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3" name="直接箭头连接符 183"/>
          <p:cNvCxnSpPr>
            <a:cxnSpLocks noChangeShapeType="1"/>
          </p:cNvCxnSpPr>
          <p:nvPr/>
        </p:nvCxnSpPr>
        <p:spPr bwMode="auto">
          <a:xfrm flipH="1">
            <a:off x="3919588" y="442751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4" name="直接箭头连接符 184"/>
          <p:cNvCxnSpPr>
            <a:cxnSpLocks noChangeShapeType="1"/>
          </p:cNvCxnSpPr>
          <p:nvPr/>
        </p:nvCxnSpPr>
        <p:spPr bwMode="auto">
          <a:xfrm flipV="1">
            <a:off x="3971975" y="4386241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5" name="直接箭头连接符 183"/>
          <p:cNvCxnSpPr>
            <a:cxnSpLocks noChangeShapeType="1"/>
          </p:cNvCxnSpPr>
          <p:nvPr/>
        </p:nvCxnSpPr>
        <p:spPr bwMode="auto">
          <a:xfrm flipH="1">
            <a:off x="4519663" y="442592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6" name="直接箭头连接符 184"/>
          <p:cNvCxnSpPr>
            <a:cxnSpLocks noChangeShapeType="1"/>
          </p:cNvCxnSpPr>
          <p:nvPr/>
        </p:nvCxnSpPr>
        <p:spPr bwMode="auto">
          <a:xfrm flipV="1">
            <a:off x="4572050" y="4384653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7" name="直接箭头连接符 181"/>
          <p:cNvCxnSpPr>
            <a:cxnSpLocks noChangeShapeType="1"/>
          </p:cNvCxnSpPr>
          <p:nvPr/>
        </p:nvCxnSpPr>
        <p:spPr bwMode="auto">
          <a:xfrm flipH="1">
            <a:off x="4822875" y="442751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8" name="直接箭头连接符 182"/>
          <p:cNvCxnSpPr>
            <a:cxnSpLocks noChangeShapeType="1"/>
          </p:cNvCxnSpPr>
          <p:nvPr/>
        </p:nvCxnSpPr>
        <p:spPr bwMode="auto">
          <a:xfrm flipV="1">
            <a:off x="4865738" y="4386241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" name="直接箭头连接符 183"/>
          <p:cNvCxnSpPr>
            <a:cxnSpLocks noChangeShapeType="1"/>
          </p:cNvCxnSpPr>
          <p:nvPr/>
        </p:nvCxnSpPr>
        <p:spPr bwMode="auto">
          <a:xfrm flipH="1">
            <a:off x="5114975" y="442751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0" name="直接箭头连接符 184"/>
          <p:cNvCxnSpPr>
            <a:cxnSpLocks noChangeShapeType="1"/>
          </p:cNvCxnSpPr>
          <p:nvPr/>
        </p:nvCxnSpPr>
        <p:spPr bwMode="auto">
          <a:xfrm flipV="1">
            <a:off x="5167363" y="4386241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1" name="直接箭头连接符 181"/>
          <p:cNvCxnSpPr>
            <a:cxnSpLocks noChangeShapeType="1"/>
          </p:cNvCxnSpPr>
          <p:nvPr/>
        </p:nvCxnSpPr>
        <p:spPr bwMode="auto">
          <a:xfrm flipH="1">
            <a:off x="5422950" y="4425928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2" name="直接箭头连接符 182"/>
          <p:cNvCxnSpPr>
            <a:cxnSpLocks noChangeShapeType="1"/>
          </p:cNvCxnSpPr>
          <p:nvPr/>
        </p:nvCxnSpPr>
        <p:spPr bwMode="auto">
          <a:xfrm flipV="1">
            <a:off x="5480100" y="4384653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3" name="直接箭头连接符 183"/>
          <p:cNvCxnSpPr>
            <a:cxnSpLocks noChangeShapeType="1"/>
          </p:cNvCxnSpPr>
          <p:nvPr/>
        </p:nvCxnSpPr>
        <p:spPr bwMode="auto">
          <a:xfrm flipH="1">
            <a:off x="5734100" y="4425928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4" name="直接箭头连接符 182"/>
          <p:cNvCxnSpPr>
            <a:cxnSpLocks noChangeShapeType="1"/>
          </p:cNvCxnSpPr>
          <p:nvPr/>
        </p:nvCxnSpPr>
        <p:spPr bwMode="auto">
          <a:xfrm flipV="1">
            <a:off x="5781725" y="4386241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5" name="直接箭头连接符 183"/>
          <p:cNvCxnSpPr>
            <a:cxnSpLocks noChangeShapeType="1"/>
          </p:cNvCxnSpPr>
          <p:nvPr/>
        </p:nvCxnSpPr>
        <p:spPr bwMode="auto">
          <a:xfrm flipH="1">
            <a:off x="6040488" y="442751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6" name="直接箭头连接符 175"/>
          <p:cNvCxnSpPr>
            <a:cxnSpLocks noChangeShapeType="1"/>
          </p:cNvCxnSpPr>
          <p:nvPr/>
        </p:nvCxnSpPr>
        <p:spPr bwMode="auto">
          <a:xfrm>
            <a:off x="6070650" y="4645003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7" name="直接箭头连接符 178"/>
          <p:cNvCxnSpPr>
            <a:cxnSpLocks noChangeShapeType="1"/>
          </p:cNvCxnSpPr>
          <p:nvPr/>
        </p:nvCxnSpPr>
        <p:spPr bwMode="auto">
          <a:xfrm>
            <a:off x="3311575" y="5003778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8" name="直接箭头连接符 179"/>
          <p:cNvCxnSpPr>
            <a:cxnSpLocks noChangeShapeType="1"/>
          </p:cNvCxnSpPr>
          <p:nvPr/>
        </p:nvCxnSpPr>
        <p:spPr bwMode="auto">
          <a:xfrm flipH="1">
            <a:off x="3340150" y="5046641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9" name="直接箭头连接符 180"/>
          <p:cNvCxnSpPr>
            <a:cxnSpLocks noChangeShapeType="1"/>
          </p:cNvCxnSpPr>
          <p:nvPr/>
        </p:nvCxnSpPr>
        <p:spPr bwMode="auto">
          <a:xfrm flipV="1">
            <a:off x="3378250" y="500536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0" name="直接箭头连接符 181"/>
          <p:cNvCxnSpPr>
            <a:cxnSpLocks noChangeShapeType="1"/>
          </p:cNvCxnSpPr>
          <p:nvPr/>
        </p:nvCxnSpPr>
        <p:spPr bwMode="auto">
          <a:xfrm flipH="1">
            <a:off x="3627488" y="504664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1" name="直接箭头连接符 182"/>
          <p:cNvCxnSpPr>
            <a:cxnSpLocks noChangeShapeType="1"/>
          </p:cNvCxnSpPr>
          <p:nvPr/>
        </p:nvCxnSpPr>
        <p:spPr bwMode="auto">
          <a:xfrm flipV="1">
            <a:off x="3670350" y="500536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2" name="直接箭头连接符 183"/>
          <p:cNvCxnSpPr>
            <a:cxnSpLocks noChangeShapeType="1"/>
          </p:cNvCxnSpPr>
          <p:nvPr/>
        </p:nvCxnSpPr>
        <p:spPr bwMode="auto">
          <a:xfrm flipH="1">
            <a:off x="3919588" y="504664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3" name="直接箭头连接符 184"/>
          <p:cNvCxnSpPr>
            <a:cxnSpLocks noChangeShapeType="1"/>
          </p:cNvCxnSpPr>
          <p:nvPr/>
        </p:nvCxnSpPr>
        <p:spPr bwMode="auto">
          <a:xfrm flipV="1">
            <a:off x="3971975" y="500536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4" name="直接箭头连接符 181"/>
          <p:cNvCxnSpPr>
            <a:cxnSpLocks noChangeShapeType="1"/>
          </p:cNvCxnSpPr>
          <p:nvPr/>
        </p:nvCxnSpPr>
        <p:spPr bwMode="auto">
          <a:xfrm flipH="1">
            <a:off x="4227563" y="50450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5" name="直接箭头连接符 182"/>
          <p:cNvCxnSpPr>
            <a:cxnSpLocks noChangeShapeType="1"/>
          </p:cNvCxnSpPr>
          <p:nvPr/>
        </p:nvCxnSpPr>
        <p:spPr bwMode="auto">
          <a:xfrm flipV="1">
            <a:off x="4270425" y="5003778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6" name="直接箭头连接符 183"/>
          <p:cNvCxnSpPr>
            <a:cxnSpLocks noChangeShapeType="1"/>
          </p:cNvCxnSpPr>
          <p:nvPr/>
        </p:nvCxnSpPr>
        <p:spPr bwMode="auto">
          <a:xfrm flipH="1">
            <a:off x="4519663" y="50450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7" name="直接箭头连接符 184"/>
          <p:cNvCxnSpPr>
            <a:cxnSpLocks noChangeShapeType="1"/>
          </p:cNvCxnSpPr>
          <p:nvPr/>
        </p:nvCxnSpPr>
        <p:spPr bwMode="auto">
          <a:xfrm flipV="1">
            <a:off x="4572050" y="5003778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8" name="直接箭头连接符 181"/>
          <p:cNvCxnSpPr>
            <a:cxnSpLocks noChangeShapeType="1"/>
          </p:cNvCxnSpPr>
          <p:nvPr/>
        </p:nvCxnSpPr>
        <p:spPr bwMode="auto">
          <a:xfrm flipH="1">
            <a:off x="4822875" y="504664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9" name="直接箭头连接符 182"/>
          <p:cNvCxnSpPr>
            <a:cxnSpLocks noChangeShapeType="1"/>
          </p:cNvCxnSpPr>
          <p:nvPr/>
        </p:nvCxnSpPr>
        <p:spPr bwMode="auto">
          <a:xfrm flipV="1">
            <a:off x="4865738" y="5005366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0" name="直接箭头连接符 183"/>
          <p:cNvCxnSpPr>
            <a:cxnSpLocks noChangeShapeType="1"/>
          </p:cNvCxnSpPr>
          <p:nvPr/>
        </p:nvCxnSpPr>
        <p:spPr bwMode="auto">
          <a:xfrm flipH="1">
            <a:off x="5114975" y="504664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1" name="直接箭头连接符 184"/>
          <p:cNvCxnSpPr>
            <a:cxnSpLocks noChangeShapeType="1"/>
          </p:cNvCxnSpPr>
          <p:nvPr/>
        </p:nvCxnSpPr>
        <p:spPr bwMode="auto">
          <a:xfrm flipV="1">
            <a:off x="5167363" y="500536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2" name="直接箭头连接符 181"/>
          <p:cNvCxnSpPr>
            <a:cxnSpLocks noChangeShapeType="1"/>
          </p:cNvCxnSpPr>
          <p:nvPr/>
        </p:nvCxnSpPr>
        <p:spPr bwMode="auto">
          <a:xfrm flipH="1">
            <a:off x="5422950" y="504505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3" name="直接箭头连接符 183"/>
          <p:cNvCxnSpPr>
            <a:cxnSpLocks noChangeShapeType="1"/>
          </p:cNvCxnSpPr>
          <p:nvPr/>
        </p:nvCxnSpPr>
        <p:spPr bwMode="auto">
          <a:xfrm flipH="1">
            <a:off x="5783313" y="504505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4" name="直接箭头连接符 182"/>
          <p:cNvCxnSpPr>
            <a:cxnSpLocks noChangeShapeType="1"/>
          </p:cNvCxnSpPr>
          <p:nvPr/>
        </p:nvCxnSpPr>
        <p:spPr bwMode="auto">
          <a:xfrm flipV="1">
            <a:off x="5829350" y="500536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5" name="直接箭头连接符 183"/>
          <p:cNvCxnSpPr>
            <a:cxnSpLocks noChangeShapeType="1"/>
          </p:cNvCxnSpPr>
          <p:nvPr/>
        </p:nvCxnSpPr>
        <p:spPr bwMode="auto">
          <a:xfrm flipH="1">
            <a:off x="6088113" y="504664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6" name="直接箭头连接符 178"/>
          <p:cNvCxnSpPr>
            <a:cxnSpLocks noChangeShapeType="1"/>
          </p:cNvCxnSpPr>
          <p:nvPr/>
        </p:nvCxnSpPr>
        <p:spPr bwMode="auto">
          <a:xfrm>
            <a:off x="3335388" y="5603853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7" name="直接箭头连接符 178"/>
          <p:cNvCxnSpPr>
            <a:cxnSpLocks noChangeShapeType="1"/>
          </p:cNvCxnSpPr>
          <p:nvPr/>
        </p:nvCxnSpPr>
        <p:spPr bwMode="auto">
          <a:xfrm>
            <a:off x="3651300" y="5603853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8" name="直接箭头连接符 178"/>
          <p:cNvCxnSpPr>
            <a:cxnSpLocks noChangeShapeType="1"/>
          </p:cNvCxnSpPr>
          <p:nvPr/>
        </p:nvCxnSpPr>
        <p:spPr bwMode="auto">
          <a:xfrm>
            <a:off x="3935463" y="5603853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9" name="直接箭头连接符 178"/>
          <p:cNvCxnSpPr>
            <a:cxnSpLocks noChangeShapeType="1"/>
          </p:cNvCxnSpPr>
          <p:nvPr/>
        </p:nvCxnSpPr>
        <p:spPr bwMode="auto">
          <a:xfrm>
            <a:off x="4252963" y="5603853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0" name="直接箭头连接符 178"/>
          <p:cNvCxnSpPr>
            <a:cxnSpLocks noChangeShapeType="1"/>
          </p:cNvCxnSpPr>
          <p:nvPr/>
        </p:nvCxnSpPr>
        <p:spPr bwMode="auto">
          <a:xfrm>
            <a:off x="4557763" y="5603853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1" name="直接箭头连接符 178"/>
          <p:cNvCxnSpPr>
            <a:cxnSpLocks noChangeShapeType="1"/>
          </p:cNvCxnSpPr>
          <p:nvPr/>
        </p:nvCxnSpPr>
        <p:spPr bwMode="auto">
          <a:xfrm>
            <a:off x="4875263" y="5603853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2" name="直接箭头连接符 178"/>
          <p:cNvCxnSpPr>
            <a:cxnSpLocks noChangeShapeType="1"/>
          </p:cNvCxnSpPr>
          <p:nvPr/>
        </p:nvCxnSpPr>
        <p:spPr bwMode="auto">
          <a:xfrm>
            <a:off x="5159425" y="5603853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3" name="直接箭头连接符 178"/>
          <p:cNvCxnSpPr>
            <a:cxnSpLocks noChangeShapeType="1"/>
          </p:cNvCxnSpPr>
          <p:nvPr/>
        </p:nvCxnSpPr>
        <p:spPr bwMode="auto">
          <a:xfrm>
            <a:off x="5475338" y="5603853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14" name="Line 103"/>
          <p:cNvSpPr>
            <a:spLocks noChangeShapeType="1"/>
          </p:cNvSpPr>
          <p:nvPr/>
        </p:nvSpPr>
        <p:spPr bwMode="auto">
          <a:xfrm>
            <a:off x="3094088" y="3605952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5" name="Line 103"/>
          <p:cNvSpPr>
            <a:spLocks noChangeShapeType="1"/>
          </p:cNvSpPr>
          <p:nvPr/>
        </p:nvSpPr>
        <p:spPr bwMode="auto">
          <a:xfrm>
            <a:off x="3098850" y="4216378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6" name="Line 103"/>
          <p:cNvSpPr>
            <a:spLocks noChangeShapeType="1"/>
          </p:cNvSpPr>
          <p:nvPr/>
        </p:nvSpPr>
        <p:spPr bwMode="auto">
          <a:xfrm>
            <a:off x="3090913" y="4828827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7" name="Line 103"/>
          <p:cNvSpPr>
            <a:spLocks noChangeShapeType="1"/>
          </p:cNvSpPr>
          <p:nvPr/>
        </p:nvSpPr>
        <p:spPr bwMode="auto">
          <a:xfrm>
            <a:off x="3087738" y="5435578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418" name="直接箭头连接符 178"/>
          <p:cNvCxnSpPr>
            <a:cxnSpLocks noChangeShapeType="1"/>
          </p:cNvCxnSpPr>
          <p:nvPr/>
        </p:nvCxnSpPr>
        <p:spPr bwMode="auto">
          <a:xfrm>
            <a:off x="5778550" y="5603853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9" name="直接箭头连接符 178"/>
          <p:cNvCxnSpPr>
            <a:cxnSpLocks noChangeShapeType="1"/>
          </p:cNvCxnSpPr>
          <p:nvPr/>
        </p:nvCxnSpPr>
        <p:spPr bwMode="auto">
          <a:xfrm>
            <a:off x="6096050" y="5603853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20" name="直接箭头连接符 159"/>
          <p:cNvCxnSpPr>
            <a:cxnSpLocks noChangeShapeType="1"/>
          </p:cNvCxnSpPr>
          <p:nvPr/>
        </p:nvCxnSpPr>
        <p:spPr bwMode="auto">
          <a:xfrm flipV="1">
            <a:off x="4891535" y="3170166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1" name="TextBox 420"/>
          <p:cNvSpPr txBox="1"/>
          <p:nvPr/>
        </p:nvSpPr>
        <p:spPr>
          <a:xfrm>
            <a:off x="6657696" y="3562100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0:    0    ~  11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1:   12   ~ 52.a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2: 52.b  ~ 83.c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3: 83.d  ~  98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22" name="Line 120"/>
          <p:cNvSpPr>
            <a:spLocks noChangeShapeType="1"/>
          </p:cNvSpPr>
          <p:nvPr/>
        </p:nvSpPr>
        <p:spPr bwMode="auto">
          <a:xfrm>
            <a:off x="5988840" y="4845499"/>
            <a:ext cx="0" cy="1080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3" name="Line 120"/>
          <p:cNvSpPr>
            <a:spLocks noChangeShapeType="1"/>
          </p:cNvSpPr>
          <p:nvPr/>
        </p:nvSpPr>
        <p:spPr bwMode="auto">
          <a:xfrm flipH="1">
            <a:off x="5831948" y="4933573"/>
            <a:ext cx="144016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424" name="直接箭头连接符 184"/>
          <p:cNvCxnSpPr>
            <a:cxnSpLocks noChangeShapeType="1"/>
          </p:cNvCxnSpPr>
          <p:nvPr/>
        </p:nvCxnSpPr>
        <p:spPr bwMode="auto">
          <a:xfrm flipV="1">
            <a:off x="5460688" y="4876513"/>
            <a:ext cx="393700" cy="40119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5" name="Line 115"/>
          <p:cNvSpPr>
            <a:spLocks noChangeShapeType="1"/>
          </p:cNvSpPr>
          <p:nvPr/>
        </p:nvSpPr>
        <p:spPr bwMode="auto">
          <a:xfrm>
            <a:off x="4312256" y="4529574"/>
            <a:ext cx="0" cy="2160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426" name="直接箭头连接符 181"/>
          <p:cNvCxnSpPr>
            <a:cxnSpLocks noChangeShapeType="1"/>
          </p:cNvCxnSpPr>
          <p:nvPr/>
        </p:nvCxnSpPr>
        <p:spPr bwMode="auto">
          <a:xfrm flipH="1">
            <a:off x="4227563" y="4425928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7" name="Line 120"/>
          <p:cNvSpPr>
            <a:spLocks noChangeShapeType="1"/>
          </p:cNvSpPr>
          <p:nvPr/>
        </p:nvSpPr>
        <p:spPr bwMode="auto">
          <a:xfrm flipH="1">
            <a:off x="4164544" y="4735301"/>
            <a:ext cx="1440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428" name="直接箭头连接符 184"/>
          <p:cNvCxnSpPr>
            <a:cxnSpLocks noChangeShapeType="1"/>
            <a:endCxn id="257" idx="3"/>
          </p:cNvCxnSpPr>
          <p:nvPr/>
        </p:nvCxnSpPr>
        <p:spPr bwMode="auto">
          <a:xfrm flipV="1">
            <a:off x="4281432" y="4383066"/>
            <a:ext cx="368406" cy="41275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 advTm="1540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GOC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858125" cy="107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Tiles can also be used 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lvl="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WPP / WTPP can also be used among GOCs</a:t>
            </a:r>
          </a:p>
        </p:txBody>
      </p:sp>
      <p:sp>
        <p:nvSpPr>
          <p:cNvPr id="208" name="Rectangle 2"/>
          <p:cNvSpPr>
            <a:spLocks noChangeArrowheads="1"/>
          </p:cNvSpPr>
          <p:nvPr/>
        </p:nvSpPr>
        <p:spPr bwMode="auto">
          <a:xfrm>
            <a:off x="3095154" y="29969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09" name="Rectangle 3"/>
          <p:cNvSpPr>
            <a:spLocks noChangeArrowheads="1"/>
          </p:cNvSpPr>
          <p:nvPr/>
        </p:nvSpPr>
        <p:spPr bwMode="auto">
          <a:xfrm>
            <a:off x="3399954" y="29969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10" name="Rectangle 4"/>
          <p:cNvSpPr>
            <a:spLocks noChangeArrowheads="1"/>
          </p:cNvSpPr>
          <p:nvPr/>
        </p:nvSpPr>
        <p:spPr bwMode="auto">
          <a:xfrm>
            <a:off x="3704754" y="2996952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211" name="Rectangle 5"/>
          <p:cNvSpPr>
            <a:spLocks noChangeArrowheads="1"/>
          </p:cNvSpPr>
          <p:nvPr/>
        </p:nvSpPr>
        <p:spPr bwMode="auto">
          <a:xfrm>
            <a:off x="4009554" y="30038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212" name="Rectangle 6"/>
          <p:cNvSpPr>
            <a:spLocks noChangeArrowheads="1"/>
          </p:cNvSpPr>
          <p:nvPr/>
        </p:nvSpPr>
        <p:spPr bwMode="auto">
          <a:xfrm>
            <a:off x="4314354" y="29969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213" name="Rectangle 7"/>
          <p:cNvSpPr>
            <a:spLocks noChangeArrowheads="1"/>
          </p:cNvSpPr>
          <p:nvPr/>
        </p:nvSpPr>
        <p:spPr bwMode="auto">
          <a:xfrm>
            <a:off x="4619154" y="29969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214" name="Rectangle 8"/>
          <p:cNvSpPr>
            <a:spLocks noChangeArrowheads="1"/>
          </p:cNvSpPr>
          <p:nvPr/>
        </p:nvSpPr>
        <p:spPr bwMode="auto">
          <a:xfrm>
            <a:off x="4923954" y="29985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30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15" name="Rectangle 9"/>
          <p:cNvSpPr>
            <a:spLocks noChangeArrowheads="1"/>
          </p:cNvSpPr>
          <p:nvPr/>
        </p:nvSpPr>
        <p:spPr bwMode="auto">
          <a:xfrm>
            <a:off x="5228754" y="29985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31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16" name="Rectangle 10"/>
          <p:cNvSpPr>
            <a:spLocks noChangeArrowheads="1"/>
          </p:cNvSpPr>
          <p:nvPr/>
        </p:nvSpPr>
        <p:spPr bwMode="auto">
          <a:xfrm>
            <a:off x="5533554" y="29985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33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17" name="Rectangle 11"/>
          <p:cNvSpPr>
            <a:spLocks noChangeArrowheads="1"/>
          </p:cNvSpPr>
          <p:nvPr/>
        </p:nvSpPr>
        <p:spPr bwMode="auto">
          <a:xfrm>
            <a:off x="5838354" y="29969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35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18" name="Rectangle 12"/>
          <p:cNvSpPr>
            <a:spLocks noChangeArrowheads="1"/>
          </p:cNvSpPr>
          <p:nvPr/>
        </p:nvSpPr>
        <p:spPr bwMode="auto">
          <a:xfrm>
            <a:off x="3095154" y="329698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219" name="Rectangle 13"/>
          <p:cNvSpPr>
            <a:spLocks noChangeArrowheads="1"/>
          </p:cNvSpPr>
          <p:nvPr/>
        </p:nvSpPr>
        <p:spPr bwMode="auto">
          <a:xfrm>
            <a:off x="3399954" y="3296989"/>
            <a:ext cx="334962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220" name="Rectangle 14"/>
          <p:cNvSpPr>
            <a:spLocks noChangeArrowheads="1"/>
          </p:cNvSpPr>
          <p:nvPr/>
        </p:nvSpPr>
        <p:spPr bwMode="auto">
          <a:xfrm>
            <a:off x="3704754" y="329698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221" name="Rectangle 15"/>
          <p:cNvSpPr>
            <a:spLocks noChangeArrowheads="1"/>
          </p:cNvSpPr>
          <p:nvPr/>
        </p:nvSpPr>
        <p:spPr bwMode="auto">
          <a:xfrm>
            <a:off x="4009554" y="329698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222" name="Rectangle 16"/>
          <p:cNvSpPr>
            <a:spLocks noChangeArrowheads="1"/>
          </p:cNvSpPr>
          <p:nvPr/>
        </p:nvSpPr>
        <p:spPr bwMode="auto">
          <a:xfrm>
            <a:off x="4314354" y="32969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223" name="Rectangle 17"/>
          <p:cNvSpPr>
            <a:spLocks noChangeArrowheads="1"/>
          </p:cNvSpPr>
          <p:nvPr/>
        </p:nvSpPr>
        <p:spPr bwMode="auto">
          <a:xfrm>
            <a:off x="4619154" y="32969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11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24" name="Rectangle 18"/>
          <p:cNvSpPr>
            <a:spLocks noChangeArrowheads="1"/>
          </p:cNvSpPr>
          <p:nvPr/>
        </p:nvSpPr>
        <p:spPr bwMode="auto">
          <a:xfrm>
            <a:off x="4923954" y="32985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32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25" name="Rectangle 19"/>
          <p:cNvSpPr>
            <a:spLocks noChangeArrowheads="1"/>
          </p:cNvSpPr>
          <p:nvPr/>
        </p:nvSpPr>
        <p:spPr bwMode="auto">
          <a:xfrm>
            <a:off x="5228754" y="32985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34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26" name="Rectangle 20"/>
          <p:cNvSpPr>
            <a:spLocks noChangeArrowheads="1"/>
          </p:cNvSpPr>
          <p:nvPr/>
        </p:nvSpPr>
        <p:spPr bwMode="auto">
          <a:xfrm>
            <a:off x="5533554" y="32985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36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27" name="Rectangle 21"/>
          <p:cNvSpPr>
            <a:spLocks noChangeArrowheads="1"/>
          </p:cNvSpPr>
          <p:nvPr/>
        </p:nvSpPr>
        <p:spPr bwMode="auto">
          <a:xfrm>
            <a:off x="5838354" y="32969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38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28" name="Rectangle 22"/>
          <p:cNvSpPr>
            <a:spLocks noChangeArrowheads="1"/>
          </p:cNvSpPr>
          <p:nvPr/>
        </p:nvSpPr>
        <p:spPr bwMode="auto">
          <a:xfrm>
            <a:off x="3095154" y="36065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2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29" name="Rectangle 23"/>
          <p:cNvSpPr>
            <a:spLocks noChangeArrowheads="1"/>
          </p:cNvSpPr>
          <p:nvPr/>
        </p:nvSpPr>
        <p:spPr bwMode="auto">
          <a:xfrm>
            <a:off x="3399954" y="36065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0" name="Rectangle 24"/>
          <p:cNvSpPr>
            <a:spLocks noChangeArrowheads="1"/>
          </p:cNvSpPr>
          <p:nvPr/>
        </p:nvSpPr>
        <p:spPr bwMode="auto">
          <a:xfrm>
            <a:off x="3704754" y="36065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1" name="Rectangle 25"/>
          <p:cNvSpPr>
            <a:spLocks noChangeArrowheads="1"/>
          </p:cNvSpPr>
          <p:nvPr/>
        </p:nvSpPr>
        <p:spPr bwMode="auto">
          <a:xfrm>
            <a:off x="4009554" y="36049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2" name="Rectangle 26"/>
          <p:cNvSpPr>
            <a:spLocks noChangeArrowheads="1"/>
          </p:cNvSpPr>
          <p:nvPr/>
        </p:nvSpPr>
        <p:spPr bwMode="auto">
          <a:xfrm>
            <a:off x="4314354" y="36065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3" name="Rectangle 27"/>
          <p:cNvSpPr>
            <a:spLocks noChangeArrowheads="1"/>
          </p:cNvSpPr>
          <p:nvPr/>
        </p:nvSpPr>
        <p:spPr bwMode="auto">
          <a:xfrm>
            <a:off x="4619154" y="36065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2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1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4" name="Rectangle 28"/>
          <p:cNvSpPr>
            <a:spLocks noChangeArrowheads="1"/>
          </p:cNvSpPr>
          <p:nvPr/>
        </p:nvSpPr>
        <p:spPr bwMode="auto">
          <a:xfrm>
            <a:off x="4923954" y="36081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40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5" name="Rectangle 29"/>
          <p:cNvSpPr>
            <a:spLocks noChangeArrowheads="1"/>
          </p:cNvSpPr>
          <p:nvPr/>
        </p:nvSpPr>
        <p:spPr bwMode="auto">
          <a:xfrm>
            <a:off x="5228754" y="36081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41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6" name="Rectangle 30"/>
          <p:cNvSpPr>
            <a:spLocks noChangeArrowheads="1"/>
          </p:cNvSpPr>
          <p:nvPr/>
        </p:nvSpPr>
        <p:spPr bwMode="auto">
          <a:xfrm>
            <a:off x="5533554" y="36081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7" name="Rectangle 31"/>
          <p:cNvSpPr>
            <a:spLocks noChangeArrowheads="1"/>
          </p:cNvSpPr>
          <p:nvPr/>
        </p:nvSpPr>
        <p:spPr bwMode="auto">
          <a:xfrm>
            <a:off x="5838354" y="36065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8" name="Rectangle 32"/>
          <p:cNvSpPr>
            <a:spLocks noChangeArrowheads="1"/>
          </p:cNvSpPr>
          <p:nvPr/>
        </p:nvSpPr>
        <p:spPr bwMode="auto">
          <a:xfrm>
            <a:off x="3095154" y="3906589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9" name="Rectangle 33"/>
          <p:cNvSpPr>
            <a:spLocks noChangeArrowheads="1"/>
          </p:cNvSpPr>
          <p:nvPr/>
        </p:nvSpPr>
        <p:spPr bwMode="auto">
          <a:xfrm>
            <a:off x="3399954" y="3906589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0" name="Rectangle 34"/>
          <p:cNvSpPr>
            <a:spLocks noChangeArrowheads="1"/>
          </p:cNvSpPr>
          <p:nvPr/>
        </p:nvSpPr>
        <p:spPr bwMode="auto">
          <a:xfrm>
            <a:off x="3704754" y="3906589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1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1" name="Rectangle 35"/>
          <p:cNvSpPr>
            <a:spLocks noChangeArrowheads="1"/>
          </p:cNvSpPr>
          <p:nvPr/>
        </p:nvSpPr>
        <p:spPr bwMode="auto">
          <a:xfrm>
            <a:off x="4009554" y="3906589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2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0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2" name="Rectangle 36"/>
          <p:cNvSpPr>
            <a:spLocks noChangeArrowheads="1"/>
          </p:cNvSpPr>
          <p:nvPr/>
        </p:nvSpPr>
        <p:spPr bwMode="auto">
          <a:xfrm>
            <a:off x="4314354" y="39065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2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2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3" name="Rectangle 37"/>
          <p:cNvSpPr>
            <a:spLocks noChangeArrowheads="1"/>
          </p:cNvSpPr>
          <p:nvPr/>
        </p:nvSpPr>
        <p:spPr bwMode="auto">
          <a:xfrm>
            <a:off x="4619154" y="39065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23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4" name="Rectangle 38"/>
          <p:cNvSpPr>
            <a:spLocks noChangeArrowheads="1"/>
          </p:cNvSpPr>
          <p:nvPr/>
        </p:nvSpPr>
        <p:spPr bwMode="auto">
          <a:xfrm>
            <a:off x="4923954" y="39081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5" name="Rectangle 39"/>
          <p:cNvSpPr>
            <a:spLocks noChangeArrowheads="1"/>
          </p:cNvSpPr>
          <p:nvPr/>
        </p:nvSpPr>
        <p:spPr bwMode="auto">
          <a:xfrm>
            <a:off x="5228754" y="39081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6" name="Rectangle 40"/>
          <p:cNvSpPr>
            <a:spLocks noChangeArrowheads="1"/>
          </p:cNvSpPr>
          <p:nvPr/>
        </p:nvSpPr>
        <p:spPr bwMode="auto">
          <a:xfrm>
            <a:off x="5533554" y="39081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7" name="Rectangle 41"/>
          <p:cNvSpPr>
            <a:spLocks noChangeArrowheads="1"/>
          </p:cNvSpPr>
          <p:nvPr/>
        </p:nvSpPr>
        <p:spPr bwMode="auto">
          <a:xfrm>
            <a:off x="5838354" y="39065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8" name="Rectangle 42"/>
          <p:cNvSpPr>
            <a:spLocks noChangeArrowheads="1"/>
          </p:cNvSpPr>
          <p:nvPr/>
        </p:nvSpPr>
        <p:spPr bwMode="auto">
          <a:xfrm>
            <a:off x="3095154" y="42161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2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9" name="Rectangle 43"/>
          <p:cNvSpPr>
            <a:spLocks noChangeArrowheads="1"/>
          </p:cNvSpPr>
          <p:nvPr/>
        </p:nvSpPr>
        <p:spPr bwMode="auto">
          <a:xfrm>
            <a:off x="3399954" y="42161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</a:rPr>
              <a:t>2</a:t>
            </a:r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0" name="Rectangle 44"/>
          <p:cNvSpPr>
            <a:spLocks noChangeArrowheads="1"/>
          </p:cNvSpPr>
          <p:nvPr/>
        </p:nvSpPr>
        <p:spPr bwMode="auto">
          <a:xfrm>
            <a:off x="3704754" y="42161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26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1" name="Rectangle 45"/>
          <p:cNvSpPr>
            <a:spLocks noChangeArrowheads="1"/>
          </p:cNvSpPr>
          <p:nvPr/>
        </p:nvSpPr>
        <p:spPr bwMode="auto">
          <a:xfrm>
            <a:off x="4009554" y="42145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27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2" name="Rectangle 46"/>
          <p:cNvSpPr>
            <a:spLocks noChangeArrowheads="1"/>
          </p:cNvSpPr>
          <p:nvPr/>
        </p:nvSpPr>
        <p:spPr bwMode="auto">
          <a:xfrm>
            <a:off x="4314354" y="42161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28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3" name="Rectangle 47"/>
          <p:cNvSpPr>
            <a:spLocks noChangeArrowheads="1"/>
          </p:cNvSpPr>
          <p:nvPr/>
        </p:nvSpPr>
        <p:spPr bwMode="auto">
          <a:xfrm>
            <a:off x="4619154" y="42161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29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4" name="Rectangle 48"/>
          <p:cNvSpPr>
            <a:spLocks noChangeArrowheads="1"/>
          </p:cNvSpPr>
          <p:nvPr/>
        </p:nvSpPr>
        <p:spPr bwMode="auto">
          <a:xfrm>
            <a:off x="4923954" y="42177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5" name="Rectangle 49"/>
          <p:cNvSpPr>
            <a:spLocks noChangeArrowheads="1"/>
          </p:cNvSpPr>
          <p:nvPr/>
        </p:nvSpPr>
        <p:spPr bwMode="auto">
          <a:xfrm>
            <a:off x="5228754" y="42177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6" name="Rectangle 50"/>
          <p:cNvSpPr>
            <a:spLocks noChangeArrowheads="1"/>
          </p:cNvSpPr>
          <p:nvPr/>
        </p:nvSpPr>
        <p:spPr bwMode="auto">
          <a:xfrm>
            <a:off x="5533554" y="42177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7" name="Rectangle 51"/>
          <p:cNvSpPr>
            <a:spLocks noChangeArrowheads="1"/>
          </p:cNvSpPr>
          <p:nvPr/>
        </p:nvSpPr>
        <p:spPr bwMode="auto">
          <a:xfrm>
            <a:off x="5838354" y="42161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8" name="Rectangle 52"/>
          <p:cNvSpPr>
            <a:spLocks noChangeArrowheads="1"/>
          </p:cNvSpPr>
          <p:nvPr/>
        </p:nvSpPr>
        <p:spPr bwMode="auto">
          <a:xfrm>
            <a:off x="3095154" y="451618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9" name="Rectangle 53"/>
          <p:cNvSpPr>
            <a:spLocks noChangeArrowheads="1"/>
          </p:cNvSpPr>
          <p:nvPr/>
        </p:nvSpPr>
        <p:spPr bwMode="auto">
          <a:xfrm>
            <a:off x="3399954" y="451618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0" name="Rectangle 54"/>
          <p:cNvSpPr>
            <a:spLocks noChangeArrowheads="1"/>
          </p:cNvSpPr>
          <p:nvPr/>
        </p:nvSpPr>
        <p:spPr bwMode="auto">
          <a:xfrm>
            <a:off x="37047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1" name="Rectangle 55"/>
          <p:cNvSpPr>
            <a:spLocks noChangeArrowheads="1"/>
          </p:cNvSpPr>
          <p:nvPr/>
        </p:nvSpPr>
        <p:spPr bwMode="auto">
          <a:xfrm>
            <a:off x="40095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2" name="Rectangle 56"/>
          <p:cNvSpPr>
            <a:spLocks noChangeArrowheads="1"/>
          </p:cNvSpPr>
          <p:nvPr/>
        </p:nvSpPr>
        <p:spPr bwMode="auto">
          <a:xfrm>
            <a:off x="43143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3" name="Rectangle 57"/>
          <p:cNvSpPr>
            <a:spLocks noChangeArrowheads="1"/>
          </p:cNvSpPr>
          <p:nvPr/>
        </p:nvSpPr>
        <p:spPr bwMode="auto">
          <a:xfrm>
            <a:off x="46191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4" name="Rectangle 58"/>
          <p:cNvSpPr>
            <a:spLocks noChangeArrowheads="1"/>
          </p:cNvSpPr>
          <p:nvPr/>
        </p:nvSpPr>
        <p:spPr bwMode="auto">
          <a:xfrm>
            <a:off x="4923954" y="45177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5" name="Rectangle 59"/>
          <p:cNvSpPr>
            <a:spLocks noChangeArrowheads="1"/>
          </p:cNvSpPr>
          <p:nvPr/>
        </p:nvSpPr>
        <p:spPr bwMode="auto">
          <a:xfrm>
            <a:off x="5228754" y="45177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80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6" name="Rectangle 60"/>
          <p:cNvSpPr>
            <a:spLocks noChangeArrowheads="1"/>
          </p:cNvSpPr>
          <p:nvPr/>
        </p:nvSpPr>
        <p:spPr bwMode="auto">
          <a:xfrm>
            <a:off x="5533554" y="45177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7" name="Rectangle 61"/>
          <p:cNvSpPr>
            <a:spLocks noChangeArrowheads="1"/>
          </p:cNvSpPr>
          <p:nvPr/>
        </p:nvSpPr>
        <p:spPr bwMode="auto">
          <a:xfrm>
            <a:off x="58383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84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8" name="Rectangle 62"/>
          <p:cNvSpPr>
            <a:spLocks noChangeArrowheads="1"/>
          </p:cNvSpPr>
          <p:nvPr/>
        </p:nvSpPr>
        <p:spPr bwMode="auto">
          <a:xfrm>
            <a:off x="3095154" y="48257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9" name="Rectangle 63"/>
          <p:cNvSpPr>
            <a:spLocks noChangeArrowheads="1"/>
          </p:cNvSpPr>
          <p:nvPr/>
        </p:nvSpPr>
        <p:spPr bwMode="auto">
          <a:xfrm>
            <a:off x="3399954" y="48257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0" name="Rectangle 64"/>
          <p:cNvSpPr>
            <a:spLocks noChangeArrowheads="1"/>
          </p:cNvSpPr>
          <p:nvPr/>
        </p:nvSpPr>
        <p:spPr bwMode="auto">
          <a:xfrm>
            <a:off x="3704754" y="48257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1" name="Rectangle 65"/>
          <p:cNvSpPr>
            <a:spLocks noChangeArrowheads="1"/>
          </p:cNvSpPr>
          <p:nvPr/>
        </p:nvSpPr>
        <p:spPr bwMode="auto">
          <a:xfrm>
            <a:off x="4009554" y="48257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2" name="Rectangle 66"/>
          <p:cNvSpPr>
            <a:spLocks noChangeArrowheads="1"/>
          </p:cNvSpPr>
          <p:nvPr/>
        </p:nvSpPr>
        <p:spPr bwMode="auto">
          <a:xfrm>
            <a:off x="4314354" y="48257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3" name="Rectangle 67"/>
          <p:cNvSpPr>
            <a:spLocks noChangeArrowheads="1"/>
          </p:cNvSpPr>
          <p:nvPr/>
        </p:nvSpPr>
        <p:spPr bwMode="auto">
          <a:xfrm>
            <a:off x="4619154" y="48257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4" name="Rectangle 68"/>
          <p:cNvSpPr>
            <a:spLocks noChangeArrowheads="1"/>
          </p:cNvSpPr>
          <p:nvPr/>
        </p:nvSpPr>
        <p:spPr bwMode="auto">
          <a:xfrm>
            <a:off x="4923954" y="48273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5" name="Rectangle 69"/>
          <p:cNvSpPr>
            <a:spLocks noChangeArrowheads="1"/>
          </p:cNvSpPr>
          <p:nvPr/>
        </p:nvSpPr>
        <p:spPr bwMode="auto">
          <a:xfrm>
            <a:off x="5228754" y="48273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83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6" name="Rectangle 70"/>
          <p:cNvSpPr>
            <a:spLocks noChangeArrowheads="1"/>
          </p:cNvSpPr>
          <p:nvPr/>
        </p:nvSpPr>
        <p:spPr bwMode="auto">
          <a:xfrm>
            <a:off x="5533554" y="48273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85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7" name="Rectangle 71"/>
          <p:cNvSpPr>
            <a:spLocks noChangeArrowheads="1"/>
          </p:cNvSpPr>
          <p:nvPr/>
        </p:nvSpPr>
        <p:spPr bwMode="auto">
          <a:xfrm>
            <a:off x="5838354" y="48257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87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8" name="Rectangle 72"/>
          <p:cNvSpPr>
            <a:spLocks noChangeArrowheads="1"/>
          </p:cNvSpPr>
          <p:nvPr/>
        </p:nvSpPr>
        <p:spPr bwMode="auto">
          <a:xfrm>
            <a:off x="3095154" y="5127377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9" name="Rectangle 73"/>
          <p:cNvSpPr>
            <a:spLocks noChangeArrowheads="1"/>
          </p:cNvSpPr>
          <p:nvPr/>
        </p:nvSpPr>
        <p:spPr bwMode="auto">
          <a:xfrm>
            <a:off x="3399954" y="5127377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0" name="Rectangle 74"/>
          <p:cNvSpPr>
            <a:spLocks noChangeArrowheads="1"/>
          </p:cNvSpPr>
          <p:nvPr/>
        </p:nvSpPr>
        <p:spPr bwMode="auto">
          <a:xfrm>
            <a:off x="37047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1" name="Rectangle 75"/>
          <p:cNvSpPr>
            <a:spLocks noChangeArrowheads="1"/>
          </p:cNvSpPr>
          <p:nvPr/>
        </p:nvSpPr>
        <p:spPr bwMode="auto">
          <a:xfrm>
            <a:off x="4009554" y="51257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2" name="Rectangle 76"/>
          <p:cNvSpPr>
            <a:spLocks noChangeArrowheads="1"/>
          </p:cNvSpPr>
          <p:nvPr/>
        </p:nvSpPr>
        <p:spPr bwMode="auto">
          <a:xfrm>
            <a:off x="43143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74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3" name="Rectangle 77"/>
          <p:cNvSpPr>
            <a:spLocks noChangeArrowheads="1"/>
          </p:cNvSpPr>
          <p:nvPr/>
        </p:nvSpPr>
        <p:spPr bwMode="auto">
          <a:xfrm>
            <a:off x="46191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4" name="Rectangle 78"/>
          <p:cNvSpPr>
            <a:spLocks noChangeArrowheads="1"/>
          </p:cNvSpPr>
          <p:nvPr/>
        </p:nvSpPr>
        <p:spPr bwMode="auto">
          <a:xfrm>
            <a:off x="4923954" y="51273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89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5" name="Rectangle 79"/>
          <p:cNvSpPr>
            <a:spLocks noChangeArrowheads="1"/>
          </p:cNvSpPr>
          <p:nvPr/>
        </p:nvSpPr>
        <p:spPr bwMode="auto">
          <a:xfrm>
            <a:off x="52287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90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6" name="Rectangle 80"/>
          <p:cNvSpPr>
            <a:spLocks noChangeArrowheads="1"/>
          </p:cNvSpPr>
          <p:nvPr/>
        </p:nvSpPr>
        <p:spPr bwMode="auto">
          <a:xfrm>
            <a:off x="5533554" y="5127377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92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7" name="Rectangle 81"/>
          <p:cNvSpPr>
            <a:spLocks noChangeArrowheads="1"/>
          </p:cNvSpPr>
          <p:nvPr/>
        </p:nvSpPr>
        <p:spPr bwMode="auto">
          <a:xfrm>
            <a:off x="5838354" y="5127377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94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8" name="Rectangle 82"/>
          <p:cNvSpPr>
            <a:spLocks noChangeArrowheads="1"/>
          </p:cNvSpPr>
          <p:nvPr/>
        </p:nvSpPr>
        <p:spPr bwMode="auto">
          <a:xfrm>
            <a:off x="3095154" y="54353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9" name="Rectangle 83"/>
          <p:cNvSpPr>
            <a:spLocks noChangeArrowheads="1"/>
          </p:cNvSpPr>
          <p:nvPr/>
        </p:nvSpPr>
        <p:spPr bwMode="auto">
          <a:xfrm>
            <a:off x="3399954" y="54353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71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0" name="Rectangle 84"/>
          <p:cNvSpPr>
            <a:spLocks noChangeArrowheads="1"/>
          </p:cNvSpPr>
          <p:nvPr/>
        </p:nvSpPr>
        <p:spPr bwMode="auto">
          <a:xfrm>
            <a:off x="3704754" y="54353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1" name="Rectangle 85"/>
          <p:cNvSpPr>
            <a:spLocks noChangeArrowheads="1"/>
          </p:cNvSpPr>
          <p:nvPr/>
        </p:nvSpPr>
        <p:spPr bwMode="auto">
          <a:xfrm>
            <a:off x="4009554" y="54353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2" name="Rectangle 86"/>
          <p:cNvSpPr>
            <a:spLocks noChangeArrowheads="1"/>
          </p:cNvSpPr>
          <p:nvPr/>
        </p:nvSpPr>
        <p:spPr bwMode="auto">
          <a:xfrm>
            <a:off x="4314354" y="54353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77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3" name="Rectangle 87"/>
          <p:cNvSpPr>
            <a:spLocks noChangeArrowheads="1"/>
          </p:cNvSpPr>
          <p:nvPr/>
        </p:nvSpPr>
        <p:spPr bwMode="auto">
          <a:xfrm>
            <a:off x="4619154" y="54353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4" name="Rectangle 88"/>
          <p:cNvSpPr>
            <a:spLocks noChangeArrowheads="1"/>
          </p:cNvSpPr>
          <p:nvPr/>
        </p:nvSpPr>
        <p:spPr bwMode="auto">
          <a:xfrm>
            <a:off x="4923954" y="54369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91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5" name="Rectangle 89"/>
          <p:cNvSpPr>
            <a:spLocks noChangeArrowheads="1"/>
          </p:cNvSpPr>
          <p:nvPr/>
        </p:nvSpPr>
        <p:spPr bwMode="auto">
          <a:xfrm>
            <a:off x="5228754" y="54369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93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6" name="Rectangle 90"/>
          <p:cNvSpPr>
            <a:spLocks noChangeArrowheads="1"/>
          </p:cNvSpPr>
          <p:nvPr/>
        </p:nvSpPr>
        <p:spPr bwMode="auto">
          <a:xfrm>
            <a:off x="5533554" y="54369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95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7" name="Rectangle 91"/>
          <p:cNvSpPr>
            <a:spLocks noChangeArrowheads="1"/>
          </p:cNvSpPr>
          <p:nvPr/>
        </p:nvSpPr>
        <p:spPr bwMode="auto">
          <a:xfrm>
            <a:off x="5838354" y="54353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298" name="Rectangle 94"/>
          <p:cNvSpPr>
            <a:spLocks noChangeArrowheads="1"/>
          </p:cNvSpPr>
          <p:nvPr/>
        </p:nvSpPr>
        <p:spPr bwMode="auto">
          <a:xfrm>
            <a:off x="6178079" y="30001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37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9" name="Rectangle 95"/>
          <p:cNvSpPr>
            <a:spLocks noChangeArrowheads="1"/>
          </p:cNvSpPr>
          <p:nvPr/>
        </p:nvSpPr>
        <p:spPr bwMode="auto">
          <a:xfrm>
            <a:off x="6178079" y="33001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39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0" name="Rectangle 96"/>
          <p:cNvSpPr>
            <a:spLocks noChangeArrowheads="1"/>
          </p:cNvSpPr>
          <p:nvPr/>
        </p:nvSpPr>
        <p:spPr bwMode="auto">
          <a:xfrm>
            <a:off x="6178079" y="36097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1" name="Rectangle 97"/>
          <p:cNvSpPr>
            <a:spLocks noChangeArrowheads="1"/>
          </p:cNvSpPr>
          <p:nvPr/>
        </p:nvSpPr>
        <p:spPr bwMode="auto">
          <a:xfrm>
            <a:off x="6178079" y="39097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2" name="Rectangle 98"/>
          <p:cNvSpPr>
            <a:spLocks noChangeArrowheads="1"/>
          </p:cNvSpPr>
          <p:nvPr/>
        </p:nvSpPr>
        <p:spPr bwMode="auto">
          <a:xfrm>
            <a:off x="6178079" y="42193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3" name="Rectangle 99"/>
          <p:cNvSpPr>
            <a:spLocks noChangeArrowheads="1"/>
          </p:cNvSpPr>
          <p:nvPr/>
        </p:nvSpPr>
        <p:spPr bwMode="auto">
          <a:xfrm>
            <a:off x="6178079" y="45193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86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4" name="Rectangle 100"/>
          <p:cNvSpPr>
            <a:spLocks noChangeArrowheads="1"/>
          </p:cNvSpPr>
          <p:nvPr/>
        </p:nvSpPr>
        <p:spPr bwMode="auto">
          <a:xfrm>
            <a:off x="6178079" y="48289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88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5" name="Rectangle 101"/>
          <p:cNvSpPr>
            <a:spLocks noChangeArrowheads="1"/>
          </p:cNvSpPr>
          <p:nvPr/>
        </p:nvSpPr>
        <p:spPr bwMode="auto">
          <a:xfrm>
            <a:off x="6178079" y="5130552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 smtClean="0">
                <a:solidFill>
                  <a:srgbClr val="FF0000"/>
                </a:solidFill>
                <a:ea typeface="宋体" pitchFamily="2" charset="-122"/>
              </a:rPr>
              <a:t>96</a:t>
            </a:r>
            <a:endParaRPr lang="en-US" altLang="zh-CN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6" name="Rectangle 102"/>
          <p:cNvSpPr>
            <a:spLocks noChangeArrowheads="1"/>
          </p:cNvSpPr>
          <p:nvPr/>
        </p:nvSpPr>
        <p:spPr bwMode="auto">
          <a:xfrm>
            <a:off x="6178079" y="54385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cxnSp>
        <p:nvCxnSpPr>
          <p:cNvPr id="307" name="直接箭头连接符 124"/>
          <p:cNvCxnSpPr>
            <a:cxnSpLocks noChangeShapeType="1"/>
          </p:cNvCxnSpPr>
          <p:nvPr/>
        </p:nvCxnSpPr>
        <p:spPr bwMode="auto">
          <a:xfrm>
            <a:off x="3284066" y="3158877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8" name="直接箭头连接符 128"/>
          <p:cNvCxnSpPr>
            <a:cxnSpLocks noChangeShapeType="1"/>
          </p:cNvCxnSpPr>
          <p:nvPr/>
        </p:nvCxnSpPr>
        <p:spPr bwMode="auto">
          <a:xfrm flipH="1">
            <a:off x="3312641" y="3201739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" name="直接箭头连接符 130"/>
          <p:cNvCxnSpPr>
            <a:cxnSpLocks noChangeShapeType="1"/>
          </p:cNvCxnSpPr>
          <p:nvPr/>
        </p:nvCxnSpPr>
        <p:spPr bwMode="auto">
          <a:xfrm flipV="1">
            <a:off x="3350741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" name="直接箭头连接符 133"/>
          <p:cNvCxnSpPr>
            <a:cxnSpLocks noChangeShapeType="1"/>
          </p:cNvCxnSpPr>
          <p:nvPr/>
        </p:nvCxnSpPr>
        <p:spPr bwMode="auto">
          <a:xfrm flipH="1">
            <a:off x="359997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1" name="直接箭头连接符 153"/>
          <p:cNvCxnSpPr>
            <a:cxnSpLocks noChangeShapeType="1"/>
          </p:cNvCxnSpPr>
          <p:nvPr/>
        </p:nvCxnSpPr>
        <p:spPr bwMode="auto">
          <a:xfrm flipV="1">
            <a:off x="3642841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2" name="直接箭头连接符 154"/>
          <p:cNvCxnSpPr>
            <a:cxnSpLocks noChangeShapeType="1"/>
          </p:cNvCxnSpPr>
          <p:nvPr/>
        </p:nvCxnSpPr>
        <p:spPr bwMode="auto">
          <a:xfrm flipH="1">
            <a:off x="389207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3" name="直接箭头连接符 155"/>
          <p:cNvCxnSpPr>
            <a:cxnSpLocks noChangeShapeType="1"/>
          </p:cNvCxnSpPr>
          <p:nvPr/>
        </p:nvCxnSpPr>
        <p:spPr bwMode="auto">
          <a:xfrm flipV="1">
            <a:off x="3944466" y="3162052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4" name="直接箭头连接符 156"/>
          <p:cNvCxnSpPr>
            <a:cxnSpLocks noChangeShapeType="1"/>
          </p:cNvCxnSpPr>
          <p:nvPr/>
        </p:nvCxnSpPr>
        <p:spPr bwMode="auto">
          <a:xfrm flipH="1">
            <a:off x="4195291" y="320173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5" name="直接箭头连接符 157"/>
          <p:cNvCxnSpPr>
            <a:cxnSpLocks noChangeShapeType="1"/>
          </p:cNvCxnSpPr>
          <p:nvPr/>
        </p:nvCxnSpPr>
        <p:spPr bwMode="auto">
          <a:xfrm flipV="1">
            <a:off x="4252441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6" name="直接箭头连接符 158"/>
          <p:cNvCxnSpPr>
            <a:cxnSpLocks noChangeShapeType="1"/>
          </p:cNvCxnSpPr>
          <p:nvPr/>
        </p:nvCxnSpPr>
        <p:spPr bwMode="auto">
          <a:xfrm flipH="1">
            <a:off x="450167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7" name="直接箭头连接符 161"/>
          <p:cNvCxnSpPr>
            <a:cxnSpLocks noChangeShapeType="1"/>
          </p:cNvCxnSpPr>
          <p:nvPr/>
        </p:nvCxnSpPr>
        <p:spPr bwMode="auto">
          <a:xfrm flipH="1">
            <a:off x="5150966" y="320173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8" name="直接箭头连接符 162"/>
          <p:cNvCxnSpPr>
            <a:cxnSpLocks noChangeShapeType="1"/>
          </p:cNvCxnSpPr>
          <p:nvPr/>
        </p:nvCxnSpPr>
        <p:spPr bwMode="auto">
          <a:xfrm flipV="1">
            <a:off x="5208116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9" name="直接箭头连接符 163"/>
          <p:cNvCxnSpPr>
            <a:cxnSpLocks noChangeShapeType="1"/>
          </p:cNvCxnSpPr>
          <p:nvPr/>
        </p:nvCxnSpPr>
        <p:spPr bwMode="auto">
          <a:xfrm flipH="1">
            <a:off x="5457354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0" name="直接箭头连接符 164"/>
          <p:cNvCxnSpPr>
            <a:cxnSpLocks noChangeShapeType="1"/>
          </p:cNvCxnSpPr>
          <p:nvPr/>
        </p:nvCxnSpPr>
        <p:spPr bwMode="auto">
          <a:xfrm flipV="1">
            <a:off x="5511329" y="3162052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1" name="直接箭头连接符 165"/>
          <p:cNvCxnSpPr>
            <a:cxnSpLocks noChangeShapeType="1"/>
          </p:cNvCxnSpPr>
          <p:nvPr/>
        </p:nvCxnSpPr>
        <p:spPr bwMode="auto">
          <a:xfrm flipH="1">
            <a:off x="576532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2" name="直接箭头连接符 166"/>
          <p:cNvCxnSpPr>
            <a:cxnSpLocks noChangeShapeType="1"/>
          </p:cNvCxnSpPr>
          <p:nvPr/>
        </p:nvCxnSpPr>
        <p:spPr bwMode="auto">
          <a:xfrm flipV="1">
            <a:off x="5822479" y="3162052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3" name="直接箭头连接符 167"/>
          <p:cNvCxnSpPr>
            <a:cxnSpLocks noChangeShapeType="1"/>
          </p:cNvCxnSpPr>
          <p:nvPr/>
        </p:nvCxnSpPr>
        <p:spPr bwMode="auto">
          <a:xfrm flipH="1">
            <a:off x="6073304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4" name="直接箭头连接符 175"/>
          <p:cNvCxnSpPr>
            <a:cxnSpLocks noChangeShapeType="1"/>
          </p:cNvCxnSpPr>
          <p:nvPr/>
        </p:nvCxnSpPr>
        <p:spPr bwMode="auto">
          <a:xfrm>
            <a:off x="6078066" y="3417639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5" name="直接箭头连接符 176"/>
          <p:cNvCxnSpPr>
            <a:cxnSpLocks noChangeShapeType="1"/>
          </p:cNvCxnSpPr>
          <p:nvPr/>
        </p:nvCxnSpPr>
        <p:spPr bwMode="auto">
          <a:xfrm>
            <a:off x="6078066" y="556279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6" name="直接箭头连接符 178"/>
          <p:cNvCxnSpPr>
            <a:cxnSpLocks noChangeShapeType="1"/>
          </p:cNvCxnSpPr>
          <p:nvPr/>
        </p:nvCxnSpPr>
        <p:spPr bwMode="auto">
          <a:xfrm>
            <a:off x="3312641" y="3778002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7" name="直接箭头连接符 179"/>
          <p:cNvCxnSpPr>
            <a:cxnSpLocks noChangeShapeType="1"/>
          </p:cNvCxnSpPr>
          <p:nvPr/>
        </p:nvCxnSpPr>
        <p:spPr bwMode="auto">
          <a:xfrm flipH="1">
            <a:off x="3341216" y="3820864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" name="直接箭头连接符 180"/>
          <p:cNvCxnSpPr>
            <a:cxnSpLocks noChangeShapeType="1"/>
          </p:cNvCxnSpPr>
          <p:nvPr/>
        </p:nvCxnSpPr>
        <p:spPr bwMode="auto">
          <a:xfrm flipV="1">
            <a:off x="3379316" y="377958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9" name="直接箭头连接符 181"/>
          <p:cNvCxnSpPr>
            <a:cxnSpLocks noChangeShapeType="1"/>
          </p:cNvCxnSpPr>
          <p:nvPr/>
        </p:nvCxnSpPr>
        <p:spPr bwMode="auto">
          <a:xfrm flipH="1">
            <a:off x="3628554" y="38208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0" name="直接箭头连接符 182"/>
          <p:cNvCxnSpPr>
            <a:cxnSpLocks noChangeShapeType="1"/>
          </p:cNvCxnSpPr>
          <p:nvPr/>
        </p:nvCxnSpPr>
        <p:spPr bwMode="auto">
          <a:xfrm flipV="1">
            <a:off x="3671416" y="377958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1" name="直接箭头连接符 183"/>
          <p:cNvCxnSpPr>
            <a:cxnSpLocks noChangeShapeType="1"/>
          </p:cNvCxnSpPr>
          <p:nvPr/>
        </p:nvCxnSpPr>
        <p:spPr bwMode="auto">
          <a:xfrm flipH="1">
            <a:off x="3920654" y="38208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2" name="直接箭头连接符 184"/>
          <p:cNvCxnSpPr>
            <a:cxnSpLocks noChangeShapeType="1"/>
          </p:cNvCxnSpPr>
          <p:nvPr/>
        </p:nvCxnSpPr>
        <p:spPr bwMode="auto">
          <a:xfrm flipV="1">
            <a:off x="3973041" y="377958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3" name="直接箭头连接符 181"/>
          <p:cNvCxnSpPr>
            <a:cxnSpLocks noChangeShapeType="1"/>
          </p:cNvCxnSpPr>
          <p:nvPr/>
        </p:nvCxnSpPr>
        <p:spPr bwMode="auto">
          <a:xfrm flipH="1">
            <a:off x="4230216" y="3819277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4" name="直接箭头连接符 182"/>
          <p:cNvCxnSpPr>
            <a:cxnSpLocks noChangeShapeType="1"/>
          </p:cNvCxnSpPr>
          <p:nvPr/>
        </p:nvCxnSpPr>
        <p:spPr bwMode="auto">
          <a:xfrm flipV="1">
            <a:off x="4273079" y="3778002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5" name="直接箭头连接符 183"/>
          <p:cNvCxnSpPr>
            <a:cxnSpLocks noChangeShapeType="1"/>
          </p:cNvCxnSpPr>
          <p:nvPr/>
        </p:nvCxnSpPr>
        <p:spPr bwMode="auto">
          <a:xfrm flipH="1">
            <a:off x="4522316" y="3819277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6" name="直接箭头连接符 183"/>
          <p:cNvCxnSpPr>
            <a:cxnSpLocks noChangeShapeType="1"/>
          </p:cNvCxnSpPr>
          <p:nvPr/>
        </p:nvCxnSpPr>
        <p:spPr bwMode="auto">
          <a:xfrm flipH="1">
            <a:off x="5141442" y="382086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7" name="直接箭头连接符 184"/>
          <p:cNvCxnSpPr>
            <a:cxnSpLocks noChangeShapeType="1"/>
          </p:cNvCxnSpPr>
          <p:nvPr/>
        </p:nvCxnSpPr>
        <p:spPr bwMode="auto">
          <a:xfrm flipV="1">
            <a:off x="5193830" y="377958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8" name="直接箭头连接符 181"/>
          <p:cNvCxnSpPr>
            <a:cxnSpLocks noChangeShapeType="1"/>
          </p:cNvCxnSpPr>
          <p:nvPr/>
        </p:nvCxnSpPr>
        <p:spPr bwMode="auto">
          <a:xfrm flipH="1">
            <a:off x="5451005" y="3819277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9" name="直接箭头连接符 182"/>
          <p:cNvCxnSpPr>
            <a:cxnSpLocks noChangeShapeType="1"/>
          </p:cNvCxnSpPr>
          <p:nvPr/>
        </p:nvCxnSpPr>
        <p:spPr bwMode="auto">
          <a:xfrm flipV="1">
            <a:off x="5508155" y="3778002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0" name="直接箭头连接符 183"/>
          <p:cNvCxnSpPr>
            <a:cxnSpLocks noChangeShapeType="1"/>
          </p:cNvCxnSpPr>
          <p:nvPr/>
        </p:nvCxnSpPr>
        <p:spPr bwMode="auto">
          <a:xfrm flipH="1">
            <a:off x="5762155" y="3819277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1" name="直接箭头连接符 182"/>
          <p:cNvCxnSpPr>
            <a:cxnSpLocks noChangeShapeType="1"/>
          </p:cNvCxnSpPr>
          <p:nvPr/>
        </p:nvCxnSpPr>
        <p:spPr bwMode="auto">
          <a:xfrm flipV="1">
            <a:off x="5808192" y="377958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2" name="直接箭头连接符 183"/>
          <p:cNvCxnSpPr>
            <a:cxnSpLocks noChangeShapeType="1"/>
          </p:cNvCxnSpPr>
          <p:nvPr/>
        </p:nvCxnSpPr>
        <p:spPr bwMode="auto">
          <a:xfrm flipH="1">
            <a:off x="6066955" y="38208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3" name="直接箭头连接符 175"/>
          <p:cNvCxnSpPr>
            <a:cxnSpLocks noChangeShapeType="1"/>
          </p:cNvCxnSpPr>
          <p:nvPr/>
        </p:nvCxnSpPr>
        <p:spPr bwMode="auto">
          <a:xfrm>
            <a:off x="6071716" y="4038352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4" name="直接箭头连接符 178"/>
          <p:cNvCxnSpPr>
            <a:cxnSpLocks noChangeShapeType="1"/>
          </p:cNvCxnSpPr>
          <p:nvPr/>
        </p:nvCxnSpPr>
        <p:spPr bwMode="auto">
          <a:xfrm>
            <a:off x="3329575" y="4685028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5" name="直接箭头连接符 179"/>
          <p:cNvCxnSpPr>
            <a:cxnSpLocks noChangeShapeType="1"/>
          </p:cNvCxnSpPr>
          <p:nvPr/>
        </p:nvCxnSpPr>
        <p:spPr bwMode="auto">
          <a:xfrm flipH="1">
            <a:off x="3358150" y="4727891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6" name="直接箭头连接符 180"/>
          <p:cNvCxnSpPr>
            <a:cxnSpLocks noChangeShapeType="1"/>
          </p:cNvCxnSpPr>
          <p:nvPr/>
        </p:nvCxnSpPr>
        <p:spPr bwMode="auto">
          <a:xfrm flipV="1">
            <a:off x="3396250" y="468661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7" name="直接箭头连接符 181"/>
          <p:cNvCxnSpPr>
            <a:cxnSpLocks noChangeShapeType="1"/>
          </p:cNvCxnSpPr>
          <p:nvPr/>
        </p:nvCxnSpPr>
        <p:spPr bwMode="auto">
          <a:xfrm flipH="1">
            <a:off x="3645488" y="472789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" name="直接箭头连接符 182"/>
          <p:cNvCxnSpPr>
            <a:cxnSpLocks noChangeShapeType="1"/>
          </p:cNvCxnSpPr>
          <p:nvPr/>
        </p:nvCxnSpPr>
        <p:spPr bwMode="auto">
          <a:xfrm flipV="1">
            <a:off x="3688350" y="468661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9" name="直接箭头连接符 183"/>
          <p:cNvCxnSpPr>
            <a:cxnSpLocks noChangeShapeType="1"/>
          </p:cNvCxnSpPr>
          <p:nvPr/>
        </p:nvCxnSpPr>
        <p:spPr bwMode="auto">
          <a:xfrm flipH="1">
            <a:off x="3937588" y="472789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0" name="直接箭头连接符 184"/>
          <p:cNvCxnSpPr>
            <a:cxnSpLocks noChangeShapeType="1"/>
          </p:cNvCxnSpPr>
          <p:nvPr/>
        </p:nvCxnSpPr>
        <p:spPr bwMode="auto">
          <a:xfrm flipV="1">
            <a:off x="3989975" y="468661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1" name="直接箭头连接符 181"/>
          <p:cNvCxnSpPr>
            <a:cxnSpLocks noChangeShapeType="1"/>
          </p:cNvCxnSpPr>
          <p:nvPr/>
        </p:nvCxnSpPr>
        <p:spPr bwMode="auto">
          <a:xfrm flipH="1">
            <a:off x="4245563" y="472630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2" name="直接箭头连接符 183"/>
          <p:cNvCxnSpPr>
            <a:cxnSpLocks noChangeShapeType="1"/>
          </p:cNvCxnSpPr>
          <p:nvPr/>
        </p:nvCxnSpPr>
        <p:spPr bwMode="auto">
          <a:xfrm flipH="1">
            <a:off x="4537663" y="4726303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3" name="直接箭头连接符 183"/>
          <p:cNvCxnSpPr>
            <a:cxnSpLocks noChangeShapeType="1"/>
          </p:cNvCxnSpPr>
          <p:nvPr/>
        </p:nvCxnSpPr>
        <p:spPr bwMode="auto">
          <a:xfrm flipH="1">
            <a:off x="5132975" y="472789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4" name="直接箭头连接符 184"/>
          <p:cNvCxnSpPr>
            <a:cxnSpLocks noChangeShapeType="1"/>
          </p:cNvCxnSpPr>
          <p:nvPr/>
        </p:nvCxnSpPr>
        <p:spPr bwMode="auto">
          <a:xfrm flipV="1">
            <a:off x="5185363" y="468661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5" name="直接箭头连接符 181"/>
          <p:cNvCxnSpPr>
            <a:cxnSpLocks noChangeShapeType="1"/>
          </p:cNvCxnSpPr>
          <p:nvPr/>
        </p:nvCxnSpPr>
        <p:spPr bwMode="auto">
          <a:xfrm flipH="1">
            <a:off x="5440950" y="472630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6" name="直接箭头连接符 182"/>
          <p:cNvCxnSpPr>
            <a:cxnSpLocks noChangeShapeType="1"/>
          </p:cNvCxnSpPr>
          <p:nvPr/>
        </p:nvCxnSpPr>
        <p:spPr bwMode="auto">
          <a:xfrm flipV="1">
            <a:off x="5498100" y="4685028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7" name="直接箭头连接符 183"/>
          <p:cNvCxnSpPr>
            <a:cxnSpLocks noChangeShapeType="1"/>
          </p:cNvCxnSpPr>
          <p:nvPr/>
        </p:nvCxnSpPr>
        <p:spPr bwMode="auto">
          <a:xfrm flipH="1">
            <a:off x="5752100" y="4726303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8" name="直接箭头连接符 182"/>
          <p:cNvCxnSpPr>
            <a:cxnSpLocks noChangeShapeType="1"/>
          </p:cNvCxnSpPr>
          <p:nvPr/>
        </p:nvCxnSpPr>
        <p:spPr bwMode="auto">
          <a:xfrm flipV="1">
            <a:off x="5799725" y="468661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9" name="直接箭头连接符 183"/>
          <p:cNvCxnSpPr>
            <a:cxnSpLocks noChangeShapeType="1"/>
          </p:cNvCxnSpPr>
          <p:nvPr/>
        </p:nvCxnSpPr>
        <p:spPr bwMode="auto">
          <a:xfrm flipH="1">
            <a:off x="6058488" y="472789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0" name="直接箭头连接符 175"/>
          <p:cNvCxnSpPr>
            <a:cxnSpLocks noChangeShapeType="1"/>
          </p:cNvCxnSpPr>
          <p:nvPr/>
        </p:nvCxnSpPr>
        <p:spPr bwMode="auto">
          <a:xfrm>
            <a:off x="6088650" y="4945378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1" name="直接箭头连接符 178"/>
          <p:cNvCxnSpPr>
            <a:cxnSpLocks noChangeShapeType="1"/>
          </p:cNvCxnSpPr>
          <p:nvPr/>
        </p:nvCxnSpPr>
        <p:spPr bwMode="auto">
          <a:xfrm>
            <a:off x="3312641" y="530244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2" name="直接箭头连接符 179"/>
          <p:cNvCxnSpPr>
            <a:cxnSpLocks noChangeShapeType="1"/>
          </p:cNvCxnSpPr>
          <p:nvPr/>
        </p:nvCxnSpPr>
        <p:spPr bwMode="auto">
          <a:xfrm flipH="1">
            <a:off x="3341216" y="5345309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3" name="直接箭头连接符 180"/>
          <p:cNvCxnSpPr>
            <a:cxnSpLocks noChangeShapeType="1"/>
          </p:cNvCxnSpPr>
          <p:nvPr/>
        </p:nvCxnSpPr>
        <p:spPr bwMode="auto">
          <a:xfrm flipV="1">
            <a:off x="3379316" y="5304034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4" name="直接箭头连接符 181"/>
          <p:cNvCxnSpPr>
            <a:cxnSpLocks noChangeShapeType="1"/>
          </p:cNvCxnSpPr>
          <p:nvPr/>
        </p:nvCxnSpPr>
        <p:spPr bwMode="auto">
          <a:xfrm flipH="1">
            <a:off x="3628554" y="534530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5" name="直接箭头连接符 182"/>
          <p:cNvCxnSpPr>
            <a:cxnSpLocks noChangeShapeType="1"/>
          </p:cNvCxnSpPr>
          <p:nvPr/>
        </p:nvCxnSpPr>
        <p:spPr bwMode="auto">
          <a:xfrm flipV="1">
            <a:off x="3671416" y="5304034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6" name="直接箭头连接符 183"/>
          <p:cNvCxnSpPr>
            <a:cxnSpLocks noChangeShapeType="1"/>
          </p:cNvCxnSpPr>
          <p:nvPr/>
        </p:nvCxnSpPr>
        <p:spPr bwMode="auto">
          <a:xfrm flipH="1">
            <a:off x="3920654" y="534530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7" name="直接箭头连接符 184"/>
          <p:cNvCxnSpPr>
            <a:cxnSpLocks noChangeShapeType="1"/>
          </p:cNvCxnSpPr>
          <p:nvPr/>
        </p:nvCxnSpPr>
        <p:spPr bwMode="auto">
          <a:xfrm flipV="1">
            <a:off x="3973041" y="5304034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8" name="直接箭头连接符 181"/>
          <p:cNvCxnSpPr>
            <a:cxnSpLocks noChangeShapeType="1"/>
          </p:cNvCxnSpPr>
          <p:nvPr/>
        </p:nvCxnSpPr>
        <p:spPr bwMode="auto">
          <a:xfrm flipH="1">
            <a:off x="4228629" y="534372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9" name="直接箭头连接符 182"/>
          <p:cNvCxnSpPr>
            <a:cxnSpLocks noChangeShapeType="1"/>
          </p:cNvCxnSpPr>
          <p:nvPr/>
        </p:nvCxnSpPr>
        <p:spPr bwMode="auto">
          <a:xfrm flipV="1">
            <a:off x="4271491" y="530244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0" name="直接箭头连接符 183"/>
          <p:cNvCxnSpPr>
            <a:cxnSpLocks noChangeShapeType="1"/>
          </p:cNvCxnSpPr>
          <p:nvPr/>
        </p:nvCxnSpPr>
        <p:spPr bwMode="auto">
          <a:xfrm flipH="1">
            <a:off x="4520729" y="534372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1" name="直接箭头连接符 183"/>
          <p:cNvCxnSpPr>
            <a:cxnSpLocks noChangeShapeType="1"/>
          </p:cNvCxnSpPr>
          <p:nvPr/>
        </p:nvCxnSpPr>
        <p:spPr bwMode="auto">
          <a:xfrm flipH="1">
            <a:off x="5125566" y="534530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2" name="直接箭头连接符 184"/>
          <p:cNvCxnSpPr>
            <a:cxnSpLocks noChangeShapeType="1"/>
          </p:cNvCxnSpPr>
          <p:nvPr/>
        </p:nvCxnSpPr>
        <p:spPr bwMode="auto">
          <a:xfrm flipV="1">
            <a:off x="5168429" y="5304034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3" name="直接箭头连接符 181"/>
          <p:cNvCxnSpPr>
            <a:cxnSpLocks noChangeShapeType="1"/>
          </p:cNvCxnSpPr>
          <p:nvPr/>
        </p:nvCxnSpPr>
        <p:spPr bwMode="auto">
          <a:xfrm flipH="1">
            <a:off x="5438304" y="534372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4" name="直接箭头连接符 183"/>
          <p:cNvCxnSpPr>
            <a:cxnSpLocks noChangeShapeType="1"/>
          </p:cNvCxnSpPr>
          <p:nvPr/>
        </p:nvCxnSpPr>
        <p:spPr bwMode="auto">
          <a:xfrm flipH="1">
            <a:off x="5765329" y="534372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5" name="直接箭头连接符 182"/>
          <p:cNvCxnSpPr>
            <a:cxnSpLocks noChangeShapeType="1"/>
          </p:cNvCxnSpPr>
          <p:nvPr/>
        </p:nvCxnSpPr>
        <p:spPr bwMode="auto">
          <a:xfrm flipV="1">
            <a:off x="5816129" y="5304034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6" name="直接箭头连接符 183"/>
          <p:cNvCxnSpPr>
            <a:cxnSpLocks noChangeShapeType="1"/>
          </p:cNvCxnSpPr>
          <p:nvPr/>
        </p:nvCxnSpPr>
        <p:spPr bwMode="auto">
          <a:xfrm flipH="1">
            <a:off x="6074891" y="534530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7" name="直接箭头连接符 178"/>
          <p:cNvCxnSpPr>
            <a:cxnSpLocks noChangeShapeType="1"/>
          </p:cNvCxnSpPr>
          <p:nvPr/>
        </p:nvCxnSpPr>
        <p:spPr bwMode="auto">
          <a:xfrm>
            <a:off x="3336454" y="4383641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8" name="直接箭头连接符 178"/>
          <p:cNvCxnSpPr>
            <a:cxnSpLocks noChangeShapeType="1"/>
          </p:cNvCxnSpPr>
          <p:nvPr/>
        </p:nvCxnSpPr>
        <p:spPr bwMode="auto">
          <a:xfrm>
            <a:off x="3652366" y="4383641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" name="直接箭头连接符 178"/>
          <p:cNvCxnSpPr>
            <a:cxnSpLocks noChangeShapeType="1"/>
          </p:cNvCxnSpPr>
          <p:nvPr/>
        </p:nvCxnSpPr>
        <p:spPr bwMode="auto">
          <a:xfrm>
            <a:off x="3936529" y="4383641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0" name="直接箭头连接符 178"/>
          <p:cNvCxnSpPr>
            <a:cxnSpLocks noChangeShapeType="1"/>
          </p:cNvCxnSpPr>
          <p:nvPr/>
        </p:nvCxnSpPr>
        <p:spPr bwMode="auto">
          <a:xfrm>
            <a:off x="4254029" y="4383641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1" name="直接箭头连接符 178"/>
          <p:cNvCxnSpPr>
            <a:cxnSpLocks noChangeShapeType="1"/>
          </p:cNvCxnSpPr>
          <p:nvPr/>
        </p:nvCxnSpPr>
        <p:spPr bwMode="auto">
          <a:xfrm>
            <a:off x="4558829" y="4383641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2" name="直接箭头连接符 178"/>
          <p:cNvCxnSpPr>
            <a:cxnSpLocks noChangeShapeType="1"/>
          </p:cNvCxnSpPr>
          <p:nvPr/>
        </p:nvCxnSpPr>
        <p:spPr bwMode="auto">
          <a:xfrm>
            <a:off x="5153478" y="3167972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3" name="直接箭头连接符 178"/>
          <p:cNvCxnSpPr>
            <a:cxnSpLocks noChangeShapeType="1"/>
          </p:cNvCxnSpPr>
          <p:nvPr/>
        </p:nvCxnSpPr>
        <p:spPr bwMode="auto">
          <a:xfrm>
            <a:off x="5160491" y="4383641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4" name="直接箭头连接符 178"/>
          <p:cNvCxnSpPr>
            <a:cxnSpLocks noChangeShapeType="1"/>
          </p:cNvCxnSpPr>
          <p:nvPr/>
        </p:nvCxnSpPr>
        <p:spPr bwMode="auto">
          <a:xfrm>
            <a:off x="5476404" y="4383641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5" name="直接箭头连接符 178"/>
          <p:cNvCxnSpPr>
            <a:cxnSpLocks noChangeShapeType="1"/>
          </p:cNvCxnSpPr>
          <p:nvPr/>
        </p:nvCxnSpPr>
        <p:spPr bwMode="auto">
          <a:xfrm>
            <a:off x="5779616" y="4383641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6" name="直接箭头连接符 178"/>
          <p:cNvCxnSpPr>
            <a:cxnSpLocks noChangeShapeType="1"/>
          </p:cNvCxnSpPr>
          <p:nvPr/>
        </p:nvCxnSpPr>
        <p:spPr bwMode="auto">
          <a:xfrm>
            <a:off x="6097116" y="4383641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7" name="直接箭头连接符 184"/>
          <p:cNvCxnSpPr>
            <a:cxnSpLocks noChangeShapeType="1"/>
          </p:cNvCxnSpPr>
          <p:nvPr/>
        </p:nvCxnSpPr>
        <p:spPr bwMode="auto">
          <a:xfrm flipV="1">
            <a:off x="4288425" y="4689791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8" name="直接箭头连接符 184"/>
          <p:cNvCxnSpPr>
            <a:cxnSpLocks noChangeShapeType="1"/>
          </p:cNvCxnSpPr>
          <p:nvPr/>
        </p:nvCxnSpPr>
        <p:spPr bwMode="auto">
          <a:xfrm flipV="1">
            <a:off x="5490691" y="5316734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89" name="Line 103"/>
          <p:cNvSpPr>
            <a:spLocks noChangeShapeType="1"/>
          </p:cNvSpPr>
          <p:nvPr/>
        </p:nvSpPr>
        <p:spPr bwMode="auto">
          <a:xfrm>
            <a:off x="3095154" y="3602545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0" name="Line 103"/>
          <p:cNvSpPr>
            <a:spLocks noChangeShapeType="1"/>
          </p:cNvSpPr>
          <p:nvPr/>
        </p:nvSpPr>
        <p:spPr bwMode="auto">
          <a:xfrm>
            <a:off x="3095154" y="4212145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1" name="Line 103"/>
          <p:cNvSpPr>
            <a:spLocks noChangeShapeType="1"/>
          </p:cNvSpPr>
          <p:nvPr/>
        </p:nvSpPr>
        <p:spPr bwMode="auto">
          <a:xfrm>
            <a:off x="3095154" y="5129122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2" name="Line 93"/>
          <p:cNvSpPr>
            <a:spLocks noChangeShapeType="1"/>
          </p:cNvSpPr>
          <p:nvPr/>
        </p:nvSpPr>
        <p:spPr bwMode="auto">
          <a:xfrm flipV="1">
            <a:off x="2411760" y="3608487"/>
            <a:ext cx="648071" cy="504056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3" name="Line 93"/>
          <p:cNvSpPr>
            <a:spLocks noChangeShapeType="1"/>
          </p:cNvSpPr>
          <p:nvPr/>
        </p:nvSpPr>
        <p:spPr bwMode="auto">
          <a:xfrm flipV="1">
            <a:off x="2411760" y="4214241"/>
            <a:ext cx="648073" cy="114326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4" name="Line 93"/>
          <p:cNvSpPr>
            <a:spLocks noChangeShapeType="1"/>
          </p:cNvSpPr>
          <p:nvPr/>
        </p:nvSpPr>
        <p:spPr bwMode="auto">
          <a:xfrm>
            <a:off x="2411760" y="4616599"/>
            <a:ext cx="648072" cy="504056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5" name="矩形 394"/>
          <p:cNvSpPr/>
          <p:nvPr/>
        </p:nvSpPr>
        <p:spPr>
          <a:xfrm>
            <a:off x="1672444" y="4184551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GOC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96" name="Line 112"/>
          <p:cNvSpPr>
            <a:spLocks noChangeShapeType="1"/>
          </p:cNvSpPr>
          <p:nvPr/>
        </p:nvSpPr>
        <p:spPr bwMode="auto">
          <a:xfrm flipH="1">
            <a:off x="4923572" y="2998555"/>
            <a:ext cx="0" cy="277017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397" name="Line 112"/>
          <p:cNvSpPr>
            <a:spLocks noChangeShapeType="1"/>
          </p:cNvSpPr>
          <p:nvPr/>
        </p:nvSpPr>
        <p:spPr bwMode="auto">
          <a:xfrm flipH="1">
            <a:off x="3106439" y="4519190"/>
            <a:ext cx="3409777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cxnSp>
        <p:nvCxnSpPr>
          <p:cNvPr id="398" name="直接箭头连接符 175"/>
          <p:cNvCxnSpPr>
            <a:cxnSpLocks noChangeShapeType="1"/>
          </p:cNvCxnSpPr>
          <p:nvPr/>
        </p:nvCxnSpPr>
        <p:spPr bwMode="auto">
          <a:xfrm>
            <a:off x="4538132" y="3430603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9" name="直接箭头连接符 175"/>
          <p:cNvCxnSpPr>
            <a:cxnSpLocks noChangeShapeType="1"/>
          </p:cNvCxnSpPr>
          <p:nvPr/>
        </p:nvCxnSpPr>
        <p:spPr bwMode="auto">
          <a:xfrm>
            <a:off x="4533860" y="4040535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0" name="直接箭头连接符 178"/>
          <p:cNvCxnSpPr>
            <a:cxnSpLocks noChangeShapeType="1"/>
          </p:cNvCxnSpPr>
          <p:nvPr/>
        </p:nvCxnSpPr>
        <p:spPr bwMode="auto">
          <a:xfrm>
            <a:off x="5148064" y="3773709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1" name="直接箭头连接符 178"/>
          <p:cNvCxnSpPr>
            <a:cxnSpLocks noChangeShapeType="1"/>
          </p:cNvCxnSpPr>
          <p:nvPr/>
        </p:nvCxnSpPr>
        <p:spPr bwMode="auto">
          <a:xfrm>
            <a:off x="5156531" y="4684335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2" name="直接箭头连接符 178"/>
          <p:cNvCxnSpPr>
            <a:cxnSpLocks noChangeShapeType="1"/>
          </p:cNvCxnSpPr>
          <p:nvPr/>
        </p:nvCxnSpPr>
        <p:spPr bwMode="auto">
          <a:xfrm>
            <a:off x="5148064" y="5307006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3" name="直接箭头连接符 178"/>
          <p:cNvCxnSpPr>
            <a:cxnSpLocks noChangeShapeType="1"/>
          </p:cNvCxnSpPr>
          <p:nvPr/>
        </p:nvCxnSpPr>
        <p:spPr bwMode="auto">
          <a:xfrm>
            <a:off x="4563533" y="4955433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4" name="直接箭头连接符 178"/>
          <p:cNvCxnSpPr>
            <a:cxnSpLocks noChangeShapeType="1"/>
          </p:cNvCxnSpPr>
          <p:nvPr/>
        </p:nvCxnSpPr>
        <p:spPr bwMode="auto">
          <a:xfrm>
            <a:off x="4563533" y="5578104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05" name="TextBox 404"/>
          <p:cNvSpPr txBox="1"/>
          <p:nvPr/>
        </p:nvSpPr>
        <p:spPr>
          <a:xfrm>
            <a:off x="6660232" y="3560286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Tile 0:  0  ~ 29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Tile 1: 30 ~ 54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Tile 2: 55 ~ 78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Tile 3: 79 ~ 98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2582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Changes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920880" cy="42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SPS / PPS syntax indicates the GOC height</a:t>
            </a:r>
          </a:p>
        </p:txBody>
      </p:sp>
      <p:graphicFrame>
        <p:nvGraphicFramePr>
          <p:cNvPr id="6" name="Group 95"/>
          <p:cNvGraphicFramePr>
            <a:graphicFrameLocks noGrp="1"/>
          </p:cNvGraphicFramePr>
          <p:nvPr/>
        </p:nvGraphicFramePr>
        <p:xfrm>
          <a:off x="1979712" y="2004824"/>
          <a:ext cx="4990728" cy="1280160"/>
        </p:xfrm>
        <a:graphic>
          <a:graphicData uri="http://schemas.openxmlformats.org/drawingml/2006/table">
            <a:tbl>
              <a:tblPr/>
              <a:tblGrid>
                <a:gridCol w="4222168"/>
                <a:gridCol w="768560"/>
              </a:tblGrid>
              <a:tr h="2177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    </a:t>
                      </a:r>
                      <a:r>
                        <a:rPr kumimoji="0" lang="en-US" altLang="zh-CN" sz="15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goc_enabled_flag</a:t>
                      </a:r>
                      <a:endParaRPr kumimoji="0" lang="en-US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u(1)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7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if (</a:t>
                      </a:r>
                      <a:r>
                        <a:rPr kumimoji="0" lang="en-GB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goc_enabled_flag</a:t>
                      </a: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== 1) {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7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         goc_height_minus2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ue</a:t>
                      </a: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(v)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7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}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11560" y="3868688"/>
            <a:ext cx="8532440" cy="107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Scan order: Zigzag in GOC, Raster among GOCs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Only modify </a:t>
            </a:r>
            <a:r>
              <a:rPr kumimoji="0" lang="en-US" altLang="zh-CN" sz="2000" kern="0" dirty="0" err="1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TComPicSym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::</a:t>
            </a:r>
            <a:r>
              <a:rPr kumimoji="0" lang="en-US" altLang="zh-CN" sz="2000" kern="0" dirty="0" err="1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xCalculateNxtCUAddr</a:t>
            </a: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GB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 </a:t>
            </a:r>
            <a:r>
              <a:rPr kumimoji="0" lang="en-GB" altLang="zh-CN" sz="2000" kern="0" dirty="0" err="1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Treeblock</a:t>
            </a:r>
            <a:r>
              <a:rPr kumimoji="0" lang="en-GB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 address is same as before</a:t>
            </a: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</p:txBody>
      </p:sp>
    </p:spTree>
  </p:cSld>
  <p:clrMapOvr>
    <a:masterClrMapping/>
  </p:clrMapOvr>
  <p:transition advTm="405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 smtClean="0">
                <a:solidFill>
                  <a:srgbClr val="0087E2"/>
                </a:solidFill>
              </a:rPr>
              <a:t>Experiments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15750"/>
            <a:ext cx="7920880" cy="47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No slice partition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endParaRPr lang="en-US" altLang="zh-CN" sz="200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No tile 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</a:rPr>
              <a:t>partition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kumimoji="0" lang="en-US" altLang="zh-CN" sz="2400" kern="0" dirty="0" err="1" smtClean="0">
                <a:solidFill>
                  <a:schemeClr val="tx1"/>
                </a:solidFill>
                <a:latin typeface="+mn-lt"/>
              </a:rPr>
              <a:t>goc_height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</a:rPr>
              <a:t> = 3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</a:rPr>
              <a:t>Test conditions (HM5.0)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Random Access HE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Random Access LC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Low delay B HE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Low delay B LC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1912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 smtClean="0">
                <a:solidFill>
                  <a:srgbClr val="0087E2"/>
                </a:solidFill>
              </a:rPr>
              <a:t>Results</a:t>
            </a:r>
            <a:endParaRPr lang="en-US" sz="4800" b="1" dirty="0">
              <a:solidFill>
                <a:srgbClr val="0087E2"/>
              </a:solidFill>
            </a:endParaRPr>
          </a:p>
        </p:txBody>
      </p:sp>
      <p:graphicFrame>
        <p:nvGraphicFramePr>
          <p:cNvPr id="6" name="Group 107"/>
          <p:cNvGraphicFramePr>
            <a:graphicFrameLocks noGrp="1"/>
          </p:cNvGraphicFramePr>
          <p:nvPr>
            <p:ph idx="1"/>
          </p:nvPr>
        </p:nvGraphicFramePr>
        <p:xfrm>
          <a:off x="611562" y="1412772"/>
          <a:ext cx="7920879" cy="4104458"/>
        </p:xfrm>
        <a:graphic>
          <a:graphicData uri="http://schemas.openxmlformats.org/drawingml/2006/table">
            <a:tbl>
              <a:tblPr/>
              <a:tblGrid>
                <a:gridCol w="1487949"/>
                <a:gridCol w="1072155"/>
                <a:gridCol w="1072155"/>
                <a:gridCol w="1072155"/>
                <a:gridCol w="1072155"/>
                <a:gridCol w="1072155"/>
                <a:gridCol w="1072155"/>
              </a:tblGrid>
              <a:tr h="40754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Random Access HE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Random Access LC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220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Y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U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V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Y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U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V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Enc Time[%]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7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Dec Time[%]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7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Low delay B HE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Low delay B LC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220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Y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U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V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Y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U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V BD-rate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Enc Time[%]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7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Dec Time[%]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115616" y="5795972"/>
            <a:ext cx="6624736" cy="4247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defRPr/>
            </a:pPr>
            <a:r>
              <a:rPr lang="en-US" altLang="zh-CN" sz="2400" dirty="0" smtClean="0">
                <a:solidFill>
                  <a:srgbClr val="FF0000"/>
                </a:solidFill>
                <a:latin typeface="+mn-lt"/>
              </a:rPr>
              <a:t>Coding gains are a</a:t>
            </a:r>
            <a:r>
              <a:rPr kumimoji="0" lang="en-US" altLang="zh-CN" sz="2400" kern="0" dirty="0" smtClean="0">
                <a:solidFill>
                  <a:srgbClr val="FF0000"/>
                </a:solidFill>
                <a:latin typeface="+mn-lt"/>
              </a:rPr>
              <a:t>lmost same as HM5.0 </a:t>
            </a:r>
          </a:p>
        </p:txBody>
      </p:sp>
    </p:spTree>
  </p:cSld>
  <p:clrMapOvr>
    <a:masterClrMapping/>
  </p:clrMapOvr>
  <p:transition advTm="1295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 smtClean="0">
                <a:solidFill>
                  <a:srgbClr val="0087E2"/>
                </a:solidFill>
              </a:rPr>
              <a:t>Conclusion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15750"/>
            <a:ext cx="7920880" cy="196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Coding gains vs. HM5.0 reference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Almost same as HM5.0 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200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Decrease about </a:t>
            </a:r>
            <a:r>
              <a:rPr lang="en-US" altLang="zh-CN" sz="2400" dirty="0" smtClean="0">
                <a:solidFill>
                  <a:srgbClr val="FF0000"/>
                </a:solidFill>
                <a:latin typeface="+mn-lt"/>
              </a:rPr>
              <a:t>50%</a:t>
            </a: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 bandwidth for ME, which consumes the biggest bandwidth in ASIC encoder</a:t>
            </a:r>
            <a:endParaRPr kumimoji="0" lang="en-US" altLang="zh-CN" sz="2400" kern="0" dirty="0" smtClean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6" name="Group 107"/>
          <p:cNvGraphicFramePr>
            <a:graphicFrameLocks noGrp="1"/>
          </p:cNvGraphicFramePr>
          <p:nvPr>
            <p:ph idx="1"/>
          </p:nvPr>
        </p:nvGraphicFramePr>
        <p:xfrm>
          <a:off x="1763690" y="3447256"/>
          <a:ext cx="5616622" cy="1981200"/>
        </p:xfrm>
        <a:graphic>
          <a:graphicData uri="http://schemas.openxmlformats.org/drawingml/2006/table">
            <a:tbl>
              <a:tblPr/>
              <a:tblGrid>
                <a:gridCol w="1150420"/>
                <a:gridCol w="1150420"/>
                <a:gridCol w="1657891"/>
                <a:gridCol w="1657891"/>
              </a:tblGrid>
              <a:tr h="259229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BW rate save for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LCU = 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GOC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259229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7E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4987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 smtClean="0">
                <a:solidFill>
                  <a:srgbClr val="0087E2"/>
                </a:solidFill>
              </a:rPr>
              <a:t>Conclusion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15750"/>
            <a:ext cx="7920880" cy="45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Little lose, Big earn</a:t>
            </a:r>
            <a:endParaRPr kumimoji="0" lang="en-US" altLang="zh-CN" sz="2000" kern="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9" name="图片 8" descr="20081101146484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2360" y="1124744"/>
            <a:ext cx="693895" cy="673486"/>
          </a:xfrm>
          <a:prstGeom prst="rect">
            <a:avLst/>
          </a:prstGeom>
        </p:spPr>
      </p:pic>
      <p:graphicFrame>
        <p:nvGraphicFramePr>
          <p:cNvPr id="14" name="Group 107"/>
          <p:cNvGraphicFramePr>
            <a:graphicFrameLocks noGrp="1"/>
          </p:cNvGraphicFramePr>
          <p:nvPr>
            <p:ph idx="1"/>
          </p:nvPr>
        </p:nvGraphicFramePr>
        <p:xfrm>
          <a:off x="1763690" y="4184104"/>
          <a:ext cx="5616622" cy="1981200"/>
        </p:xfrm>
        <a:graphic>
          <a:graphicData uri="http://schemas.openxmlformats.org/drawingml/2006/table">
            <a:tbl>
              <a:tblPr/>
              <a:tblGrid>
                <a:gridCol w="1150420"/>
                <a:gridCol w="1150420"/>
                <a:gridCol w="1657891"/>
                <a:gridCol w="1657891"/>
              </a:tblGrid>
              <a:tr h="259229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RAM added for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LCU = 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GOC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259229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76KB</a:t>
                      </a:r>
                      <a:endParaRPr lang="zh-CN" altLang="en-US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160KB</a:t>
                      </a:r>
                      <a:endParaRPr lang="zh-CN" altLang="en-US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44KB</a:t>
                      </a:r>
                      <a:endParaRPr lang="zh-CN" altLang="en-US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96KB</a:t>
                      </a:r>
                      <a:endParaRPr lang="zh-CN" altLang="en-US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28KB</a:t>
                      </a:r>
                      <a:endParaRPr lang="zh-CN" altLang="en-US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64KB</a:t>
                      </a:r>
                      <a:endParaRPr lang="zh-CN" altLang="en-US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Group 107"/>
          <p:cNvGraphicFramePr>
            <a:graphicFrameLocks/>
          </p:cNvGraphicFramePr>
          <p:nvPr/>
        </p:nvGraphicFramePr>
        <p:xfrm>
          <a:off x="1763688" y="1951856"/>
          <a:ext cx="5616622" cy="1981200"/>
        </p:xfrm>
        <a:graphic>
          <a:graphicData uri="http://schemas.openxmlformats.org/drawingml/2006/table">
            <a:tbl>
              <a:tblPr/>
              <a:tblGrid>
                <a:gridCol w="1150420"/>
                <a:gridCol w="1150420"/>
                <a:gridCol w="1657891"/>
                <a:gridCol w="1657891"/>
              </a:tblGrid>
              <a:tr h="259229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BW save for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LCU = 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GOC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259229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3.5GB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4.5GB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2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7E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4987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 smtClean="0">
                <a:solidFill>
                  <a:srgbClr val="0087E2"/>
                </a:solidFill>
              </a:rPr>
              <a:t>Recommendation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15750"/>
            <a:ext cx="7920880" cy="47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Slice and Tile can be supported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endParaRPr lang="en-US" altLang="zh-CN" sz="200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WPP, WTPP can be supported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WPP among GOCs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WTPP among Tiles with GOC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Easy to integrate to HM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</a:rPr>
              <a:t>Add GOC height into SPS/PPS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</a:rPr>
              <a:t>Change </a:t>
            </a:r>
            <a:r>
              <a:rPr kumimoji="0" lang="en-US" altLang="zh-CN" sz="2000" kern="0" dirty="0" err="1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TComPicSym</a:t>
            </a: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::</a:t>
            </a:r>
            <a:r>
              <a:rPr kumimoji="0" lang="en-US" altLang="zh-CN" sz="2000" kern="0" dirty="0" err="1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xCalculateNxtCUAddr</a:t>
            </a:r>
            <a:endParaRPr kumimoji="0" lang="en-US" altLang="zh-CN" sz="2000" kern="0" dirty="0" smtClean="0">
              <a:solidFill>
                <a:srgbClr val="FF0000"/>
              </a:solidFill>
              <a:latin typeface="+mn-lt"/>
            </a:endParaRP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Same changes to decoder, very easy</a:t>
            </a:r>
            <a:endParaRPr lang="en-US" altLang="zh-CN" sz="200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</a:pPr>
            <a:endParaRPr lang="en-US" altLang="zh-CN" sz="200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Recommendation: </a:t>
            </a:r>
            <a:r>
              <a:rPr lang="en-US" altLang="zh-CN" sz="2400" dirty="0" smtClean="0">
                <a:solidFill>
                  <a:srgbClr val="FF0000"/>
                </a:solidFill>
                <a:latin typeface="+mn-lt"/>
              </a:rPr>
              <a:t>Adopt GOC into the HM</a:t>
            </a:r>
            <a:endParaRPr kumimoji="0" lang="en-US" altLang="zh-CN" sz="2400" kern="0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 advTm="3737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Brief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920880" cy="47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What is 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GOC (Group of LCUs )?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Two or more rows of LCUs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Zigzag scan order of LCUs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Why use GOC?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Designed for ASIC encoder</a:t>
            </a: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tabLst/>
              <a:defRPr/>
            </a:pPr>
            <a:r>
              <a:rPr kumimoji="0" lang="en-US" altLang="zh-CN" sz="2000" kern="0" noProof="0" dirty="0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D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ecrease 50% bandwidth</a:t>
            </a:r>
            <a:r>
              <a:rPr kumimoji="0" lang="en-US" altLang="zh-CN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for ME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tabLst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  <a:sym typeface="Symbol" pitchFamily="18" charset="2"/>
              </a:rPr>
              <a:t>How GOC works?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LCUs in the same GOC can reuse the ref-frame vertically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+mn-ea"/>
              </a:rPr>
              <a:t>Only the </a:t>
            </a:r>
            <a:r>
              <a:rPr kumimoji="0" lang="en-US" altLang="zh-CN" sz="2000" kern="0" dirty="0" err="1" smtClean="0">
                <a:solidFill>
                  <a:schemeClr val="tx1"/>
                </a:solidFill>
                <a:latin typeface="+mn-lt"/>
                <a:ea typeface="+mn-ea"/>
              </a:rPr>
              <a:t>next_cu_addr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+mn-ea"/>
              </a:rPr>
              <a:t> function is changed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0939" y="1412776"/>
            <a:ext cx="30575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770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306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95288" y="267494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87E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</a:t>
            </a:r>
            <a:endParaRPr kumimoji="0" lang="en-US" sz="4800" b="1" i="0" u="none" strike="noStrike" kern="0" cap="none" spc="0" normalizeH="0" baseline="0" noProof="0" dirty="0">
              <a:ln>
                <a:noFill/>
              </a:ln>
              <a:solidFill>
                <a:srgbClr val="0087E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971600" y="1916832"/>
            <a:ext cx="72008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Backgrounds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GOC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Changes to HM </a:t>
            </a: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5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.0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Experiments &amp; Results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 &amp; Recommendation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2182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Backgrounds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920880" cy="47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On-chip memory is one of the crucial parts for ASIC. Less on-chip memory means less area, less cost, and less power.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How many On-chip memories do we need for ME of a 4Kx2K encoder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 (Ex. LCU = 64, SR = 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Arial" charset="0"/>
              </a:rPr>
              <a:t>±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256)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Full 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lines ref load for P: (256*2+64)*3840        = 2M Bytes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Full lines ref load for B: (256*2+64)*3840*2     = 4M Bytes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Area ref load for P: (256*2+64)* (256*2+64)    = 0.3M Bytes</a:t>
            </a:r>
          </a:p>
          <a:p>
            <a:pPr marL="742950" lvl="1" indent="-28575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Area ref load </a:t>
            </a:r>
            <a:r>
              <a:rPr kumimoji="0" lang="en-US" altLang="zh-CN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for B: (256*2+64)* (256*2+64)*2 = 0.6M Bytes</a:t>
            </a: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tabLst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  <a:sym typeface="Symbol" pitchFamily="18" charset="2"/>
              </a:rPr>
              <a:t>So we can save 3.4M Bytes by using area reference frames.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  <a:sym typeface="Symbol" pitchFamily="18" charset="2"/>
              </a:rPr>
              <a:t> 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  <a:sym typeface="Symbol" pitchFamily="18" charset="2"/>
              </a:rPr>
              <a:t>But any disadvantage?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8843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Backgrounds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858125" cy="3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Full lines reference frame loading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737188" y="26014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041988" y="26014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346788" y="26014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651588" y="2608320"/>
            <a:ext cx="336550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3956388" y="26014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4261188" y="26014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565988" y="26030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870788" y="26030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5175588" y="260302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5480388" y="26014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2737188" y="290147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11</a:t>
            </a: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3041988" y="2901478"/>
            <a:ext cx="334962" cy="328613"/>
          </a:xfrm>
          <a:prstGeom prst="rect">
            <a:avLst/>
          </a:prstGeom>
          <a:solidFill>
            <a:srgbClr val="00B050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12</a:t>
            </a: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3346788" y="290147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13</a:t>
            </a: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3651588" y="290147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14</a:t>
            </a: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3956388" y="29014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15</a:t>
            </a: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4261188" y="29014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16</a:t>
            </a: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4565988" y="29030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17</a:t>
            </a: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auto">
          <a:xfrm>
            <a:off x="4870788" y="29030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5175588" y="29030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19</a:t>
            </a: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auto">
          <a:xfrm>
            <a:off x="5480388" y="29014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20</a:t>
            </a: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737188" y="32110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3041988" y="32110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" name="Rectangle 42"/>
          <p:cNvSpPr>
            <a:spLocks noChangeArrowheads="1"/>
          </p:cNvSpPr>
          <p:nvPr/>
        </p:nvSpPr>
        <p:spPr bwMode="auto">
          <a:xfrm>
            <a:off x="3346788" y="32110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" name="Rectangle 43"/>
          <p:cNvSpPr>
            <a:spLocks noChangeArrowheads="1"/>
          </p:cNvSpPr>
          <p:nvPr/>
        </p:nvSpPr>
        <p:spPr bwMode="auto">
          <a:xfrm>
            <a:off x="3651588" y="32094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" name="Rectangle 44"/>
          <p:cNvSpPr>
            <a:spLocks noChangeArrowheads="1"/>
          </p:cNvSpPr>
          <p:nvPr/>
        </p:nvSpPr>
        <p:spPr bwMode="auto">
          <a:xfrm>
            <a:off x="3956388" y="32110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4261188" y="32110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2" name="Rectangle 46"/>
          <p:cNvSpPr>
            <a:spLocks noChangeArrowheads="1"/>
          </p:cNvSpPr>
          <p:nvPr/>
        </p:nvSpPr>
        <p:spPr bwMode="auto">
          <a:xfrm>
            <a:off x="4565988" y="32126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3" name="Rectangle 47"/>
          <p:cNvSpPr>
            <a:spLocks noChangeArrowheads="1"/>
          </p:cNvSpPr>
          <p:nvPr/>
        </p:nvSpPr>
        <p:spPr bwMode="auto">
          <a:xfrm>
            <a:off x="4870788" y="32126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4" name="Rectangle 48"/>
          <p:cNvSpPr>
            <a:spLocks noChangeArrowheads="1"/>
          </p:cNvSpPr>
          <p:nvPr/>
        </p:nvSpPr>
        <p:spPr bwMode="auto">
          <a:xfrm>
            <a:off x="5175588" y="32126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5" name="Rectangle 49"/>
          <p:cNvSpPr>
            <a:spLocks noChangeArrowheads="1"/>
          </p:cNvSpPr>
          <p:nvPr/>
        </p:nvSpPr>
        <p:spPr bwMode="auto">
          <a:xfrm>
            <a:off x="5480388" y="32110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6" name="Rectangle 56"/>
          <p:cNvSpPr>
            <a:spLocks noChangeArrowheads="1"/>
          </p:cNvSpPr>
          <p:nvPr/>
        </p:nvSpPr>
        <p:spPr bwMode="auto">
          <a:xfrm>
            <a:off x="2737188" y="3511078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7" name="Rectangle 57"/>
          <p:cNvSpPr>
            <a:spLocks noChangeArrowheads="1"/>
          </p:cNvSpPr>
          <p:nvPr/>
        </p:nvSpPr>
        <p:spPr bwMode="auto">
          <a:xfrm>
            <a:off x="3041988" y="3511078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8" name="Rectangle 58"/>
          <p:cNvSpPr>
            <a:spLocks noChangeArrowheads="1"/>
          </p:cNvSpPr>
          <p:nvPr/>
        </p:nvSpPr>
        <p:spPr bwMode="auto">
          <a:xfrm>
            <a:off x="3346788" y="351107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3651588" y="351107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0" name="Rectangle 60"/>
          <p:cNvSpPr>
            <a:spLocks noChangeArrowheads="1"/>
          </p:cNvSpPr>
          <p:nvPr/>
        </p:nvSpPr>
        <p:spPr bwMode="auto">
          <a:xfrm>
            <a:off x="3956388" y="35110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1" name="Rectangle 61"/>
          <p:cNvSpPr>
            <a:spLocks noChangeArrowheads="1"/>
          </p:cNvSpPr>
          <p:nvPr/>
        </p:nvSpPr>
        <p:spPr bwMode="auto">
          <a:xfrm>
            <a:off x="4261188" y="35110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2" name="Rectangle 62"/>
          <p:cNvSpPr>
            <a:spLocks noChangeArrowheads="1"/>
          </p:cNvSpPr>
          <p:nvPr/>
        </p:nvSpPr>
        <p:spPr bwMode="auto">
          <a:xfrm>
            <a:off x="4565988" y="35126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" name="Rectangle 63"/>
          <p:cNvSpPr>
            <a:spLocks noChangeArrowheads="1"/>
          </p:cNvSpPr>
          <p:nvPr/>
        </p:nvSpPr>
        <p:spPr bwMode="auto">
          <a:xfrm>
            <a:off x="4870788" y="35126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5175588" y="35126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" name="Rectangle 65"/>
          <p:cNvSpPr>
            <a:spLocks noChangeArrowheads="1"/>
          </p:cNvSpPr>
          <p:nvPr/>
        </p:nvSpPr>
        <p:spPr bwMode="auto">
          <a:xfrm>
            <a:off x="5480388" y="35110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" name="Rectangle 72"/>
          <p:cNvSpPr>
            <a:spLocks noChangeArrowheads="1"/>
          </p:cNvSpPr>
          <p:nvPr/>
        </p:nvSpPr>
        <p:spPr bwMode="auto">
          <a:xfrm>
            <a:off x="2737188" y="38206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" name="Rectangle 73"/>
          <p:cNvSpPr>
            <a:spLocks noChangeArrowheads="1"/>
          </p:cNvSpPr>
          <p:nvPr/>
        </p:nvSpPr>
        <p:spPr bwMode="auto">
          <a:xfrm>
            <a:off x="3041988" y="38206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" name="Rectangle 74"/>
          <p:cNvSpPr>
            <a:spLocks noChangeArrowheads="1"/>
          </p:cNvSpPr>
          <p:nvPr/>
        </p:nvSpPr>
        <p:spPr bwMode="auto">
          <a:xfrm>
            <a:off x="3346788" y="38206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" name="Rectangle 75"/>
          <p:cNvSpPr>
            <a:spLocks noChangeArrowheads="1"/>
          </p:cNvSpPr>
          <p:nvPr/>
        </p:nvSpPr>
        <p:spPr bwMode="auto">
          <a:xfrm>
            <a:off x="3651588" y="38190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0" name="Rectangle 76"/>
          <p:cNvSpPr>
            <a:spLocks noChangeArrowheads="1"/>
          </p:cNvSpPr>
          <p:nvPr/>
        </p:nvSpPr>
        <p:spPr bwMode="auto">
          <a:xfrm>
            <a:off x="3956388" y="38206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1" name="Rectangle 77"/>
          <p:cNvSpPr>
            <a:spLocks noChangeArrowheads="1"/>
          </p:cNvSpPr>
          <p:nvPr/>
        </p:nvSpPr>
        <p:spPr bwMode="auto">
          <a:xfrm>
            <a:off x="4261188" y="38206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2" name="Rectangle 78"/>
          <p:cNvSpPr>
            <a:spLocks noChangeArrowheads="1"/>
          </p:cNvSpPr>
          <p:nvPr/>
        </p:nvSpPr>
        <p:spPr bwMode="auto">
          <a:xfrm>
            <a:off x="4565988" y="382222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3" name="Rectangle 79"/>
          <p:cNvSpPr>
            <a:spLocks noChangeArrowheads="1"/>
          </p:cNvSpPr>
          <p:nvPr/>
        </p:nvSpPr>
        <p:spPr bwMode="auto">
          <a:xfrm>
            <a:off x="4870788" y="38222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4" name="Rectangle 80"/>
          <p:cNvSpPr>
            <a:spLocks noChangeArrowheads="1"/>
          </p:cNvSpPr>
          <p:nvPr/>
        </p:nvSpPr>
        <p:spPr bwMode="auto">
          <a:xfrm>
            <a:off x="5175588" y="38222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5" name="Rectangle 81"/>
          <p:cNvSpPr>
            <a:spLocks noChangeArrowheads="1"/>
          </p:cNvSpPr>
          <p:nvPr/>
        </p:nvSpPr>
        <p:spPr bwMode="auto">
          <a:xfrm>
            <a:off x="5480388" y="38206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6" name="Rectangle 88"/>
          <p:cNvSpPr>
            <a:spLocks noChangeArrowheads="1"/>
          </p:cNvSpPr>
          <p:nvPr/>
        </p:nvSpPr>
        <p:spPr bwMode="auto">
          <a:xfrm>
            <a:off x="2737188" y="412067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7" name="Rectangle 89"/>
          <p:cNvSpPr>
            <a:spLocks noChangeArrowheads="1"/>
          </p:cNvSpPr>
          <p:nvPr/>
        </p:nvSpPr>
        <p:spPr bwMode="auto">
          <a:xfrm>
            <a:off x="3041988" y="412067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8" name="Rectangle 90"/>
          <p:cNvSpPr>
            <a:spLocks noChangeArrowheads="1"/>
          </p:cNvSpPr>
          <p:nvPr/>
        </p:nvSpPr>
        <p:spPr bwMode="auto">
          <a:xfrm>
            <a:off x="33467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9" name="Rectangle 91"/>
          <p:cNvSpPr>
            <a:spLocks noChangeArrowheads="1"/>
          </p:cNvSpPr>
          <p:nvPr/>
        </p:nvSpPr>
        <p:spPr bwMode="auto">
          <a:xfrm>
            <a:off x="36515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0" name="Rectangle 92"/>
          <p:cNvSpPr>
            <a:spLocks noChangeArrowheads="1"/>
          </p:cNvSpPr>
          <p:nvPr/>
        </p:nvSpPr>
        <p:spPr bwMode="auto">
          <a:xfrm>
            <a:off x="39563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1" name="Rectangle 93"/>
          <p:cNvSpPr>
            <a:spLocks noChangeArrowheads="1"/>
          </p:cNvSpPr>
          <p:nvPr/>
        </p:nvSpPr>
        <p:spPr bwMode="auto">
          <a:xfrm>
            <a:off x="42611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2" name="Rectangle 94"/>
          <p:cNvSpPr>
            <a:spLocks noChangeArrowheads="1"/>
          </p:cNvSpPr>
          <p:nvPr/>
        </p:nvSpPr>
        <p:spPr bwMode="auto">
          <a:xfrm>
            <a:off x="4565988" y="41222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3" name="Rectangle 95"/>
          <p:cNvSpPr>
            <a:spLocks noChangeArrowheads="1"/>
          </p:cNvSpPr>
          <p:nvPr/>
        </p:nvSpPr>
        <p:spPr bwMode="auto">
          <a:xfrm>
            <a:off x="4870788" y="41222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4" name="Rectangle 96"/>
          <p:cNvSpPr>
            <a:spLocks noChangeArrowheads="1"/>
          </p:cNvSpPr>
          <p:nvPr/>
        </p:nvSpPr>
        <p:spPr bwMode="auto">
          <a:xfrm>
            <a:off x="5175588" y="41222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5" name="Rectangle 97"/>
          <p:cNvSpPr>
            <a:spLocks noChangeArrowheads="1"/>
          </p:cNvSpPr>
          <p:nvPr/>
        </p:nvSpPr>
        <p:spPr bwMode="auto">
          <a:xfrm>
            <a:off x="54803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6" name="Rectangle 104"/>
          <p:cNvSpPr>
            <a:spLocks noChangeArrowheads="1"/>
          </p:cNvSpPr>
          <p:nvPr/>
        </p:nvSpPr>
        <p:spPr bwMode="auto">
          <a:xfrm>
            <a:off x="2737188" y="44302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7" name="Rectangle 105"/>
          <p:cNvSpPr>
            <a:spLocks noChangeArrowheads="1"/>
          </p:cNvSpPr>
          <p:nvPr/>
        </p:nvSpPr>
        <p:spPr bwMode="auto">
          <a:xfrm>
            <a:off x="3041988" y="44302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8" name="Rectangle 106"/>
          <p:cNvSpPr>
            <a:spLocks noChangeArrowheads="1"/>
          </p:cNvSpPr>
          <p:nvPr/>
        </p:nvSpPr>
        <p:spPr bwMode="auto">
          <a:xfrm>
            <a:off x="3346788" y="44302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9" name="Rectangle 107"/>
          <p:cNvSpPr>
            <a:spLocks noChangeArrowheads="1"/>
          </p:cNvSpPr>
          <p:nvPr/>
        </p:nvSpPr>
        <p:spPr bwMode="auto">
          <a:xfrm>
            <a:off x="3651588" y="44302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0" name="Rectangle 108"/>
          <p:cNvSpPr>
            <a:spLocks noChangeArrowheads="1"/>
          </p:cNvSpPr>
          <p:nvPr/>
        </p:nvSpPr>
        <p:spPr bwMode="auto">
          <a:xfrm>
            <a:off x="3956388" y="44302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1" name="Rectangle 109"/>
          <p:cNvSpPr>
            <a:spLocks noChangeArrowheads="1"/>
          </p:cNvSpPr>
          <p:nvPr/>
        </p:nvSpPr>
        <p:spPr bwMode="auto">
          <a:xfrm>
            <a:off x="4261188" y="44302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2" name="Rectangle 110"/>
          <p:cNvSpPr>
            <a:spLocks noChangeArrowheads="1"/>
          </p:cNvSpPr>
          <p:nvPr/>
        </p:nvSpPr>
        <p:spPr bwMode="auto">
          <a:xfrm>
            <a:off x="4565988" y="443182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3" name="Rectangle 111"/>
          <p:cNvSpPr>
            <a:spLocks noChangeArrowheads="1"/>
          </p:cNvSpPr>
          <p:nvPr/>
        </p:nvSpPr>
        <p:spPr bwMode="auto">
          <a:xfrm>
            <a:off x="4870788" y="44318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4" name="Rectangle 112"/>
          <p:cNvSpPr>
            <a:spLocks noChangeArrowheads="1"/>
          </p:cNvSpPr>
          <p:nvPr/>
        </p:nvSpPr>
        <p:spPr bwMode="auto">
          <a:xfrm>
            <a:off x="5175588" y="44318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5" name="Rectangle 113"/>
          <p:cNvSpPr>
            <a:spLocks noChangeArrowheads="1"/>
          </p:cNvSpPr>
          <p:nvPr/>
        </p:nvSpPr>
        <p:spPr bwMode="auto">
          <a:xfrm>
            <a:off x="5480388" y="44302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6" name="Rectangle 120"/>
          <p:cNvSpPr>
            <a:spLocks noChangeArrowheads="1"/>
          </p:cNvSpPr>
          <p:nvPr/>
        </p:nvSpPr>
        <p:spPr bwMode="auto">
          <a:xfrm>
            <a:off x="2737188" y="47318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7" name="Rectangle 121"/>
          <p:cNvSpPr>
            <a:spLocks noChangeArrowheads="1"/>
          </p:cNvSpPr>
          <p:nvPr/>
        </p:nvSpPr>
        <p:spPr bwMode="auto">
          <a:xfrm>
            <a:off x="3041988" y="47318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8" name="Rectangle 122"/>
          <p:cNvSpPr>
            <a:spLocks noChangeArrowheads="1"/>
          </p:cNvSpPr>
          <p:nvPr/>
        </p:nvSpPr>
        <p:spPr bwMode="auto">
          <a:xfrm>
            <a:off x="33467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9" name="Rectangle 123"/>
          <p:cNvSpPr>
            <a:spLocks noChangeArrowheads="1"/>
          </p:cNvSpPr>
          <p:nvPr/>
        </p:nvSpPr>
        <p:spPr bwMode="auto">
          <a:xfrm>
            <a:off x="3651588" y="47302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0" name="Rectangle 124"/>
          <p:cNvSpPr>
            <a:spLocks noChangeArrowheads="1"/>
          </p:cNvSpPr>
          <p:nvPr/>
        </p:nvSpPr>
        <p:spPr bwMode="auto">
          <a:xfrm>
            <a:off x="39563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1" name="Rectangle 125"/>
          <p:cNvSpPr>
            <a:spLocks noChangeArrowheads="1"/>
          </p:cNvSpPr>
          <p:nvPr/>
        </p:nvSpPr>
        <p:spPr bwMode="auto">
          <a:xfrm>
            <a:off x="42611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2" name="Rectangle 126"/>
          <p:cNvSpPr>
            <a:spLocks noChangeArrowheads="1"/>
          </p:cNvSpPr>
          <p:nvPr/>
        </p:nvSpPr>
        <p:spPr bwMode="auto">
          <a:xfrm>
            <a:off x="4565988" y="47318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3" name="Rectangle 127"/>
          <p:cNvSpPr>
            <a:spLocks noChangeArrowheads="1"/>
          </p:cNvSpPr>
          <p:nvPr/>
        </p:nvSpPr>
        <p:spPr bwMode="auto">
          <a:xfrm>
            <a:off x="48707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4" name="Rectangle 128"/>
          <p:cNvSpPr>
            <a:spLocks noChangeArrowheads="1"/>
          </p:cNvSpPr>
          <p:nvPr/>
        </p:nvSpPr>
        <p:spPr bwMode="auto">
          <a:xfrm>
            <a:off x="5175588" y="473186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5" name="Rectangle 129"/>
          <p:cNvSpPr>
            <a:spLocks noChangeArrowheads="1"/>
          </p:cNvSpPr>
          <p:nvPr/>
        </p:nvSpPr>
        <p:spPr bwMode="auto">
          <a:xfrm>
            <a:off x="5480388" y="473186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6" name="Rectangle 136"/>
          <p:cNvSpPr>
            <a:spLocks noChangeArrowheads="1"/>
          </p:cNvSpPr>
          <p:nvPr/>
        </p:nvSpPr>
        <p:spPr bwMode="auto">
          <a:xfrm>
            <a:off x="2737188" y="50398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7" name="Rectangle 137"/>
          <p:cNvSpPr>
            <a:spLocks noChangeArrowheads="1"/>
          </p:cNvSpPr>
          <p:nvPr/>
        </p:nvSpPr>
        <p:spPr bwMode="auto">
          <a:xfrm>
            <a:off x="3041988" y="50398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8" name="Rectangle 138"/>
          <p:cNvSpPr>
            <a:spLocks noChangeArrowheads="1"/>
          </p:cNvSpPr>
          <p:nvPr/>
        </p:nvSpPr>
        <p:spPr bwMode="auto">
          <a:xfrm>
            <a:off x="3346788" y="50398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9" name="Rectangle 139"/>
          <p:cNvSpPr>
            <a:spLocks noChangeArrowheads="1"/>
          </p:cNvSpPr>
          <p:nvPr/>
        </p:nvSpPr>
        <p:spPr bwMode="auto">
          <a:xfrm>
            <a:off x="3651588" y="50398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0" name="Rectangle 140"/>
          <p:cNvSpPr>
            <a:spLocks noChangeArrowheads="1"/>
          </p:cNvSpPr>
          <p:nvPr/>
        </p:nvSpPr>
        <p:spPr bwMode="auto">
          <a:xfrm>
            <a:off x="3956388" y="50398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1" name="Rectangle 141"/>
          <p:cNvSpPr>
            <a:spLocks noChangeArrowheads="1"/>
          </p:cNvSpPr>
          <p:nvPr/>
        </p:nvSpPr>
        <p:spPr bwMode="auto">
          <a:xfrm>
            <a:off x="4261188" y="50398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2" name="Rectangle 142"/>
          <p:cNvSpPr>
            <a:spLocks noChangeArrowheads="1"/>
          </p:cNvSpPr>
          <p:nvPr/>
        </p:nvSpPr>
        <p:spPr bwMode="auto">
          <a:xfrm>
            <a:off x="4565988" y="504142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3" name="Rectangle 143"/>
          <p:cNvSpPr>
            <a:spLocks noChangeArrowheads="1"/>
          </p:cNvSpPr>
          <p:nvPr/>
        </p:nvSpPr>
        <p:spPr bwMode="auto">
          <a:xfrm>
            <a:off x="4870788" y="50414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4" name="Rectangle 144"/>
          <p:cNvSpPr>
            <a:spLocks noChangeArrowheads="1"/>
          </p:cNvSpPr>
          <p:nvPr/>
        </p:nvSpPr>
        <p:spPr bwMode="auto">
          <a:xfrm>
            <a:off x="5175588" y="50414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5" name="Rectangle 145"/>
          <p:cNvSpPr>
            <a:spLocks noChangeArrowheads="1"/>
          </p:cNvSpPr>
          <p:nvPr/>
        </p:nvSpPr>
        <p:spPr bwMode="auto">
          <a:xfrm>
            <a:off x="5480388" y="50398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96" name="Rectangle 205"/>
          <p:cNvSpPr>
            <a:spLocks noChangeArrowheads="1"/>
          </p:cNvSpPr>
          <p:nvPr/>
        </p:nvSpPr>
        <p:spPr bwMode="auto">
          <a:xfrm>
            <a:off x="5820113" y="26046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97" name="Rectangle 206"/>
          <p:cNvSpPr>
            <a:spLocks noChangeArrowheads="1"/>
          </p:cNvSpPr>
          <p:nvPr/>
        </p:nvSpPr>
        <p:spPr bwMode="auto">
          <a:xfrm>
            <a:off x="5820113" y="29046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21</a:t>
            </a:r>
          </a:p>
        </p:txBody>
      </p:sp>
      <p:sp>
        <p:nvSpPr>
          <p:cNvPr id="98" name="Rectangle 207"/>
          <p:cNvSpPr>
            <a:spLocks noChangeArrowheads="1"/>
          </p:cNvSpPr>
          <p:nvPr/>
        </p:nvSpPr>
        <p:spPr bwMode="auto">
          <a:xfrm>
            <a:off x="5820113" y="32142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9" name="Rectangle 208"/>
          <p:cNvSpPr>
            <a:spLocks noChangeArrowheads="1"/>
          </p:cNvSpPr>
          <p:nvPr/>
        </p:nvSpPr>
        <p:spPr bwMode="auto">
          <a:xfrm>
            <a:off x="5820113" y="35142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0" name="Rectangle 209"/>
          <p:cNvSpPr>
            <a:spLocks noChangeArrowheads="1"/>
          </p:cNvSpPr>
          <p:nvPr/>
        </p:nvSpPr>
        <p:spPr bwMode="auto">
          <a:xfrm>
            <a:off x="5820113" y="38238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1" name="Rectangle 210"/>
          <p:cNvSpPr>
            <a:spLocks noChangeArrowheads="1"/>
          </p:cNvSpPr>
          <p:nvPr/>
        </p:nvSpPr>
        <p:spPr bwMode="auto">
          <a:xfrm>
            <a:off x="5820113" y="41238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2" name="Rectangle 211"/>
          <p:cNvSpPr>
            <a:spLocks noChangeArrowheads="1"/>
          </p:cNvSpPr>
          <p:nvPr/>
        </p:nvSpPr>
        <p:spPr bwMode="auto">
          <a:xfrm>
            <a:off x="5820113" y="44334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3" name="Rectangle 212"/>
          <p:cNvSpPr>
            <a:spLocks noChangeArrowheads="1"/>
          </p:cNvSpPr>
          <p:nvPr/>
        </p:nvSpPr>
        <p:spPr bwMode="auto">
          <a:xfrm>
            <a:off x="5820113" y="4735041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4" name="Rectangle 213"/>
          <p:cNvSpPr>
            <a:spLocks noChangeArrowheads="1"/>
          </p:cNvSpPr>
          <p:nvPr/>
        </p:nvSpPr>
        <p:spPr bwMode="auto">
          <a:xfrm>
            <a:off x="5820113" y="50430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sp>
        <p:nvSpPr>
          <p:cNvPr id="105" name="Line 169"/>
          <p:cNvSpPr>
            <a:spLocks noChangeShapeType="1"/>
          </p:cNvSpPr>
          <p:nvPr/>
        </p:nvSpPr>
        <p:spPr bwMode="auto">
          <a:xfrm flipV="1">
            <a:off x="2593916" y="2348880"/>
            <a:ext cx="3672408" cy="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6" name="Line 171"/>
          <p:cNvSpPr>
            <a:spLocks noChangeShapeType="1"/>
          </p:cNvSpPr>
          <p:nvPr/>
        </p:nvSpPr>
        <p:spPr bwMode="auto">
          <a:xfrm>
            <a:off x="6300190" y="2374281"/>
            <a:ext cx="1" cy="1368152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7" name="Line 172"/>
          <p:cNvSpPr>
            <a:spLocks noChangeShapeType="1"/>
          </p:cNvSpPr>
          <p:nvPr/>
        </p:nvSpPr>
        <p:spPr bwMode="auto">
          <a:xfrm flipH="1">
            <a:off x="2555776" y="2365814"/>
            <a:ext cx="0" cy="1368152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8" name="Line 169"/>
          <p:cNvSpPr>
            <a:spLocks noChangeShapeType="1"/>
          </p:cNvSpPr>
          <p:nvPr/>
        </p:nvSpPr>
        <p:spPr bwMode="auto">
          <a:xfrm flipV="1">
            <a:off x="2593916" y="3717032"/>
            <a:ext cx="3672408" cy="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 advTm="567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Backgrounds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858125" cy="42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Area reference frame loading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737188" y="26014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041988" y="26014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346788" y="26014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651588" y="2608320"/>
            <a:ext cx="336550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3956388" y="26014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4261188" y="26014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565988" y="26030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870788" y="26030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5175588" y="260302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5480388" y="26014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2737188" y="290147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11</a:t>
            </a: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3041988" y="2901478"/>
            <a:ext cx="334962" cy="328613"/>
          </a:xfrm>
          <a:prstGeom prst="rect">
            <a:avLst/>
          </a:prstGeom>
          <a:solidFill>
            <a:srgbClr val="00B050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12</a:t>
            </a: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3346788" y="290147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13</a:t>
            </a: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3651588" y="290147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14</a:t>
            </a: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3956388" y="29014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15</a:t>
            </a: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4261188" y="29014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16</a:t>
            </a: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4565988" y="29030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17</a:t>
            </a: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auto">
          <a:xfrm>
            <a:off x="4870788" y="29030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5175588" y="29030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19</a:t>
            </a: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auto">
          <a:xfrm>
            <a:off x="5480388" y="29014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20</a:t>
            </a: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737188" y="32110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3041988" y="32110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" name="Rectangle 42"/>
          <p:cNvSpPr>
            <a:spLocks noChangeArrowheads="1"/>
          </p:cNvSpPr>
          <p:nvPr/>
        </p:nvSpPr>
        <p:spPr bwMode="auto">
          <a:xfrm>
            <a:off x="3346788" y="32110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" name="Rectangle 43"/>
          <p:cNvSpPr>
            <a:spLocks noChangeArrowheads="1"/>
          </p:cNvSpPr>
          <p:nvPr/>
        </p:nvSpPr>
        <p:spPr bwMode="auto">
          <a:xfrm>
            <a:off x="3651588" y="32094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" name="Rectangle 44"/>
          <p:cNvSpPr>
            <a:spLocks noChangeArrowheads="1"/>
          </p:cNvSpPr>
          <p:nvPr/>
        </p:nvSpPr>
        <p:spPr bwMode="auto">
          <a:xfrm>
            <a:off x="3956388" y="3211041"/>
            <a:ext cx="336550" cy="330200"/>
          </a:xfrm>
          <a:prstGeom prst="rect">
            <a:avLst/>
          </a:prstGeom>
          <a:solidFill>
            <a:srgbClr val="0087E2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  <a:ea typeface="宋体" pitchFamily="2" charset="-122"/>
              </a:rPr>
              <a:t>26</a:t>
            </a:r>
            <a:endParaRPr lang="zh-CN" altLang="en-US" sz="800" b="1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4261188" y="32110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2" name="Rectangle 46"/>
          <p:cNvSpPr>
            <a:spLocks noChangeArrowheads="1"/>
          </p:cNvSpPr>
          <p:nvPr/>
        </p:nvSpPr>
        <p:spPr bwMode="auto">
          <a:xfrm>
            <a:off x="4565988" y="32126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3" name="Rectangle 47"/>
          <p:cNvSpPr>
            <a:spLocks noChangeArrowheads="1"/>
          </p:cNvSpPr>
          <p:nvPr/>
        </p:nvSpPr>
        <p:spPr bwMode="auto">
          <a:xfrm>
            <a:off x="4870788" y="32126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4" name="Rectangle 48"/>
          <p:cNvSpPr>
            <a:spLocks noChangeArrowheads="1"/>
          </p:cNvSpPr>
          <p:nvPr/>
        </p:nvSpPr>
        <p:spPr bwMode="auto">
          <a:xfrm>
            <a:off x="5175588" y="32126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5" name="Rectangle 49"/>
          <p:cNvSpPr>
            <a:spLocks noChangeArrowheads="1"/>
          </p:cNvSpPr>
          <p:nvPr/>
        </p:nvSpPr>
        <p:spPr bwMode="auto">
          <a:xfrm>
            <a:off x="5480388" y="32110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6" name="Rectangle 56"/>
          <p:cNvSpPr>
            <a:spLocks noChangeArrowheads="1"/>
          </p:cNvSpPr>
          <p:nvPr/>
        </p:nvSpPr>
        <p:spPr bwMode="auto">
          <a:xfrm>
            <a:off x="2737188" y="3511078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7" name="Rectangle 57"/>
          <p:cNvSpPr>
            <a:spLocks noChangeArrowheads="1"/>
          </p:cNvSpPr>
          <p:nvPr/>
        </p:nvSpPr>
        <p:spPr bwMode="auto">
          <a:xfrm>
            <a:off x="3041988" y="3511078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8" name="Rectangle 58"/>
          <p:cNvSpPr>
            <a:spLocks noChangeArrowheads="1"/>
          </p:cNvSpPr>
          <p:nvPr/>
        </p:nvSpPr>
        <p:spPr bwMode="auto">
          <a:xfrm>
            <a:off x="3346788" y="351107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3651588" y="3511078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0" name="Rectangle 60"/>
          <p:cNvSpPr>
            <a:spLocks noChangeArrowheads="1"/>
          </p:cNvSpPr>
          <p:nvPr/>
        </p:nvSpPr>
        <p:spPr bwMode="auto">
          <a:xfrm>
            <a:off x="3956388" y="35110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1" name="Rectangle 61"/>
          <p:cNvSpPr>
            <a:spLocks noChangeArrowheads="1"/>
          </p:cNvSpPr>
          <p:nvPr/>
        </p:nvSpPr>
        <p:spPr bwMode="auto">
          <a:xfrm>
            <a:off x="4261188" y="35110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2" name="Rectangle 62"/>
          <p:cNvSpPr>
            <a:spLocks noChangeArrowheads="1"/>
          </p:cNvSpPr>
          <p:nvPr/>
        </p:nvSpPr>
        <p:spPr bwMode="auto">
          <a:xfrm>
            <a:off x="4565988" y="35126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" name="Rectangle 63"/>
          <p:cNvSpPr>
            <a:spLocks noChangeArrowheads="1"/>
          </p:cNvSpPr>
          <p:nvPr/>
        </p:nvSpPr>
        <p:spPr bwMode="auto">
          <a:xfrm>
            <a:off x="4870788" y="35126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5175588" y="35126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" name="Rectangle 65"/>
          <p:cNvSpPr>
            <a:spLocks noChangeArrowheads="1"/>
          </p:cNvSpPr>
          <p:nvPr/>
        </p:nvSpPr>
        <p:spPr bwMode="auto">
          <a:xfrm>
            <a:off x="5480388" y="35110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" name="Rectangle 72"/>
          <p:cNvSpPr>
            <a:spLocks noChangeArrowheads="1"/>
          </p:cNvSpPr>
          <p:nvPr/>
        </p:nvSpPr>
        <p:spPr bwMode="auto">
          <a:xfrm>
            <a:off x="2737188" y="38206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" name="Rectangle 73"/>
          <p:cNvSpPr>
            <a:spLocks noChangeArrowheads="1"/>
          </p:cNvSpPr>
          <p:nvPr/>
        </p:nvSpPr>
        <p:spPr bwMode="auto">
          <a:xfrm>
            <a:off x="3041988" y="38206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" name="Rectangle 74"/>
          <p:cNvSpPr>
            <a:spLocks noChangeArrowheads="1"/>
          </p:cNvSpPr>
          <p:nvPr/>
        </p:nvSpPr>
        <p:spPr bwMode="auto">
          <a:xfrm>
            <a:off x="3346788" y="38206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" name="Rectangle 75"/>
          <p:cNvSpPr>
            <a:spLocks noChangeArrowheads="1"/>
          </p:cNvSpPr>
          <p:nvPr/>
        </p:nvSpPr>
        <p:spPr bwMode="auto">
          <a:xfrm>
            <a:off x="3651588" y="38190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0" name="Rectangle 76"/>
          <p:cNvSpPr>
            <a:spLocks noChangeArrowheads="1"/>
          </p:cNvSpPr>
          <p:nvPr/>
        </p:nvSpPr>
        <p:spPr bwMode="auto">
          <a:xfrm>
            <a:off x="3956388" y="38206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1" name="Rectangle 77"/>
          <p:cNvSpPr>
            <a:spLocks noChangeArrowheads="1"/>
          </p:cNvSpPr>
          <p:nvPr/>
        </p:nvSpPr>
        <p:spPr bwMode="auto">
          <a:xfrm>
            <a:off x="4261188" y="38206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2" name="Rectangle 78"/>
          <p:cNvSpPr>
            <a:spLocks noChangeArrowheads="1"/>
          </p:cNvSpPr>
          <p:nvPr/>
        </p:nvSpPr>
        <p:spPr bwMode="auto">
          <a:xfrm>
            <a:off x="4565988" y="382222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3" name="Rectangle 79"/>
          <p:cNvSpPr>
            <a:spLocks noChangeArrowheads="1"/>
          </p:cNvSpPr>
          <p:nvPr/>
        </p:nvSpPr>
        <p:spPr bwMode="auto">
          <a:xfrm>
            <a:off x="4870788" y="38222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4" name="Rectangle 80"/>
          <p:cNvSpPr>
            <a:spLocks noChangeArrowheads="1"/>
          </p:cNvSpPr>
          <p:nvPr/>
        </p:nvSpPr>
        <p:spPr bwMode="auto">
          <a:xfrm>
            <a:off x="5175588" y="38222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5" name="Rectangle 81"/>
          <p:cNvSpPr>
            <a:spLocks noChangeArrowheads="1"/>
          </p:cNvSpPr>
          <p:nvPr/>
        </p:nvSpPr>
        <p:spPr bwMode="auto">
          <a:xfrm>
            <a:off x="5480388" y="38206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6" name="Rectangle 88"/>
          <p:cNvSpPr>
            <a:spLocks noChangeArrowheads="1"/>
          </p:cNvSpPr>
          <p:nvPr/>
        </p:nvSpPr>
        <p:spPr bwMode="auto">
          <a:xfrm>
            <a:off x="2737188" y="412067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7" name="Rectangle 89"/>
          <p:cNvSpPr>
            <a:spLocks noChangeArrowheads="1"/>
          </p:cNvSpPr>
          <p:nvPr/>
        </p:nvSpPr>
        <p:spPr bwMode="auto">
          <a:xfrm>
            <a:off x="3041988" y="4120678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8" name="Rectangle 90"/>
          <p:cNvSpPr>
            <a:spLocks noChangeArrowheads="1"/>
          </p:cNvSpPr>
          <p:nvPr/>
        </p:nvSpPr>
        <p:spPr bwMode="auto">
          <a:xfrm>
            <a:off x="33467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9" name="Rectangle 91"/>
          <p:cNvSpPr>
            <a:spLocks noChangeArrowheads="1"/>
          </p:cNvSpPr>
          <p:nvPr/>
        </p:nvSpPr>
        <p:spPr bwMode="auto">
          <a:xfrm>
            <a:off x="36515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0" name="Rectangle 92"/>
          <p:cNvSpPr>
            <a:spLocks noChangeArrowheads="1"/>
          </p:cNvSpPr>
          <p:nvPr/>
        </p:nvSpPr>
        <p:spPr bwMode="auto">
          <a:xfrm>
            <a:off x="39563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1" name="Rectangle 93"/>
          <p:cNvSpPr>
            <a:spLocks noChangeArrowheads="1"/>
          </p:cNvSpPr>
          <p:nvPr/>
        </p:nvSpPr>
        <p:spPr bwMode="auto">
          <a:xfrm>
            <a:off x="42611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2" name="Rectangle 94"/>
          <p:cNvSpPr>
            <a:spLocks noChangeArrowheads="1"/>
          </p:cNvSpPr>
          <p:nvPr/>
        </p:nvSpPr>
        <p:spPr bwMode="auto">
          <a:xfrm>
            <a:off x="4565988" y="41222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3" name="Rectangle 95"/>
          <p:cNvSpPr>
            <a:spLocks noChangeArrowheads="1"/>
          </p:cNvSpPr>
          <p:nvPr/>
        </p:nvSpPr>
        <p:spPr bwMode="auto">
          <a:xfrm>
            <a:off x="4870788" y="41222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4" name="Rectangle 96"/>
          <p:cNvSpPr>
            <a:spLocks noChangeArrowheads="1"/>
          </p:cNvSpPr>
          <p:nvPr/>
        </p:nvSpPr>
        <p:spPr bwMode="auto">
          <a:xfrm>
            <a:off x="5175588" y="41222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5" name="Rectangle 97"/>
          <p:cNvSpPr>
            <a:spLocks noChangeArrowheads="1"/>
          </p:cNvSpPr>
          <p:nvPr/>
        </p:nvSpPr>
        <p:spPr bwMode="auto">
          <a:xfrm>
            <a:off x="5480388" y="41206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6" name="Rectangle 104"/>
          <p:cNvSpPr>
            <a:spLocks noChangeArrowheads="1"/>
          </p:cNvSpPr>
          <p:nvPr/>
        </p:nvSpPr>
        <p:spPr bwMode="auto">
          <a:xfrm>
            <a:off x="2737188" y="44302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7" name="Rectangle 105"/>
          <p:cNvSpPr>
            <a:spLocks noChangeArrowheads="1"/>
          </p:cNvSpPr>
          <p:nvPr/>
        </p:nvSpPr>
        <p:spPr bwMode="auto">
          <a:xfrm>
            <a:off x="3041988" y="44302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8" name="Rectangle 106"/>
          <p:cNvSpPr>
            <a:spLocks noChangeArrowheads="1"/>
          </p:cNvSpPr>
          <p:nvPr/>
        </p:nvSpPr>
        <p:spPr bwMode="auto">
          <a:xfrm>
            <a:off x="3346788" y="44302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9" name="Rectangle 107"/>
          <p:cNvSpPr>
            <a:spLocks noChangeArrowheads="1"/>
          </p:cNvSpPr>
          <p:nvPr/>
        </p:nvSpPr>
        <p:spPr bwMode="auto">
          <a:xfrm>
            <a:off x="3651588" y="44302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0" name="Rectangle 108"/>
          <p:cNvSpPr>
            <a:spLocks noChangeArrowheads="1"/>
          </p:cNvSpPr>
          <p:nvPr/>
        </p:nvSpPr>
        <p:spPr bwMode="auto">
          <a:xfrm>
            <a:off x="3956388" y="44302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1" name="Rectangle 109"/>
          <p:cNvSpPr>
            <a:spLocks noChangeArrowheads="1"/>
          </p:cNvSpPr>
          <p:nvPr/>
        </p:nvSpPr>
        <p:spPr bwMode="auto">
          <a:xfrm>
            <a:off x="4261188" y="44302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2" name="Rectangle 110"/>
          <p:cNvSpPr>
            <a:spLocks noChangeArrowheads="1"/>
          </p:cNvSpPr>
          <p:nvPr/>
        </p:nvSpPr>
        <p:spPr bwMode="auto">
          <a:xfrm>
            <a:off x="4565988" y="443182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3" name="Rectangle 111"/>
          <p:cNvSpPr>
            <a:spLocks noChangeArrowheads="1"/>
          </p:cNvSpPr>
          <p:nvPr/>
        </p:nvSpPr>
        <p:spPr bwMode="auto">
          <a:xfrm>
            <a:off x="4870788" y="44318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4" name="Rectangle 112"/>
          <p:cNvSpPr>
            <a:spLocks noChangeArrowheads="1"/>
          </p:cNvSpPr>
          <p:nvPr/>
        </p:nvSpPr>
        <p:spPr bwMode="auto">
          <a:xfrm>
            <a:off x="5175588" y="44318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5" name="Rectangle 113"/>
          <p:cNvSpPr>
            <a:spLocks noChangeArrowheads="1"/>
          </p:cNvSpPr>
          <p:nvPr/>
        </p:nvSpPr>
        <p:spPr bwMode="auto">
          <a:xfrm>
            <a:off x="5480388" y="44302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6" name="Rectangle 120"/>
          <p:cNvSpPr>
            <a:spLocks noChangeArrowheads="1"/>
          </p:cNvSpPr>
          <p:nvPr/>
        </p:nvSpPr>
        <p:spPr bwMode="auto">
          <a:xfrm>
            <a:off x="2737188" y="47318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7" name="Rectangle 121"/>
          <p:cNvSpPr>
            <a:spLocks noChangeArrowheads="1"/>
          </p:cNvSpPr>
          <p:nvPr/>
        </p:nvSpPr>
        <p:spPr bwMode="auto">
          <a:xfrm>
            <a:off x="3041988" y="4731866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8" name="Rectangle 122"/>
          <p:cNvSpPr>
            <a:spLocks noChangeArrowheads="1"/>
          </p:cNvSpPr>
          <p:nvPr/>
        </p:nvSpPr>
        <p:spPr bwMode="auto">
          <a:xfrm>
            <a:off x="33467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9" name="Rectangle 123"/>
          <p:cNvSpPr>
            <a:spLocks noChangeArrowheads="1"/>
          </p:cNvSpPr>
          <p:nvPr/>
        </p:nvSpPr>
        <p:spPr bwMode="auto">
          <a:xfrm>
            <a:off x="3651588" y="473027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0" name="Rectangle 124"/>
          <p:cNvSpPr>
            <a:spLocks noChangeArrowheads="1"/>
          </p:cNvSpPr>
          <p:nvPr/>
        </p:nvSpPr>
        <p:spPr bwMode="auto">
          <a:xfrm>
            <a:off x="39563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1" name="Rectangle 125"/>
          <p:cNvSpPr>
            <a:spLocks noChangeArrowheads="1"/>
          </p:cNvSpPr>
          <p:nvPr/>
        </p:nvSpPr>
        <p:spPr bwMode="auto">
          <a:xfrm>
            <a:off x="42611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2" name="Rectangle 126"/>
          <p:cNvSpPr>
            <a:spLocks noChangeArrowheads="1"/>
          </p:cNvSpPr>
          <p:nvPr/>
        </p:nvSpPr>
        <p:spPr bwMode="auto">
          <a:xfrm>
            <a:off x="4565988" y="473186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3" name="Rectangle 127"/>
          <p:cNvSpPr>
            <a:spLocks noChangeArrowheads="1"/>
          </p:cNvSpPr>
          <p:nvPr/>
        </p:nvSpPr>
        <p:spPr bwMode="auto">
          <a:xfrm>
            <a:off x="4870788" y="4731866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4" name="Rectangle 128"/>
          <p:cNvSpPr>
            <a:spLocks noChangeArrowheads="1"/>
          </p:cNvSpPr>
          <p:nvPr/>
        </p:nvSpPr>
        <p:spPr bwMode="auto">
          <a:xfrm>
            <a:off x="5175588" y="473186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5" name="Rectangle 129"/>
          <p:cNvSpPr>
            <a:spLocks noChangeArrowheads="1"/>
          </p:cNvSpPr>
          <p:nvPr/>
        </p:nvSpPr>
        <p:spPr bwMode="auto">
          <a:xfrm>
            <a:off x="5480388" y="4731866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6" name="Rectangle 136"/>
          <p:cNvSpPr>
            <a:spLocks noChangeArrowheads="1"/>
          </p:cNvSpPr>
          <p:nvPr/>
        </p:nvSpPr>
        <p:spPr bwMode="auto">
          <a:xfrm>
            <a:off x="2737188" y="5039841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7" name="Rectangle 137"/>
          <p:cNvSpPr>
            <a:spLocks noChangeArrowheads="1"/>
          </p:cNvSpPr>
          <p:nvPr/>
        </p:nvSpPr>
        <p:spPr bwMode="auto">
          <a:xfrm>
            <a:off x="3041988" y="5039841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8" name="Rectangle 138"/>
          <p:cNvSpPr>
            <a:spLocks noChangeArrowheads="1"/>
          </p:cNvSpPr>
          <p:nvPr/>
        </p:nvSpPr>
        <p:spPr bwMode="auto">
          <a:xfrm>
            <a:off x="3346788" y="50398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9" name="Rectangle 139"/>
          <p:cNvSpPr>
            <a:spLocks noChangeArrowheads="1"/>
          </p:cNvSpPr>
          <p:nvPr/>
        </p:nvSpPr>
        <p:spPr bwMode="auto">
          <a:xfrm>
            <a:off x="3651588" y="5039841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0" name="Rectangle 140"/>
          <p:cNvSpPr>
            <a:spLocks noChangeArrowheads="1"/>
          </p:cNvSpPr>
          <p:nvPr/>
        </p:nvSpPr>
        <p:spPr bwMode="auto">
          <a:xfrm>
            <a:off x="3956388" y="50398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1" name="Rectangle 141"/>
          <p:cNvSpPr>
            <a:spLocks noChangeArrowheads="1"/>
          </p:cNvSpPr>
          <p:nvPr/>
        </p:nvSpPr>
        <p:spPr bwMode="auto">
          <a:xfrm>
            <a:off x="4261188" y="50398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2" name="Rectangle 142"/>
          <p:cNvSpPr>
            <a:spLocks noChangeArrowheads="1"/>
          </p:cNvSpPr>
          <p:nvPr/>
        </p:nvSpPr>
        <p:spPr bwMode="auto">
          <a:xfrm>
            <a:off x="4565988" y="504142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3" name="Rectangle 143"/>
          <p:cNvSpPr>
            <a:spLocks noChangeArrowheads="1"/>
          </p:cNvSpPr>
          <p:nvPr/>
        </p:nvSpPr>
        <p:spPr bwMode="auto">
          <a:xfrm>
            <a:off x="4870788" y="50414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4" name="Rectangle 144"/>
          <p:cNvSpPr>
            <a:spLocks noChangeArrowheads="1"/>
          </p:cNvSpPr>
          <p:nvPr/>
        </p:nvSpPr>
        <p:spPr bwMode="auto">
          <a:xfrm>
            <a:off x="5175588" y="5041428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5" name="Rectangle 145"/>
          <p:cNvSpPr>
            <a:spLocks noChangeArrowheads="1"/>
          </p:cNvSpPr>
          <p:nvPr/>
        </p:nvSpPr>
        <p:spPr bwMode="auto">
          <a:xfrm>
            <a:off x="5480388" y="503984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96" name="Rectangle 205"/>
          <p:cNvSpPr>
            <a:spLocks noChangeArrowheads="1"/>
          </p:cNvSpPr>
          <p:nvPr/>
        </p:nvSpPr>
        <p:spPr bwMode="auto">
          <a:xfrm>
            <a:off x="5820113" y="26046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 dirty="0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97" name="Rectangle 206"/>
          <p:cNvSpPr>
            <a:spLocks noChangeArrowheads="1"/>
          </p:cNvSpPr>
          <p:nvPr/>
        </p:nvSpPr>
        <p:spPr bwMode="auto">
          <a:xfrm>
            <a:off x="5820113" y="29046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21</a:t>
            </a:r>
          </a:p>
        </p:txBody>
      </p:sp>
      <p:sp>
        <p:nvSpPr>
          <p:cNvPr id="98" name="Rectangle 207"/>
          <p:cNvSpPr>
            <a:spLocks noChangeArrowheads="1"/>
          </p:cNvSpPr>
          <p:nvPr/>
        </p:nvSpPr>
        <p:spPr bwMode="auto">
          <a:xfrm>
            <a:off x="5820113" y="32142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9" name="Rectangle 208"/>
          <p:cNvSpPr>
            <a:spLocks noChangeArrowheads="1"/>
          </p:cNvSpPr>
          <p:nvPr/>
        </p:nvSpPr>
        <p:spPr bwMode="auto">
          <a:xfrm>
            <a:off x="5820113" y="35142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0" name="Rectangle 209"/>
          <p:cNvSpPr>
            <a:spLocks noChangeArrowheads="1"/>
          </p:cNvSpPr>
          <p:nvPr/>
        </p:nvSpPr>
        <p:spPr bwMode="auto">
          <a:xfrm>
            <a:off x="5820113" y="38238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1" name="Rectangle 210"/>
          <p:cNvSpPr>
            <a:spLocks noChangeArrowheads="1"/>
          </p:cNvSpPr>
          <p:nvPr/>
        </p:nvSpPr>
        <p:spPr bwMode="auto">
          <a:xfrm>
            <a:off x="5820113" y="4123853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2" name="Rectangle 211"/>
          <p:cNvSpPr>
            <a:spLocks noChangeArrowheads="1"/>
          </p:cNvSpPr>
          <p:nvPr/>
        </p:nvSpPr>
        <p:spPr bwMode="auto">
          <a:xfrm>
            <a:off x="5820113" y="44334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3" name="Rectangle 212"/>
          <p:cNvSpPr>
            <a:spLocks noChangeArrowheads="1"/>
          </p:cNvSpPr>
          <p:nvPr/>
        </p:nvSpPr>
        <p:spPr bwMode="auto">
          <a:xfrm>
            <a:off x="5820113" y="4735041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4" name="Rectangle 213"/>
          <p:cNvSpPr>
            <a:spLocks noChangeArrowheads="1"/>
          </p:cNvSpPr>
          <p:nvPr/>
        </p:nvSpPr>
        <p:spPr bwMode="auto">
          <a:xfrm>
            <a:off x="5820113" y="504301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sp>
        <p:nvSpPr>
          <p:cNvPr id="105" name="Line 169"/>
          <p:cNvSpPr>
            <a:spLocks noChangeShapeType="1"/>
          </p:cNvSpPr>
          <p:nvPr/>
        </p:nvSpPr>
        <p:spPr bwMode="auto">
          <a:xfrm flipV="1">
            <a:off x="2593916" y="2348880"/>
            <a:ext cx="1258004" cy="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6" name="Line 171"/>
          <p:cNvSpPr>
            <a:spLocks noChangeShapeType="1"/>
          </p:cNvSpPr>
          <p:nvPr/>
        </p:nvSpPr>
        <p:spPr bwMode="auto">
          <a:xfrm>
            <a:off x="3851919" y="2374281"/>
            <a:ext cx="1" cy="1368152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7" name="Line 172"/>
          <p:cNvSpPr>
            <a:spLocks noChangeShapeType="1"/>
          </p:cNvSpPr>
          <p:nvPr/>
        </p:nvSpPr>
        <p:spPr bwMode="auto">
          <a:xfrm flipH="1">
            <a:off x="2555776" y="2365814"/>
            <a:ext cx="0" cy="1368152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8" name="Line 169"/>
          <p:cNvSpPr>
            <a:spLocks noChangeShapeType="1"/>
          </p:cNvSpPr>
          <p:nvPr/>
        </p:nvSpPr>
        <p:spPr bwMode="auto">
          <a:xfrm flipV="1">
            <a:off x="2593916" y="3717032"/>
            <a:ext cx="1258004" cy="0"/>
          </a:xfrm>
          <a:prstGeom prst="line">
            <a:avLst/>
          </a:prstGeom>
          <a:noFill/>
          <a:ln w="28575" cap="rnd">
            <a:solidFill>
              <a:srgbClr val="00B050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9" name="Line 169"/>
          <p:cNvSpPr>
            <a:spLocks noChangeShapeType="1"/>
          </p:cNvSpPr>
          <p:nvPr/>
        </p:nvSpPr>
        <p:spPr bwMode="auto">
          <a:xfrm flipV="1">
            <a:off x="3496152" y="2679247"/>
            <a:ext cx="1258004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10" name="Line 171"/>
          <p:cNvSpPr>
            <a:spLocks noChangeShapeType="1"/>
          </p:cNvSpPr>
          <p:nvPr/>
        </p:nvSpPr>
        <p:spPr bwMode="auto">
          <a:xfrm>
            <a:off x="4754155" y="2704648"/>
            <a:ext cx="1" cy="1368152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11" name="Line 172"/>
          <p:cNvSpPr>
            <a:spLocks noChangeShapeType="1"/>
          </p:cNvSpPr>
          <p:nvPr/>
        </p:nvSpPr>
        <p:spPr bwMode="auto">
          <a:xfrm flipH="1">
            <a:off x="3458012" y="2696181"/>
            <a:ext cx="0" cy="1368152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12" name="Line 169"/>
          <p:cNvSpPr>
            <a:spLocks noChangeShapeType="1"/>
          </p:cNvSpPr>
          <p:nvPr/>
        </p:nvSpPr>
        <p:spPr bwMode="auto">
          <a:xfrm flipV="1">
            <a:off x="3496152" y="4047399"/>
            <a:ext cx="1258004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 advTm="50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Backgrounds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096280"/>
            <a:ext cx="7992888" cy="514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sym typeface="Symbol" pitchFamily="18" charset="2"/>
              </a:rPr>
              <a:t>Disadvantage: B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andwidth increases because the reference frames are reloaded too many times.</a:t>
            </a:r>
          </a:p>
          <a:p>
            <a:pPr marL="342900" lvl="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lvl="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How many times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</a:rPr>
              <a:t>?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 </a:t>
            </a:r>
            <a:endParaRPr kumimoji="0" lang="en-US" altLang="zh-CN" sz="2400" kern="0" dirty="0" smtClean="0">
              <a:solidFill>
                <a:schemeClr val="tx1"/>
              </a:solidFill>
              <a:latin typeface="+mn-lt"/>
            </a:endParaRP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(256*2+64) / 64 = </a:t>
            </a:r>
            <a:r>
              <a:rPr kumimoji="0" lang="en-US" altLang="zh-CN" sz="2000" kern="0" dirty="0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9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 times   (</a:t>
            </a:r>
            <a:r>
              <a:rPr kumimoji="0" lang="en-US" altLang="zh-CN" sz="16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Ex. LCU = 64, SR = </a:t>
            </a:r>
            <a:r>
              <a:rPr kumimoji="0" lang="en-US" altLang="zh-CN" sz="1600" kern="0" dirty="0" smtClean="0">
                <a:solidFill>
                  <a:schemeClr val="tx1"/>
                </a:solidFill>
                <a:latin typeface="+mn-lt"/>
                <a:ea typeface="宋体" pitchFamily="2" charset="-122"/>
                <a:cs typeface="Arial" charset="0"/>
              </a:rPr>
              <a:t>±</a:t>
            </a:r>
            <a:r>
              <a:rPr kumimoji="0" lang="en-US" altLang="zh-CN" sz="16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256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)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lvl="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What 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</a:rPr>
              <a:t>is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 9 times’ meaning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</a:rPr>
              <a:t>?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4Kx2K@60fps: (3840*2160 * 60 * 2 * 9) = 9G Bytes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8Kx4K@60fps: (7680*4320 * 60 * 2 * 9) = 36G Bytes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lvl="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  <a:sym typeface="Symbol" pitchFamily="18" charset="2"/>
              </a:rPr>
              <a:t>Are we ready?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DDR3-1600@64bit: (1600*8) = 12G </a:t>
            </a: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</a:rPr>
              <a:t>Bytes, Enough for 4Kx2K?</a:t>
            </a:r>
          </a:p>
          <a:p>
            <a:pPr marL="742950" lvl="1" indent="-285750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l"/>
              <a:defRPr/>
            </a:pPr>
            <a:r>
              <a:rPr kumimoji="0" lang="en-US" altLang="zh-CN" sz="20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DDR4? Enough for 3D, 2Pass, 10bit, 8Kx4K??</a:t>
            </a:r>
            <a:endParaRPr kumimoji="0" lang="en-US" altLang="zh-CN" sz="2000" kern="0" dirty="0">
              <a:solidFill>
                <a:schemeClr val="tx1"/>
              </a:solidFill>
              <a:latin typeface="+mn-lt"/>
              <a:sym typeface="Symbol" pitchFamily="18" charset="2"/>
            </a:endParaRPr>
          </a:p>
        </p:txBody>
      </p:sp>
    </p:spTree>
  </p:cSld>
  <p:clrMapOvr>
    <a:masterClrMapping/>
  </p:clrMapOvr>
  <p:transition advTm="9112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GOC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858125" cy="13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Horizontal boundaries partition picture into fixed rows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Zigzag scan replaces raster scan in </a:t>
            </a:r>
            <a:r>
              <a:rPr kumimoji="0" lang="en-US" altLang="zh-CN" sz="2400" b="1" kern="0" dirty="0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GOC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 (</a:t>
            </a:r>
            <a:r>
              <a:rPr kumimoji="0" lang="en-US" altLang="zh-CN" sz="2400" kern="0" dirty="0" smtClean="0">
                <a:solidFill>
                  <a:srgbClr val="FF0000"/>
                </a:solidFill>
                <a:latin typeface="+mn-lt"/>
                <a:ea typeface="宋体" pitchFamily="2" charset="-122"/>
              </a:rPr>
              <a:t>Group Of LCUs</a:t>
            </a: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095154" y="29969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399954" y="29969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704754" y="2996952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009554" y="300383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314354" y="29969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619154" y="29969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923954" y="29985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11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228754" y="29985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13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533554" y="29985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15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5838354" y="29969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17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095154" y="329698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3399954" y="3296989"/>
            <a:ext cx="334962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3704754" y="329698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009554" y="329698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314354" y="32969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4619154" y="32969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12</a:t>
            </a: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4923954" y="32985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14</a:t>
            </a: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5228754" y="32985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16</a:t>
            </a: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5533554" y="32985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5838354" y="32969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20</a:t>
            </a: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3095154" y="36065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22</a:t>
            </a: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3399954" y="36065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23</a:t>
            </a: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704754" y="36065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25</a:t>
            </a: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4009554" y="36049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27</a:t>
            </a: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4314354" y="36065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4619154" y="36065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4923954" y="36081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5228754" y="36081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5533554" y="36081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5838354" y="36065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3095154" y="3906589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24</a:t>
            </a: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3399954" y="3906589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26</a:t>
            </a: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704754" y="3906589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28</a:t>
            </a:r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4009554" y="3906589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4314354" y="39065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4619154" y="39065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4923954" y="39081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5228754" y="39081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5533554" y="39081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5" name="Rectangle 41"/>
          <p:cNvSpPr>
            <a:spLocks noChangeArrowheads="1"/>
          </p:cNvSpPr>
          <p:nvPr/>
        </p:nvSpPr>
        <p:spPr bwMode="auto">
          <a:xfrm>
            <a:off x="5838354" y="39065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3095154" y="42161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7" name="Rectangle 43"/>
          <p:cNvSpPr>
            <a:spLocks noChangeArrowheads="1"/>
          </p:cNvSpPr>
          <p:nvPr/>
        </p:nvSpPr>
        <p:spPr bwMode="auto">
          <a:xfrm>
            <a:off x="3399954" y="42161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8" name="Rectangle 44"/>
          <p:cNvSpPr>
            <a:spLocks noChangeArrowheads="1"/>
          </p:cNvSpPr>
          <p:nvPr/>
        </p:nvSpPr>
        <p:spPr bwMode="auto">
          <a:xfrm>
            <a:off x="3704754" y="42161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9" name="Rectangle 45"/>
          <p:cNvSpPr>
            <a:spLocks noChangeArrowheads="1"/>
          </p:cNvSpPr>
          <p:nvPr/>
        </p:nvSpPr>
        <p:spPr bwMode="auto">
          <a:xfrm>
            <a:off x="4009554" y="42145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0" name="Rectangle 46"/>
          <p:cNvSpPr>
            <a:spLocks noChangeArrowheads="1"/>
          </p:cNvSpPr>
          <p:nvPr/>
        </p:nvSpPr>
        <p:spPr bwMode="auto">
          <a:xfrm>
            <a:off x="4314354" y="42161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1" name="Rectangle 47"/>
          <p:cNvSpPr>
            <a:spLocks noChangeArrowheads="1"/>
          </p:cNvSpPr>
          <p:nvPr/>
        </p:nvSpPr>
        <p:spPr bwMode="auto">
          <a:xfrm>
            <a:off x="4619154" y="42161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2" name="Rectangle 48"/>
          <p:cNvSpPr>
            <a:spLocks noChangeArrowheads="1"/>
          </p:cNvSpPr>
          <p:nvPr/>
        </p:nvSpPr>
        <p:spPr bwMode="auto">
          <a:xfrm>
            <a:off x="4923954" y="42177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3" name="Rectangle 49"/>
          <p:cNvSpPr>
            <a:spLocks noChangeArrowheads="1"/>
          </p:cNvSpPr>
          <p:nvPr/>
        </p:nvSpPr>
        <p:spPr bwMode="auto">
          <a:xfrm>
            <a:off x="5228754" y="42177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4" name="Rectangle 50"/>
          <p:cNvSpPr>
            <a:spLocks noChangeArrowheads="1"/>
          </p:cNvSpPr>
          <p:nvPr/>
        </p:nvSpPr>
        <p:spPr bwMode="auto">
          <a:xfrm>
            <a:off x="5533554" y="42177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5" name="Rectangle 51"/>
          <p:cNvSpPr>
            <a:spLocks noChangeArrowheads="1"/>
          </p:cNvSpPr>
          <p:nvPr/>
        </p:nvSpPr>
        <p:spPr bwMode="auto">
          <a:xfrm>
            <a:off x="5838354" y="42161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6" name="Rectangle 52"/>
          <p:cNvSpPr>
            <a:spLocks noChangeArrowheads="1"/>
          </p:cNvSpPr>
          <p:nvPr/>
        </p:nvSpPr>
        <p:spPr bwMode="auto">
          <a:xfrm>
            <a:off x="3095154" y="451618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7" name="Rectangle 53"/>
          <p:cNvSpPr>
            <a:spLocks noChangeArrowheads="1"/>
          </p:cNvSpPr>
          <p:nvPr/>
        </p:nvSpPr>
        <p:spPr bwMode="auto">
          <a:xfrm>
            <a:off x="3399954" y="451618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8" name="Rectangle 54"/>
          <p:cNvSpPr>
            <a:spLocks noChangeArrowheads="1"/>
          </p:cNvSpPr>
          <p:nvPr/>
        </p:nvSpPr>
        <p:spPr bwMode="auto">
          <a:xfrm>
            <a:off x="37047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auto">
          <a:xfrm>
            <a:off x="40095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0" name="Rectangle 56"/>
          <p:cNvSpPr>
            <a:spLocks noChangeArrowheads="1"/>
          </p:cNvSpPr>
          <p:nvPr/>
        </p:nvSpPr>
        <p:spPr bwMode="auto">
          <a:xfrm>
            <a:off x="43143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1" name="Rectangle 57"/>
          <p:cNvSpPr>
            <a:spLocks noChangeArrowheads="1"/>
          </p:cNvSpPr>
          <p:nvPr/>
        </p:nvSpPr>
        <p:spPr bwMode="auto">
          <a:xfrm>
            <a:off x="46191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2" name="Rectangle 58"/>
          <p:cNvSpPr>
            <a:spLocks noChangeArrowheads="1"/>
          </p:cNvSpPr>
          <p:nvPr/>
        </p:nvSpPr>
        <p:spPr bwMode="auto">
          <a:xfrm>
            <a:off x="4923954" y="45177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3" name="Rectangle 59"/>
          <p:cNvSpPr>
            <a:spLocks noChangeArrowheads="1"/>
          </p:cNvSpPr>
          <p:nvPr/>
        </p:nvSpPr>
        <p:spPr bwMode="auto">
          <a:xfrm>
            <a:off x="5228754" y="45177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4" name="Rectangle 60"/>
          <p:cNvSpPr>
            <a:spLocks noChangeArrowheads="1"/>
          </p:cNvSpPr>
          <p:nvPr/>
        </p:nvSpPr>
        <p:spPr bwMode="auto">
          <a:xfrm>
            <a:off x="5533554" y="45177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5" name="Rectangle 61"/>
          <p:cNvSpPr>
            <a:spLocks noChangeArrowheads="1"/>
          </p:cNvSpPr>
          <p:nvPr/>
        </p:nvSpPr>
        <p:spPr bwMode="auto">
          <a:xfrm>
            <a:off x="5838354" y="45161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6" name="Rectangle 62"/>
          <p:cNvSpPr>
            <a:spLocks noChangeArrowheads="1"/>
          </p:cNvSpPr>
          <p:nvPr/>
        </p:nvSpPr>
        <p:spPr bwMode="auto">
          <a:xfrm>
            <a:off x="3095154" y="48257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7" name="Rectangle 63"/>
          <p:cNvSpPr>
            <a:spLocks noChangeArrowheads="1"/>
          </p:cNvSpPr>
          <p:nvPr/>
        </p:nvSpPr>
        <p:spPr bwMode="auto">
          <a:xfrm>
            <a:off x="3399954" y="48257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8" name="Rectangle 64"/>
          <p:cNvSpPr>
            <a:spLocks noChangeArrowheads="1"/>
          </p:cNvSpPr>
          <p:nvPr/>
        </p:nvSpPr>
        <p:spPr bwMode="auto">
          <a:xfrm>
            <a:off x="3704754" y="48257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69" name="Rectangle 65"/>
          <p:cNvSpPr>
            <a:spLocks noChangeArrowheads="1"/>
          </p:cNvSpPr>
          <p:nvPr/>
        </p:nvSpPr>
        <p:spPr bwMode="auto">
          <a:xfrm>
            <a:off x="4009554" y="48257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0" name="Rectangle 66"/>
          <p:cNvSpPr>
            <a:spLocks noChangeArrowheads="1"/>
          </p:cNvSpPr>
          <p:nvPr/>
        </p:nvSpPr>
        <p:spPr bwMode="auto">
          <a:xfrm>
            <a:off x="4314354" y="48257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1" name="Rectangle 67"/>
          <p:cNvSpPr>
            <a:spLocks noChangeArrowheads="1"/>
          </p:cNvSpPr>
          <p:nvPr/>
        </p:nvSpPr>
        <p:spPr bwMode="auto">
          <a:xfrm>
            <a:off x="4619154" y="48257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2" name="Rectangle 68"/>
          <p:cNvSpPr>
            <a:spLocks noChangeArrowheads="1"/>
          </p:cNvSpPr>
          <p:nvPr/>
        </p:nvSpPr>
        <p:spPr bwMode="auto">
          <a:xfrm>
            <a:off x="4923954" y="48273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3" name="Rectangle 69"/>
          <p:cNvSpPr>
            <a:spLocks noChangeArrowheads="1"/>
          </p:cNvSpPr>
          <p:nvPr/>
        </p:nvSpPr>
        <p:spPr bwMode="auto">
          <a:xfrm>
            <a:off x="5228754" y="48273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4" name="Rectangle 70"/>
          <p:cNvSpPr>
            <a:spLocks noChangeArrowheads="1"/>
          </p:cNvSpPr>
          <p:nvPr/>
        </p:nvSpPr>
        <p:spPr bwMode="auto">
          <a:xfrm>
            <a:off x="5533554" y="48273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5" name="Rectangle 71"/>
          <p:cNvSpPr>
            <a:spLocks noChangeArrowheads="1"/>
          </p:cNvSpPr>
          <p:nvPr/>
        </p:nvSpPr>
        <p:spPr bwMode="auto">
          <a:xfrm>
            <a:off x="5838354" y="48257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83</a:t>
            </a:r>
          </a:p>
        </p:txBody>
      </p:sp>
      <p:sp>
        <p:nvSpPr>
          <p:cNvPr id="76" name="Rectangle 72"/>
          <p:cNvSpPr>
            <a:spLocks noChangeArrowheads="1"/>
          </p:cNvSpPr>
          <p:nvPr/>
        </p:nvSpPr>
        <p:spPr bwMode="auto">
          <a:xfrm>
            <a:off x="3095154" y="5127377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7" name="Rectangle 73"/>
          <p:cNvSpPr>
            <a:spLocks noChangeArrowheads="1"/>
          </p:cNvSpPr>
          <p:nvPr/>
        </p:nvSpPr>
        <p:spPr bwMode="auto">
          <a:xfrm>
            <a:off x="3399954" y="5127377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8" name="Rectangle 74"/>
          <p:cNvSpPr>
            <a:spLocks noChangeArrowheads="1"/>
          </p:cNvSpPr>
          <p:nvPr/>
        </p:nvSpPr>
        <p:spPr bwMode="auto">
          <a:xfrm>
            <a:off x="37047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79" name="Rectangle 75"/>
          <p:cNvSpPr>
            <a:spLocks noChangeArrowheads="1"/>
          </p:cNvSpPr>
          <p:nvPr/>
        </p:nvSpPr>
        <p:spPr bwMode="auto">
          <a:xfrm>
            <a:off x="4009554" y="512578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0" name="Rectangle 76"/>
          <p:cNvSpPr>
            <a:spLocks noChangeArrowheads="1"/>
          </p:cNvSpPr>
          <p:nvPr/>
        </p:nvSpPr>
        <p:spPr bwMode="auto">
          <a:xfrm>
            <a:off x="43143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1" name="Rectangle 77"/>
          <p:cNvSpPr>
            <a:spLocks noChangeArrowheads="1"/>
          </p:cNvSpPr>
          <p:nvPr/>
        </p:nvSpPr>
        <p:spPr bwMode="auto">
          <a:xfrm>
            <a:off x="46191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923954" y="512737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5228754" y="5127377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5533554" y="5127377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84</a:t>
            </a:r>
          </a:p>
        </p:txBody>
      </p: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5838354" y="5127377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86</a:t>
            </a:r>
          </a:p>
        </p:txBody>
      </p:sp>
      <p:sp>
        <p:nvSpPr>
          <p:cNvPr id="86" name="Rectangle 82"/>
          <p:cNvSpPr>
            <a:spLocks noChangeArrowheads="1"/>
          </p:cNvSpPr>
          <p:nvPr/>
        </p:nvSpPr>
        <p:spPr bwMode="auto">
          <a:xfrm>
            <a:off x="3095154" y="5435352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88</a:t>
            </a:r>
          </a:p>
        </p:txBody>
      </p:sp>
      <p:sp>
        <p:nvSpPr>
          <p:cNvPr id="87" name="Rectangle 83"/>
          <p:cNvSpPr>
            <a:spLocks noChangeArrowheads="1"/>
          </p:cNvSpPr>
          <p:nvPr/>
        </p:nvSpPr>
        <p:spPr bwMode="auto">
          <a:xfrm>
            <a:off x="3399954" y="5435352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89</a:t>
            </a:r>
          </a:p>
        </p:txBody>
      </p:sp>
      <p:sp>
        <p:nvSpPr>
          <p:cNvPr id="88" name="Rectangle 84"/>
          <p:cNvSpPr>
            <a:spLocks noChangeArrowheads="1"/>
          </p:cNvSpPr>
          <p:nvPr/>
        </p:nvSpPr>
        <p:spPr bwMode="auto">
          <a:xfrm>
            <a:off x="3704754" y="54353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90</a:t>
            </a:r>
          </a:p>
        </p:txBody>
      </p:sp>
      <p:sp>
        <p:nvSpPr>
          <p:cNvPr id="89" name="Rectangle 85"/>
          <p:cNvSpPr>
            <a:spLocks noChangeArrowheads="1"/>
          </p:cNvSpPr>
          <p:nvPr/>
        </p:nvSpPr>
        <p:spPr bwMode="auto">
          <a:xfrm>
            <a:off x="4009554" y="5435352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91</a:t>
            </a:r>
          </a:p>
        </p:txBody>
      </p:sp>
      <p:sp>
        <p:nvSpPr>
          <p:cNvPr id="90" name="Rectangle 86"/>
          <p:cNvSpPr>
            <a:spLocks noChangeArrowheads="1"/>
          </p:cNvSpPr>
          <p:nvPr/>
        </p:nvSpPr>
        <p:spPr bwMode="auto">
          <a:xfrm>
            <a:off x="4314354" y="54353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92</a:t>
            </a:r>
          </a:p>
        </p:txBody>
      </p:sp>
      <p:sp>
        <p:nvSpPr>
          <p:cNvPr id="91" name="Rectangle 87"/>
          <p:cNvSpPr>
            <a:spLocks noChangeArrowheads="1"/>
          </p:cNvSpPr>
          <p:nvPr/>
        </p:nvSpPr>
        <p:spPr bwMode="auto">
          <a:xfrm>
            <a:off x="4619154" y="54353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93</a:t>
            </a:r>
          </a:p>
        </p:txBody>
      </p:sp>
      <p:sp>
        <p:nvSpPr>
          <p:cNvPr id="92" name="Rectangle 88"/>
          <p:cNvSpPr>
            <a:spLocks noChangeArrowheads="1"/>
          </p:cNvSpPr>
          <p:nvPr/>
        </p:nvSpPr>
        <p:spPr bwMode="auto">
          <a:xfrm>
            <a:off x="4923954" y="54369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94</a:t>
            </a:r>
          </a:p>
        </p:txBody>
      </p:sp>
      <p:sp>
        <p:nvSpPr>
          <p:cNvPr id="93" name="Rectangle 89"/>
          <p:cNvSpPr>
            <a:spLocks noChangeArrowheads="1"/>
          </p:cNvSpPr>
          <p:nvPr/>
        </p:nvSpPr>
        <p:spPr bwMode="auto">
          <a:xfrm>
            <a:off x="5228754" y="54369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95</a:t>
            </a:r>
          </a:p>
        </p:txBody>
      </p:sp>
      <p:sp>
        <p:nvSpPr>
          <p:cNvPr id="94" name="Rectangle 90"/>
          <p:cNvSpPr>
            <a:spLocks noChangeArrowheads="1"/>
          </p:cNvSpPr>
          <p:nvPr/>
        </p:nvSpPr>
        <p:spPr bwMode="auto">
          <a:xfrm>
            <a:off x="5533554" y="5436939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96</a:t>
            </a:r>
          </a:p>
        </p:txBody>
      </p:sp>
      <p:sp>
        <p:nvSpPr>
          <p:cNvPr id="95" name="Rectangle 91"/>
          <p:cNvSpPr>
            <a:spLocks noChangeArrowheads="1"/>
          </p:cNvSpPr>
          <p:nvPr/>
        </p:nvSpPr>
        <p:spPr bwMode="auto">
          <a:xfrm>
            <a:off x="5838354" y="5435352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96" name="Rectangle 94"/>
          <p:cNvSpPr>
            <a:spLocks noChangeArrowheads="1"/>
          </p:cNvSpPr>
          <p:nvPr/>
        </p:nvSpPr>
        <p:spPr bwMode="auto">
          <a:xfrm>
            <a:off x="6178079" y="30001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19</a:t>
            </a:r>
          </a:p>
        </p:txBody>
      </p:sp>
      <p:sp>
        <p:nvSpPr>
          <p:cNvPr id="97" name="Rectangle 95"/>
          <p:cNvSpPr>
            <a:spLocks noChangeArrowheads="1"/>
          </p:cNvSpPr>
          <p:nvPr/>
        </p:nvSpPr>
        <p:spPr bwMode="auto">
          <a:xfrm>
            <a:off x="6178079" y="33001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21</a:t>
            </a:r>
          </a:p>
        </p:txBody>
      </p:sp>
      <p:sp>
        <p:nvSpPr>
          <p:cNvPr id="98" name="Rectangle 96"/>
          <p:cNvSpPr>
            <a:spLocks noChangeArrowheads="1"/>
          </p:cNvSpPr>
          <p:nvPr/>
        </p:nvSpPr>
        <p:spPr bwMode="auto">
          <a:xfrm>
            <a:off x="6178079" y="36097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99" name="Rectangle 97"/>
          <p:cNvSpPr>
            <a:spLocks noChangeArrowheads="1"/>
          </p:cNvSpPr>
          <p:nvPr/>
        </p:nvSpPr>
        <p:spPr bwMode="auto">
          <a:xfrm>
            <a:off x="6178079" y="39097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0" name="Rectangle 98"/>
          <p:cNvSpPr>
            <a:spLocks noChangeArrowheads="1"/>
          </p:cNvSpPr>
          <p:nvPr/>
        </p:nvSpPr>
        <p:spPr bwMode="auto">
          <a:xfrm>
            <a:off x="6178079" y="42193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1" name="Rectangle 99"/>
          <p:cNvSpPr>
            <a:spLocks noChangeArrowheads="1"/>
          </p:cNvSpPr>
          <p:nvPr/>
        </p:nvSpPr>
        <p:spPr bwMode="auto">
          <a:xfrm>
            <a:off x="6178079" y="45193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02" name="Rectangle 100"/>
          <p:cNvSpPr>
            <a:spLocks noChangeArrowheads="1"/>
          </p:cNvSpPr>
          <p:nvPr/>
        </p:nvSpPr>
        <p:spPr bwMode="auto">
          <a:xfrm>
            <a:off x="6178079" y="48289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85</a:t>
            </a:r>
          </a:p>
        </p:txBody>
      </p:sp>
      <p:sp>
        <p:nvSpPr>
          <p:cNvPr id="103" name="Rectangle 101"/>
          <p:cNvSpPr>
            <a:spLocks noChangeArrowheads="1"/>
          </p:cNvSpPr>
          <p:nvPr/>
        </p:nvSpPr>
        <p:spPr bwMode="auto">
          <a:xfrm>
            <a:off x="6178079" y="5130552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87</a:t>
            </a:r>
          </a:p>
        </p:txBody>
      </p:sp>
      <p:sp>
        <p:nvSpPr>
          <p:cNvPr id="104" name="Rectangle 102"/>
          <p:cNvSpPr>
            <a:spLocks noChangeArrowheads="1"/>
          </p:cNvSpPr>
          <p:nvPr/>
        </p:nvSpPr>
        <p:spPr bwMode="auto">
          <a:xfrm>
            <a:off x="6178079" y="5438527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cxnSp>
        <p:nvCxnSpPr>
          <p:cNvPr id="105" name="直接箭头连接符 124"/>
          <p:cNvCxnSpPr>
            <a:cxnSpLocks noChangeShapeType="1"/>
          </p:cNvCxnSpPr>
          <p:nvPr/>
        </p:nvCxnSpPr>
        <p:spPr bwMode="auto">
          <a:xfrm>
            <a:off x="3284066" y="3158877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6" name="直接箭头连接符 128"/>
          <p:cNvCxnSpPr>
            <a:cxnSpLocks noChangeShapeType="1"/>
          </p:cNvCxnSpPr>
          <p:nvPr/>
        </p:nvCxnSpPr>
        <p:spPr bwMode="auto">
          <a:xfrm flipH="1">
            <a:off x="3312641" y="3201739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7" name="直接箭头连接符 130"/>
          <p:cNvCxnSpPr>
            <a:cxnSpLocks noChangeShapeType="1"/>
          </p:cNvCxnSpPr>
          <p:nvPr/>
        </p:nvCxnSpPr>
        <p:spPr bwMode="auto">
          <a:xfrm flipV="1">
            <a:off x="3350741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8" name="直接箭头连接符 133"/>
          <p:cNvCxnSpPr>
            <a:cxnSpLocks noChangeShapeType="1"/>
          </p:cNvCxnSpPr>
          <p:nvPr/>
        </p:nvCxnSpPr>
        <p:spPr bwMode="auto">
          <a:xfrm flipH="1">
            <a:off x="359997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9" name="直接箭头连接符 153"/>
          <p:cNvCxnSpPr>
            <a:cxnSpLocks noChangeShapeType="1"/>
          </p:cNvCxnSpPr>
          <p:nvPr/>
        </p:nvCxnSpPr>
        <p:spPr bwMode="auto">
          <a:xfrm flipV="1">
            <a:off x="3642841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0" name="直接箭头连接符 154"/>
          <p:cNvCxnSpPr>
            <a:cxnSpLocks noChangeShapeType="1"/>
          </p:cNvCxnSpPr>
          <p:nvPr/>
        </p:nvCxnSpPr>
        <p:spPr bwMode="auto">
          <a:xfrm flipH="1">
            <a:off x="389207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1" name="直接箭头连接符 155"/>
          <p:cNvCxnSpPr>
            <a:cxnSpLocks noChangeShapeType="1"/>
          </p:cNvCxnSpPr>
          <p:nvPr/>
        </p:nvCxnSpPr>
        <p:spPr bwMode="auto">
          <a:xfrm flipV="1">
            <a:off x="3944466" y="3162052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" name="直接箭头连接符 156"/>
          <p:cNvCxnSpPr>
            <a:cxnSpLocks noChangeShapeType="1"/>
          </p:cNvCxnSpPr>
          <p:nvPr/>
        </p:nvCxnSpPr>
        <p:spPr bwMode="auto">
          <a:xfrm flipH="1">
            <a:off x="4195291" y="320173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3" name="直接箭头连接符 157"/>
          <p:cNvCxnSpPr>
            <a:cxnSpLocks noChangeShapeType="1"/>
          </p:cNvCxnSpPr>
          <p:nvPr/>
        </p:nvCxnSpPr>
        <p:spPr bwMode="auto">
          <a:xfrm flipV="1">
            <a:off x="4252441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4" name="直接箭头连接符 158"/>
          <p:cNvCxnSpPr>
            <a:cxnSpLocks noChangeShapeType="1"/>
          </p:cNvCxnSpPr>
          <p:nvPr/>
        </p:nvCxnSpPr>
        <p:spPr bwMode="auto">
          <a:xfrm flipH="1">
            <a:off x="450167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5" name="直接箭头连接符 159"/>
          <p:cNvCxnSpPr>
            <a:cxnSpLocks noChangeShapeType="1"/>
          </p:cNvCxnSpPr>
          <p:nvPr/>
        </p:nvCxnSpPr>
        <p:spPr bwMode="auto">
          <a:xfrm flipV="1">
            <a:off x="4555654" y="3162052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6" name="直接箭头连接符 160"/>
          <p:cNvCxnSpPr>
            <a:cxnSpLocks noChangeShapeType="1"/>
          </p:cNvCxnSpPr>
          <p:nvPr/>
        </p:nvCxnSpPr>
        <p:spPr bwMode="auto">
          <a:xfrm flipH="1">
            <a:off x="4804891" y="320173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7" name="直接箭头连接符 161"/>
          <p:cNvCxnSpPr>
            <a:cxnSpLocks noChangeShapeType="1"/>
          </p:cNvCxnSpPr>
          <p:nvPr/>
        </p:nvCxnSpPr>
        <p:spPr bwMode="auto">
          <a:xfrm flipH="1">
            <a:off x="5150966" y="320173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8" name="直接箭头连接符 162"/>
          <p:cNvCxnSpPr>
            <a:cxnSpLocks noChangeShapeType="1"/>
          </p:cNvCxnSpPr>
          <p:nvPr/>
        </p:nvCxnSpPr>
        <p:spPr bwMode="auto">
          <a:xfrm flipV="1">
            <a:off x="5208116" y="3162052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9" name="直接箭头连接符 163"/>
          <p:cNvCxnSpPr>
            <a:cxnSpLocks noChangeShapeType="1"/>
          </p:cNvCxnSpPr>
          <p:nvPr/>
        </p:nvCxnSpPr>
        <p:spPr bwMode="auto">
          <a:xfrm flipH="1">
            <a:off x="5457354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0" name="直接箭头连接符 164"/>
          <p:cNvCxnSpPr>
            <a:cxnSpLocks noChangeShapeType="1"/>
          </p:cNvCxnSpPr>
          <p:nvPr/>
        </p:nvCxnSpPr>
        <p:spPr bwMode="auto">
          <a:xfrm flipV="1">
            <a:off x="5511329" y="3162052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1" name="直接箭头连接符 165"/>
          <p:cNvCxnSpPr>
            <a:cxnSpLocks noChangeShapeType="1"/>
          </p:cNvCxnSpPr>
          <p:nvPr/>
        </p:nvCxnSpPr>
        <p:spPr bwMode="auto">
          <a:xfrm flipH="1">
            <a:off x="5765329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2" name="直接箭头连接符 166"/>
          <p:cNvCxnSpPr>
            <a:cxnSpLocks noChangeShapeType="1"/>
          </p:cNvCxnSpPr>
          <p:nvPr/>
        </p:nvCxnSpPr>
        <p:spPr bwMode="auto">
          <a:xfrm flipV="1">
            <a:off x="5822479" y="3162052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3" name="直接箭头连接符 167"/>
          <p:cNvCxnSpPr>
            <a:cxnSpLocks noChangeShapeType="1"/>
          </p:cNvCxnSpPr>
          <p:nvPr/>
        </p:nvCxnSpPr>
        <p:spPr bwMode="auto">
          <a:xfrm flipH="1">
            <a:off x="6073304" y="32017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4" name="直接箭头连接符 175"/>
          <p:cNvCxnSpPr>
            <a:cxnSpLocks noChangeShapeType="1"/>
          </p:cNvCxnSpPr>
          <p:nvPr/>
        </p:nvCxnSpPr>
        <p:spPr bwMode="auto">
          <a:xfrm>
            <a:off x="6078066" y="3417639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5" name="直接箭头连接符 176"/>
          <p:cNvCxnSpPr>
            <a:cxnSpLocks noChangeShapeType="1"/>
          </p:cNvCxnSpPr>
          <p:nvPr/>
        </p:nvCxnSpPr>
        <p:spPr bwMode="auto">
          <a:xfrm>
            <a:off x="6078066" y="5262314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6" name="直接箭头连接符 178"/>
          <p:cNvCxnSpPr>
            <a:cxnSpLocks noChangeShapeType="1"/>
          </p:cNvCxnSpPr>
          <p:nvPr/>
        </p:nvCxnSpPr>
        <p:spPr bwMode="auto">
          <a:xfrm>
            <a:off x="3312641" y="3778002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7" name="直接箭头连接符 179"/>
          <p:cNvCxnSpPr>
            <a:cxnSpLocks noChangeShapeType="1"/>
          </p:cNvCxnSpPr>
          <p:nvPr/>
        </p:nvCxnSpPr>
        <p:spPr bwMode="auto">
          <a:xfrm flipH="1">
            <a:off x="3341216" y="3820864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8" name="直接箭头连接符 180"/>
          <p:cNvCxnSpPr>
            <a:cxnSpLocks noChangeShapeType="1"/>
          </p:cNvCxnSpPr>
          <p:nvPr/>
        </p:nvCxnSpPr>
        <p:spPr bwMode="auto">
          <a:xfrm flipV="1">
            <a:off x="3379316" y="377958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9" name="直接箭头连接符 181"/>
          <p:cNvCxnSpPr>
            <a:cxnSpLocks noChangeShapeType="1"/>
          </p:cNvCxnSpPr>
          <p:nvPr/>
        </p:nvCxnSpPr>
        <p:spPr bwMode="auto">
          <a:xfrm flipH="1">
            <a:off x="3628554" y="38208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0" name="直接箭头连接符 182"/>
          <p:cNvCxnSpPr>
            <a:cxnSpLocks noChangeShapeType="1"/>
          </p:cNvCxnSpPr>
          <p:nvPr/>
        </p:nvCxnSpPr>
        <p:spPr bwMode="auto">
          <a:xfrm flipV="1">
            <a:off x="3671416" y="377958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1" name="直接箭头连接符 183"/>
          <p:cNvCxnSpPr>
            <a:cxnSpLocks noChangeShapeType="1"/>
          </p:cNvCxnSpPr>
          <p:nvPr/>
        </p:nvCxnSpPr>
        <p:spPr bwMode="auto">
          <a:xfrm flipH="1">
            <a:off x="3920654" y="38208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2" name="直接箭头连接符 184"/>
          <p:cNvCxnSpPr>
            <a:cxnSpLocks noChangeShapeType="1"/>
          </p:cNvCxnSpPr>
          <p:nvPr/>
        </p:nvCxnSpPr>
        <p:spPr bwMode="auto">
          <a:xfrm flipV="1">
            <a:off x="3973041" y="377958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" name="直接箭头连接符 181"/>
          <p:cNvCxnSpPr>
            <a:cxnSpLocks noChangeShapeType="1"/>
          </p:cNvCxnSpPr>
          <p:nvPr/>
        </p:nvCxnSpPr>
        <p:spPr bwMode="auto">
          <a:xfrm flipH="1">
            <a:off x="4230216" y="3819277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" name="直接箭头连接符 182"/>
          <p:cNvCxnSpPr>
            <a:cxnSpLocks noChangeShapeType="1"/>
          </p:cNvCxnSpPr>
          <p:nvPr/>
        </p:nvCxnSpPr>
        <p:spPr bwMode="auto">
          <a:xfrm flipV="1">
            <a:off x="4273079" y="3778002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5" name="直接箭头连接符 183"/>
          <p:cNvCxnSpPr>
            <a:cxnSpLocks noChangeShapeType="1"/>
          </p:cNvCxnSpPr>
          <p:nvPr/>
        </p:nvCxnSpPr>
        <p:spPr bwMode="auto">
          <a:xfrm flipH="1">
            <a:off x="4522316" y="3819277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6" name="直接箭头连接符 184"/>
          <p:cNvCxnSpPr>
            <a:cxnSpLocks noChangeShapeType="1"/>
          </p:cNvCxnSpPr>
          <p:nvPr/>
        </p:nvCxnSpPr>
        <p:spPr bwMode="auto">
          <a:xfrm flipV="1">
            <a:off x="4574704" y="3778002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7" name="直接箭头连接符 181"/>
          <p:cNvCxnSpPr>
            <a:cxnSpLocks noChangeShapeType="1"/>
          </p:cNvCxnSpPr>
          <p:nvPr/>
        </p:nvCxnSpPr>
        <p:spPr bwMode="auto">
          <a:xfrm flipH="1">
            <a:off x="4823941" y="382086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8" name="直接箭头连接符 182"/>
          <p:cNvCxnSpPr>
            <a:cxnSpLocks noChangeShapeType="1"/>
          </p:cNvCxnSpPr>
          <p:nvPr/>
        </p:nvCxnSpPr>
        <p:spPr bwMode="auto">
          <a:xfrm flipV="1">
            <a:off x="4866804" y="3779589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9" name="直接箭头连接符 183"/>
          <p:cNvCxnSpPr>
            <a:cxnSpLocks noChangeShapeType="1"/>
          </p:cNvCxnSpPr>
          <p:nvPr/>
        </p:nvCxnSpPr>
        <p:spPr bwMode="auto">
          <a:xfrm flipH="1">
            <a:off x="5116041" y="382086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0" name="直接箭头连接符 184"/>
          <p:cNvCxnSpPr>
            <a:cxnSpLocks noChangeShapeType="1"/>
          </p:cNvCxnSpPr>
          <p:nvPr/>
        </p:nvCxnSpPr>
        <p:spPr bwMode="auto">
          <a:xfrm flipV="1">
            <a:off x="5168429" y="377958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1" name="直接箭头连接符 181"/>
          <p:cNvCxnSpPr>
            <a:cxnSpLocks noChangeShapeType="1"/>
          </p:cNvCxnSpPr>
          <p:nvPr/>
        </p:nvCxnSpPr>
        <p:spPr bwMode="auto">
          <a:xfrm flipH="1">
            <a:off x="5425604" y="3819277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2" name="直接箭头连接符 182"/>
          <p:cNvCxnSpPr>
            <a:cxnSpLocks noChangeShapeType="1"/>
          </p:cNvCxnSpPr>
          <p:nvPr/>
        </p:nvCxnSpPr>
        <p:spPr bwMode="auto">
          <a:xfrm flipV="1">
            <a:off x="5482754" y="3778002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" name="直接箭头连接符 183"/>
          <p:cNvCxnSpPr>
            <a:cxnSpLocks noChangeShapeType="1"/>
          </p:cNvCxnSpPr>
          <p:nvPr/>
        </p:nvCxnSpPr>
        <p:spPr bwMode="auto">
          <a:xfrm flipH="1">
            <a:off x="5736754" y="3819277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4" name="直接箭头连接符 182"/>
          <p:cNvCxnSpPr>
            <a:cxnSpLocks noChangeShapeType="1"/>
          </p:cNvCxnSpPr>
          <p:nvPr/>
        </p:nvCxnSpPr>
        <p:spPr bwMode="auto">
          <a:xfrm flipV="1">
            <a:off x="5782791" y="377958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5" name="直接箭头连接符 183"/>
          <p:cNvCxnSpPr>
            <a:cxnSpLocks noChangeShapeType="1"/>
          </p:cNvCxnSpPr>
          <p:nvPr/>
        </p:nvCxnSpPr>
        <p:spPr bwMode="auto">
          <a:xfrm flipH="1">
            <a:off x="6041554" y="38208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6" name="直接箭头连接符 175"/>
          <p:cNvCxnSpPr>
            <a:cxnSpLocks noChangeShapeType="1"/>
          </p:cNvCxnSpPr>
          <p:nvPr/>
        </p:nvCxnSpPr>
        <p:spPr bwMode="auto">
          <a:xfrm>
            <a:off x="6071716" y="4038352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7" name="直接箭头连接符 178"/>
          <p:cNvCxnSpPr>
            <a:cxnSpLocks noChangeShapeType="1"/>
          </p:cNvCxnSpPr>
          <p:nvPr/>
        </p:nvCxnSpPr>
        <p:spPr bwMode="auto">
          <a:xfrm>
            <a:off x="3312641" y="4382839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8" name="直接箭头连接符 179"/>
          <p:cNvCxnSpPr>
            <a:cxnSpLocks noChangeShapeType="1"/>
          </p:cNvCxnSpPr>
          <p:nvPr/>
        </p:nvCxnSpPr>
        <p:spPr bwMode="auto">
          <a:xfrm flipH="1">
            <a:off x="3341216" y="4425702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9" name="直接箭头连接符 180"/>
          <p:cNvCxnSpPr>
            <a:cxnSpLocks noChangeShapeType="1"/>
          </p:cNvCxnSpPr>
          <p:nvPr/>
        </p:nvCxnSpPr>
        <p:spPr bwMode="auto">
          <a:xfrm flipV="1">
            <a:off x="3379316" y="4384427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0" name="直接箭头连接符 181"/>
          <p:cNvCxnSpPr>
            <a:cxnSpLocks noChangeShapeType="1"/>
          </p:cNvCxnSpPr>
          <p:nvPr/>
        </p:nvCxnSpPr>
        <p:spPr bwMode="auto">
          <a:xfrm flipH="1">
            <a:off x="3628554" y="4425702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1" name="直接箭头连接符 182"/>
          <p:cNvCxnSpPr>
            <a:cxnSpLocks noChangeShapeType="1"/>
          </p:cNvCxnSpPr>
          <p:nvPr/>
        </p:nvCxnSpPr>
        <p:spPr bwMode="auto">
          <a:xfrm flipV="1">
            <a:off x="3671416" y="4384427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2" name="直接箭头连接符 183"/>
          <p:cNvCxnSpPr>
            <a:cxnSpLocks noChangeShapeType="1"/>
          </p:cNvCxnSpPr>
          <p:nvPr/>
        </p:nvCxnSpPr>
        <p:spPr bwMode="auto">
          <a:xfrm flipH="1">
            <a:off x="3920654" y="4425702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3" name="直接箭头连接符 184"/>
          <p:cNvCxnSpPr>
            <a:cxnSpLocks noChangeShapeType="1"/>
          </p:cNvCxnSpPr>
          <p:nvPr/>
        </p:nvCxnSpPr>
        <p:spPr bwMode="auto">
          <a:xfrm flipV="1">
            <a:off x="3973041" y="4384427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4" name="直接箭头连接符 181"/>
          <p:cNvCxnSpPr>
            <a:cxnSpLocks noChangeShapeType="1"/>
          </p:cNvCxnSpPr>
          <p:nvPr/>
        </p:nvCxnSpPr>
        <p:spPr bwMode="auto">
          <a:xfrm flipH="1">
            <a:off x="4228629" y="442411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5" name="直接箭头连接符 183"/>
          <p:cNvCxnSpPr>
            <a:cxnSpLocks noChangeShapeType="1"/>
          </p:cNvCxnSpPr>
          <p:nvPr/>
        </p:nvCxnSpPr>
        <p:spPr bwMode="auto">
          <a:xfrm flipH="1">
            <a:off x="4520729" y="442411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6" name="直接箭头连接符 184"/>
          <p:cNvCxnSpPr>
            <a:cxnSpLocks noChangeShapeType="1"/>
          </p:cNvCxnSpPr>
          <p:nvPr/>
        </p:nvCxnSpPr>
        <p:spPr bwMode="auto">
          <a:xfrm flipV="1">
            <a:off x="4573116" y="438283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7" name="直接箭头连接符 181"/>
          <p:cNvCxnSpPr>
            <a:cxnSpLocks noChangeShapeType="1"/>
          </p:cNvCxnSpPr>
          <p:nvPr/>
        </p:nvCxnSpPr>
        <p:spPr bwMode="auto">
          <a:xfrm flipH="1">
            <a:off x="4823941" y="4425702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8" name="直接箭头连接符 182"/>
          <p:cNvCxnSpPr>
            <a:cxnSpLocks noChangeShapeType="1"/>
          </p:cNvCxnSpPr>
          <p:nvPr/>
        </p:nvCxnSpPr>
        <p:spPr bwMode="auto">
          <a:xfrm flipV="1">
            <a:off x="4866804" y="4384427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59" name="直接箭头连接符 183"/>
          <p:cNvCxnSpPr>
            <a:cxnSpLocks noChangeShapeType="1"/>
          </p:cNvCxnSpPr>
          <p:nvPr/>
        </p:nvCxnSpPr>
        <p:spPr bwMode="auto">
          <a:xfrm flipH="1">
            <a:off x="5116041" y="4425702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0" name="直接箭头连接符 184"/>
          <p:cNvCxnSpPr>
            <a:cxnSpLocks noChangeShapeType="1"/>
          </p:cNvCxnSpPr>
          <p:nvPr/>
        </p:nvCxnSpPr>
        <p:spPr bwMode="auto">
          <a:xfrm flipV="1">
            <a:off x="5168429" y="4384427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1" name="直接箭头连接符 181"/>
          <p:cNvCxnSpPr>
            <a:cxnSpLocks noChangeShapeType="1"/>
          </p:cNvCxnSpPr>
          <p:nvPr/>
        </p:nvCxnSpPr>
        <p:spPr bwMode="auto">
          <a:xfrm flipH="1">
            <a:off x="5424016" y="442411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2" name="直接箭头连接符 182"/>
          <p:cNvCxnSpPr>
            <a:cxnSpLocks noChangeShapeType="1"/>
          </p:cNvCxnSpPr>
          <p:nvPr/>
        </p:nvCxnSpPr>
        <p:spPr bwMode="auto">
          <a:xfrm flipV="1">
            <a:off x="5481166" y="438283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3" name="直接箭头连接符 183"/>
          <p:cNvCxnSpPr>
            <a:cxnSpLocks noChangeShapeType="1"/>
          </p:cNvCxnSpPr>
          <p:nvPr/>
        </p:nvCxnSpPr>
        <p:spPr bwMode="auto">
          <a:xfrm flipH="1">
            <a:off x="5735166" y="442411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4" name="直接箭头连接符 182"/>
          <p:cNvCxnSpPr>
            <a:cxnSpLocks noChangeShapeType="1"/>
          </p:cNvCxnSpPr>
          <p:nvPr/>
        </p:nvCxnSpPr>
        <p:spPr bwMode="auto">
          <a:xfrm flipV="1">
            <a:off x="5782791" y="4384427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5" name="直接箭头连接符 183"/>
          <p:cNvCxnSpPr>
            <a:cxnSpLocks noChangeShapeType="1"/>
          </p:cNvCxnSpPr>
          <p:nvPr/>
        </p:nvCxnSpPr>
        <p:spPr bwMode="auto">
          <a:xfrm flipH="1">
            <a:off x="6041554" y="4425702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6" name="直接箭头连接符 175"/>
          <p:cNvCxnSpPr>
            <a:cxnSpLocks noChangeShapeType="1"/>
          </p:cNvCxnSpPr>
          <p:nvPr/>
        </p:nvCxnSpPr>
        <p:spPr bwMode="auto">
          <a:xfrm>
            <a:off x="6071716" y="4643189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7" name="直接箭头连接符 178"/>
          <p:cNvCxnSpPr>
            <a:cxnSpLocks noChangeShapeType="1"/>
          </p:cNvCxnSpPr>
          <p:nvPr/>
        </p:nvCxnSpPr>
        <p:spPr bwMode="auto">
          <a:xfrm>
            <a:off x="3312641" y="5001964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8" name="直接箭头连接符 179"/>
          <p:cNvCxnSpPr>
            <a:cxnSpLocks noChangeShapeType="1"/>
          </p:cNvCxnSpPr>
          <p:nvPr/>
        </p:nvCxnSpPr>
        <p:spPr bwMode="auto">
          <a:xfrm flipH="1">
            <a:off x="3341216" y="5044827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9" name="直接箭头连接符 180"/>
          <p:cNvCxnSpPr>
            <a:cxnSpLocks noChangeShapeType="1"/>
          </p:cNvCxnSpPr>
          <p:nvPr/>
        </p:nvCxnSpPr>
        <p:spPr bwMode="auto">
          <a:xfrm flipV="1">
            <a:off x="3379316" y="5003552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0" name="直接箭头连接符 181"/>
          <p:cNvCxnSpPr>
            <a:cxnSpLocks noChangeShapeType="1"/>
          </p:cNvCxnSpPr>
          <p:nvPr/>
        </p:nvCxnSpPr>
        <p:spPr bwMode="auto">
          <a:xfrm flipH="1">
            <a:off x="3628554" y="5044827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1" name="直接箭头连接符 182"/>
          <p:cNvCxnSpPr>
            <a:cxnSpLocks noChangeShapeType="1"/>
          </p:cNvCxnSpPr>
          <p:nvPr/>
        </p:nvCxnSpPr>
        <p:spPr bwMode="auto">
          <a:xfrm flipV="1">
            <a:off x="3671416" y="5003552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2" name="直接箭头连接符 183"/>
          <p:cNvCxnSpPr>
            <a:cxnSpLocks noChangeShapeType="1"/>
          </p:cNvCxnSpPr>
          <p:nvPr/>
        </p:nvCxnSpPr>
        <p:spPr bwMode="auto">
          <a:xfrm flipH="1">
            <a:off x="3920654" y="5044827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3" name="直接箭头连接符 184"/>
          <p:cNvCxnSpPr>
            <a:cxnSpLocks noChangeShapeType="1"/>
          </p:cNvCxnSpPr>
          <p:nvPr/>
        </p:nvCxnSpPr>
        <p:spPr bwMode="auto">
          <a:xfrm flipV="1">
            <a:off x="3973041" y="5003552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" name="直接箭头连接符 181"/>
          <p:cNvCxnSpPr>
            <a:cxnSpLocks noChangeShapeType="1"/>
          </p:cNvCxnSpPr>
          <p:nvPr/>
        </p:nvCxnSpPr>
        <p:spPr bwMode="auto">
          <a:xfrm flipH="1">
            <a:off x="4228629" y="50432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5" name="直接箭头连接符 182"/>
          <p:cNvCxnSpPr>
            <a:cxnSpLocks noChangeShapeType="1"/>
          </p:cNvCxnSpPr>
          <p:nvPr/>
        </p:nvCxnSpPr>
        <p:spPr bwMode="auto">
          <a:xfrm flipV="1">
            <a:off x="4271491" y="5001964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6" name="直接箭头连接符 183"/>
          <p:cNvCxnSpPr>
            <a:cxnSpLocks noChangeShapeType="1"/>
          </p:cNvCxnSpPr>
          <p:nvPr/>
        </p:nvCxnSpPr>
        <p:spPr bwMode="auto">
          <a:xfrm flipH="1">
            <a:off x="4520729" y="50432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7" name="直接箭头连接符 184"/>
          <p:cNvCxnSpPr>
            <a:cxnSpLocks noChangeShapeType="1"/>
          </p:cNvCxnSpPr>
          <p:nvPr/>
        </p:nvCxnSpPr>
        <p:spPr bwMode="auto">
          <a:xfrm flipV="1">
            <a:off x="4573116" y="5001964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8" name="直接箭头连接符 181"/>
          <p:cNvCxnSpPr>
            <a:cxnSpLocks noChangeShapeType="1"/>
          </p:cNvCxnSpPr>
          <p:nvPr/>
        </p:nvCxnSpPr>
        <p:spPr bwMode="auto">
          <a:xfrm flipH="1">
            <a:off x="4823941" y="5044827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9" name="直接箭头连接符 182"/>
          <p:cNvCxnSpPr>
            <a:cxnSpLocks noChangeShapeType="1"/>
          </p:cNvCxnSpPr>
          <p:nvPr/>
        </p:nvCxnSpPr>
        <p:spPr bwMode="auto">
          <a:xfrm flipV="1">
            <a:off x="4866804" y="5003552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0" name="直接箭头连接符 183"/>
          <p:cNvCxnSpPr>
            <a:cxnSpLocks noChangeShapeType="1"/>
          </p:cNvCxnSpPr>
          <p:nvPr/>
        </p:nvCxnSpPr>
        <p:spPr bwMode="auto">
          <a:xfrm flipH="1">
            <a:off x="5125566" y="5044827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1" name="直接箭头连接符 184"/>
          <p:cNvCxnSpPr>
            <a:cxnSpLocks noChangeShapeType="1"/>
          </p:cNvCxnSpPr>
          <p:nvPr/>
        </p:nvCxnSpPr>
        <p:spPr bwMode="auto">
          <a:xfrm flipV="1">
            <a:off x="5168429" y="5003552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2" name="直接箭头连接符 181"/>
          <p:cNvCxnSpPr>
            <a:cxnSpLocks noChangeShapeType="1"/>
          </p:cNvCxnSpPr>
          <p:nvPr/>
        </p:nvCxnSpPr>
        <p:spPr bwMode="auto">
          <a:xfrm flipH="1">
            <a:off x="5438304" y="50432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3" name="直接箭头连接符 183"/>
          <p:cNvCxnSpPr>
            <a:cxnSpLocks noChangeShapeType="1"/>
          </p:cNvCxnSpPr>
          <p:nvPr/>
        </p:nvCxnSpPr>
        <p:spPr bwMode="auto">
          <a:xfrm flipH="1">
            <a:off x="5765329" y="504323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4" name="直接箭头连接符 182"/>
          <p:cNvCxnSpPr>
            <a:cxnSpLocks noChangeShapeType="1"/>
          </p:cNvCxnSpPr>
          <p:nvPr/>
        </p:nvCxnSpPr>
        <p:spPr bwMode="auto">
          <a:xfrm flipV="1">
            <a:off x="5816129" y="5003552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5" name="直接箭头连接符 183"/>
          <p:cNvCxnSpPr>
            <a:cxnSpLocks noChangeShapeType="1"/>
          </p:cNvCxnSpPr>
          <p:nvPr/>
        </p:nvCxnSpPr>
        <p:spPr bwMode="auto">
          <a:xfrm flipH="1">
            <a:off x="6074891" y="5044827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6" name="直接箭头连接符 178"/>
          <p:cNvCxnSpPr>
            <a:cxnSpLocks noChangeShapeType="1"/>
          </p:cNvCxnSpPr>
          <p:nvPr/>
        </p:nvCxnSpPr>
        <p:spPr bwMode="auto">
          <a:xfrm>
            <a:off x="3336454" y="5602039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7" name="直接箭头连接符 178"/>
          <p:cNvCxnSpPr>
            <a:cxnSpLocks noChangeShapeType="1"/>
          </p:cNvCxnSpPr>
          <p:nvPr/>
        </p:nvCxnSpPr>
        <p:spPr bwMode="auto">
          <a:xfrm>
            <a:off x="3652366" y="5602039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8" name="直接箭头连接符 178"/>
          <p:cNvCxnSpPr>
            <a:cxnSpLocks noChangeShapeType="1"/>
          </p:cNvCxnSpPr>
          <p:nvPr/>
        </p:nvCxnSpPr>
        <p:spPr bwMode="auto">
          <a:xfrm>
            <a:off x="3936529" y="5602039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9" name="直接箭头连接符 178"/>
          <p:cNvCxnSpPr>
            <a:cxnSpLocks noChangeShapeType="1"/>
          </p:cNvCxnSpPr>
          <p:nvPr/>
        </p:nvCxnSpPr>
        <p:spPr bwMode="auto">
          <a:xfrm>
            <a:off x="4254029" y="5602039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0" name="直接箭头连接符 178"/>
          <p:cNvCxnSpPr>
            <a:cxnSpLocks noChangeShapeType="1"/>
          </p:cNvCxnSpPr>
          <p:nvPr/>
        </p:nvCxnSpPr>
        <p:spPr bwMode="auto">
          <a:xfrm>
            <a:off x="4558829" y="5602039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1" name="直接箭头连接符 178"/>
          <p:cNvCxnSpPr>
            <a:cxnSpLocks noChangeShapeType="1"/>
          </p:cNvCxnSpPr>
          <p:nvPr/>
        </p:nvCxnSpPr>
        <p:spPr bwMode="auto">
          <a:xfrm>
            <a:off x="4876329" y="5602039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2" name="直接箭头连接符 178"/>
          <p:cNvCxnSpPr>
            <a:cxnSpLocks noChangeShapeType="1"/>
          </p:cNvCxnSpPr>
          <p:nvPr/>
        </p:nvCxnSpPr>
        <p:spPr bwMode="auto">
          <a:xfrm>
            <a:off x="5160491" y="5602039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3" name="直接箭头连接符 178"/>
          <p:cNvCxnSpPr>
            <a:cxnSpLocks noChangeShapeType="1"/>
          </p:cNvCxnSpPr>
          <p:nvPr/>
        </p:nvCxnSpPr>
        <p:spPr bwMode="auto">
          <a:xfrm>
            <a:off x="5476404" y="5602039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4" name="直接箭头连接符 178"/>
          <p:cNvCxnSpPr>
            <a:cxnSpLocks noChangeShapeType="1"/>
          </p:cNvCxnSpPr>
          <p:nvPr/>
        </p:nvCxnSpPr>
        <p:spPr bwMode="auto">
          <a:xfrm>
            <a:off x="5779616" y="5602039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5" name="直接箭头连接符 178"/>
          <p:cNvCxnSpPr>
            <a:cxnSpLocks noChangeShapeType="1"/>
          </p:cNvCxnSpPr>
          <p:nvPr/>
        </p:nvCxnSpPr>
        <p:spPr bwMode="auto">
          <a:xfrm>
            <a:off x="6097116" y="5602039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6" name="直接箭头连接符 159"/>
          <p:cNvCxnSpPr>
            <a:cxnSpLocks noChangeShapeType="1"/>
          </p:cNvCxnSpPr>
          <p:nvPr/>
        </p:nvCxnSpPr>
        <p:spPr bwMode="auto">
          <a:xfrm flipV="1">
            <a:off x="4873154" y="3163639"/>
            <a:ext cx="392112" cy="255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7" name="直接箭头连接符 184"/>
          <p:cNvCxnSpPr>
            <a:cxnSpLocks noChangeShapeType="1"/>
          </p:cNvCxnSpPr>
          <p:nvPr/>
        </p:nvCxnSpPr>
        <p:spPr bwMode="auto">
          <a:xfrm flipV="1">
            <a:off x="4271491" y="4387602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8" name="直接箭头连接符 184"/>
          <p:cNvCxnSpPr>
            <a:cxnSpLocks noChangeShapeType="1"/>
          </p:cNvCxnSpPr>
          <p:nvPr/>
        </p:nvCxnSpPr>
        <p:spPr bwMode="auto">
          <a:xfrm flipV="1">
            <a:off x="5490691" y="5016252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99" name="Line 103"/>
          <p:cNvSpPr>
            <a:spLocks noChangeShapeType="1"/>
          </p:cNvSpPr>
          <p:nvPr/>
        </p:nvSpPr>
        <p:spPr bwMode="auto">
          <a:xfrm>
            <a:off x="3095154" y="3602545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0" name="Line 103"/>
          <p:cNvSpPr>
            <a:spLocks noChangeShapeType="1"/>
          </p:cNvSpPr>
          <p:nvPr/>
        </p:nvSpPr>
        <p:spPr bwMode="auto">
          <a:xfrm>
            <a:off x="3095154" y="4212145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1" name="Line 103"/>
          <p:cNvSpPr>
            <a:spLocks noChangeShapeType="1"/>
          </p:cNvSpPr>
          <p:nvPr/>
        </p:nvSpPr>
        <p:spPr bwMode="auto">
          <a:xfrm>
            <a:off x="3095154" y="4818570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" name="Line 103"/>
          <p:cNvSpPr>
            <a:spLocks noChangeShapeType="1"/>
          </p:cNvSpPr>
          <p:nvPr/>
        </p:nvSpPr>
        <p:spPr bwMode="auto">
          <a:xfrm>
            <a:off x="3095154" y="5426583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3" name="Line 93"/>
          <p:cNvSpPr>
            <a:spLocks noChangeShapeType="1"/>
          </p:cNvSpPr>
          <p:nvPr/>
        </p:nvSpPr>
        <p:spPr bwMode="auto">
          <a:xfrm flipV="1">
            <a:off x="2411760" y="3608487"/>
            <a:ext cx="648071" cy="504056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" name="Line 93"/>
          <p:cNvSpPr>
            <a:spLocks noChangeShapeType="1"/>
          </p:cNvSpPr>
          <p:nvPr/>
        </p:nvSpPr>
        <p:spPr bwMode="auto">
          <a:xfrm flipV="1">
            <a:off x="2483768" y="4214241"/>
            <a:ext cx="576065" cy="4231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" name="Line 93"/>
          <p:cNvSpPr>
            <a:spLocks noChangeShapeType="1"/>
          </p:cNvSpPr>
          <p:nvPr/>
        </p:nvSpPr>
        <p:spPr bwMode="auto">
          <a:xfrm>
            <a:off x="2483768" y="4472583"/>
            <a:ext cx="582003" cy="348164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" name="Line 93"/>
          <p:cNvSpPr>
            <a:spLocks noChangeShapeType="1"/>
          </p:cNvSpPr>
          <p:nvPr/>
        </p:nvSpPr>
        <p:spPr bwMode="auto">
          <a:xfrm>
            <a:off x="2411760" y="4616599"/>
            <a:ext cx="648071" cy="7920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" name="矩形 206"/>
          <p:cNvSpPr/>
          <p:nvPr/>
        </p:nvSpPr>
        <p:spPr>
          <a:xfrm>
            <a:off x="1672444" y="4184551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GOC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 advTm="3189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0087E2"/>
                </a:solidFill>
              </a:rPr>
              <a:t>GOC</a:t>
            </a:r>
            <a:endParaRPr lang="en-US" sz="4800" b="1" dirty="0">
              <a:solidFill>
                <a:srgbClr val="0087E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1348408"/>
            <a:ext cx="7858125" cy="107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LCUs in GOC have the same availabilities as before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endParaRPr kumimoji="0" lang="en-US" altLang="zh-CN" sz="2000" kern="0" dirty="0" smtClean="0">
              <a:solidFill>
                <a:schemeClr val="tx1"/>
              </a:solidFill>
              <a:latin typeface="+mn-lt"/>
              <a:ea typeface="宋体" pitchFamily="2" charset="-122"/>
            </a:endParaRPr>
          </a:p>
          <a:p>
            <a:pPr marL="342900" lvl="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/>
            </a:pPr>
            <a:r>
              <a:rPr kumimoji="0" lang="en-US" altLang="zh-CN" sz="2400" kern="0" dirty="0" smtClean="0">
                <a:solidFill>
                  <a:schemeClr val="tx1"/>
                </a:solidFill>
                <a:latin typeface="+mn-lt"/>
                <a:ea typeface="宋体" pitchFamily="2" charset="-122"/>
              </a:rPr>
              <a:t>Slices can also be used </a:t>
            </a:r>
          </a:p>
        </p:txBody>
      </p:sp>
      <p:sp>
        <p:nvSpPr>
          <p:cNvPr id="208" name="Line 93"/>
          <p:cNvSpPr>
            <a:spLocks noChangeShapeType="1"/>
          </p:cNvSpPr>
          <p:nvPr/>
        </p:nvSpPr>
        <p:spPr bwMode="auto">
          <a:xfrm flipV="1">
            <a:off x="2402532" y="3605674"/>
            <a:ext cx="648071" cy="504056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9" name="Line 93"/>
          <p:cNvSpPr>
            <a:spLocks noChangeShapeType="1"/>
          </p:cNvSpPr>
          <p:nvPr/>
        </p:nvSpPr>
        <p:spPr bwMode="auto">
          <a:xfrm flipV="1">
            <a:off x="2474540" y="4211428"/>
            <a:ext cx="576065" cy="4231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0" name="Line 93"/>
          <p:cNvSpPr>
            <a:spLocks noChangeShapeType="1"/>
          </p:cNvSpPr>
          <p:nvPr/>
        </p:nvSpPr>
        <p:spPr bwMode="auto">
          <a:xfrm>
            <a:off x="2474540" y="4469770"/>
            <a:ext cx="582003" cy="348164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1" name="Line 93"/>
          <p:cNvSpPr>
            <a:spLocks noChangeShapeType="1"/>
          </p:cNvSpPr>
          <p:nvPr/>
        </p:nvSpPr>
        <p:spPr bwMode="auto">
          <a:xfrm>
            <a:off x="2402532" y="4613786"/>
            <a:ext cx="648071" cy="7920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2" name="矩形 211"/>
          <p:cNvSpPr/>
          <p:nvPr/>
        </p:nvSpPr>
        <p:spPr>
          <a:xfrm>
            <a:off x="1663216" y="4181738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GOC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3" name="Rectangle 2"/>
          <p:cNvSpPr>
            <a:spLocks noChangeArrowheads="1"/>
          </p:cNvSpPr>
          <p:nvPr/>
        </p:nvSpPr>
        <p:spPr bwMode="auto">
          <a:xfrm>
            <a:off x="3087396" y="299413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14" name="Rectangle 3"/>
          <p:cNvSpPr>
            <a:spLocks noChangeArrowheads="1"/>
          </p:cNvSpPr>
          <p:nvPr/>
        </p:nvSpPr>
        <p:spPr bwMode="auto">
          <a:xfrm>
            <a:off x="3392196" y="2994139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15" name="Rectangle 4"/>
          <p:cNvSpPr>
            <a:spLocks noChangeArrowheads="1"/>
          </p:cNvSpPr>
          <p:nvPr/>
        </p:nvSpPr>
        <p:spPr bwMode="auto">
          <a:xfrm>
            <a:off x="3696996" y="2994139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216" name="Rectangle 5"/>
          <p:cNvSpPr>
            <a:spLocks noChangeArrowheads="1"/>
          </p:cNvSpPr>
          <p:nvPr/>
        </p:nvSpPr>
        <p:spPr bwMode="auto">
          <a:xfrm>
            <a:off x="4001796" y="3001018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217" name="Rectangle 6"/>
          <p:cNvSpPr>
            <a:spLocks noChangeArrowheads="1"/>
          </p:cNvSpPr>
          <p:nvPr/>
        </p:nvSpPr>
        <p:spPr bwMode="auto">
          <a:xfrm>
            <a:off x="4306596" y="29941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218" name="Rectangle 7"/>
          <p:cNvSpPr>
            <a:spLocks noChangeArrowheads="1"/>
          </p:cNvSpPr>
          <p:nvPr/>
        </p:nvSpPr>
        <p:spPr bwMode="auto">
          <a:xfrm>
            <a:off x="4611396" y="29941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219" name="Rectangle 8"/>
          <p:cNvSpPr>
            <a:spLocks noChangeArrowheads="1"/>
          </p:cNvSpPr>
          <p:nvPr/>
        </p:nvSpPr>
        <p:spPr bwMode="auto">
          <a:xfrm>
            <a:off x="4916196" y="29957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11</a:t>
            </a:r>
          </a:p>
        </p:txBody>
      </p:sp>
      <p:sp>
        <p:nvSpPr>
          <p:cNvPr id="220" name="Rectangle 9"/>
          <p:cNvSpPr>
            <a:spLocks noChangeArrowheads="1"/>
          </p:cNvSpPr>
          <p:nvPr/>
        </p:nvSpPr>
        <p:spPr bwMode="auto">
          <a:xfrm>
            <a:off x="5220996" y="29957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13</a:t>
            </a:r>
          </a:p>
        </p:txBody>
      </p:sp>
      <p:sp>
        <p:nvSpPr>
          <p:cNvPr id="221" name="Rectangle 10"/>
          <p:cNvSpPr>
            <a:spLocks noChangeArrowheads="1"/>
          </p:cNvSpPr>
          <p:nvPr/>
        </p:nvSpPr>
        <p:spPr bwMode="auto">
          <a:xfrm>
            <a:off x="5525796" y="29957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15</a:t>
            </a:r>
          </a:p>
        </p:txBody>
      </p:sp>
      <p:sp>
        <p:nvSpPr>
          <p:cNvPr id="222" name="Rectangle 11"/>
          <p:cNvSpPr>
            <a:spLocks noChangeArrowheads="1"/>
          </p:cNvSpPr>
          <p:nvPr/>
        </p:nvSpPr>
        <p:spPr bwMode="auto">
          <a:xfrm>
            <a:off x="5830596" y="29941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17</a:t>
            </a:r>
          </a:p>
        </p:txBody>
      </p:sp>
      <p:sp>
        <p:nvSpPr>
          <p:cNvPr id="223" name="Rectangle 12"/>
          <p:cNvSpPr>
            <a:spLocks noChangeArrowheads="1"/>
          </p:cNvSpPr>
          <p:nvPr/>
        </p:nvSpPr>
        <p:spPr bwMode="auto">
          <a:xfrm>
            <a:off x="3087396" y="329417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224" name="Rectangle 13"/>
          <p:cNvSpPr>
            <a:spLocks noChangeArrowheads="1"/>
          </p:cNvSpPr>
          <p:nvPr/>
        </p:nvSpPr>
        <p:spPr bwMode="auto">
          <a:xfrm>
            <a:off x="3392196" y="3294176"/>
            <a:ext cx="334962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225" name="Rectangle 14"/>
          <p:cNvSpPr>
            <a:spLocks noChangeArrowheads="1"/>
          </p:cNvSpPr>
          <p:nvPr/>
        </p:nvSpPr>
        <p:spPr bwMode="auto">
          <a:xfrm>
            <a:off x="3696996" y="329417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</a:t>
            </a:r>
          </a:p>
        </p:txBody>
      </p:sp>
      <p:sp>
        <p:nvSpPr>
          <p:cNvPr id="226" name="Rectangle 15"/>
          <p:cNvSpPr>
            <a:spLocks noChangeArrowheads="1"/>
          </p:cNvSpPr>
          <p:nvPr/>
        </p:nvSpPr>
        <p:spPr bwMode="auto">
          <a:xfrm>
            <a:off x="4001796" y="329417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</a:t>
            </a:r>
          </a:p>
        </p:txBody>
      </p:sp>
      <p:sp>
        <p:nvSpPr>
          <p:cNvPr id="227" name="Rectangle 16"/>
          <p:cNvSpPr>
            <a:spLocks noChangeArrowheads="1"/>
          </p:cNvSpPr>
          <p:nvPr/>
        </p:nvSpPr>
        <p:spPr bwMode="auto">
          <a:xfrm>
            <a:off x="4306596" y="32941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10</a:t>
            </a:r>
          </a:p>
        </p:txBody>
      </p:sp>
      <p:sp>
        <p:nvSpPr>
          <p:cNvPr id="228" name="Rectangle 17"/>
          <p:cNvSpPr>
            <a:spLocks noChangeArrowheads="1"/>
          </p:cNvSpPr>
          <p:nvPr/>
        </p:nvSpPr>
        <p:spPr bwMode="auto">
          <a:xfrm>
            <a:off x="4611396" y="32941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12</a:t>
            </a:r>
          </a:p>
        </p:txBody>
      </p:sp>
      <p:sp>
        <p:nvSpPr>
          <p:cNvPr id="229" name="Rectangle 18"/>
          <p:cNvSpPr>
            <a:spLocks noChangeArrowheads="1"/>
          </p:cNvSpPr>
          <p:nvPr/>
        </p:nvSpPr>
        <p:spPr bwMode="auto">
          <a:xfrm>
            <a:off x="4916196" y="32957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14</a:t>
            </a:r>
          </a:p>
        </p:txBody>
      </p:sp>
      <p:sp>
        <p:nvSpPr>
          <p:cNvPr id="230" name="Rectangle 19"/>
          <p:cNvSpPr>
            <a:spLocks noChangeArrowheads="1"/>
          </p:cNvSpPr>
          <p:nvPr/>
        </p:nvSpPr>
        <p:spPr bwMode="auto">
          <a:xfrm>
            <a:off x="5220996" y="32957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16</a:t>
            </a:r>
          </a:p>
        </p:txBody>
      </p:sp>
      <p:sp>
        <p:nvSpPr>
          <p:cNvPr id="231" name="Rectangle 20"/>
          <p:cNvSpPr>
            <a:spLocks noChangeArrowheads="1"/>
          </p:cNvSpPr>
          <p:nvPr/>
        </p:nvSpPr>
        <p:spPr bwMode="auto">
          <a:xfrm>
            <a:off x="5525796" y="32957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232" name="Rectangle 21"/>
          <p:cNvSpPr>
            <a:spLocks noChangeArrowheads="1"/>
          </p:cNvSpPr>
          <p:nvPr/>
        </p:nvSpPr>
        <p:spPr bwMode="auto">
          <a:xfrm>
            <a:off x="5830596" y="32941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20</a:t>
            </a:r>
          </a:p>
        </p:txBody>
      </p:sp>
      <p:sp>
        <p:nvSpPr>
          <p:cNvPr id="233" name="Rectangle 22"/>
          <p:cNvSpPr>
            <a:spLocks noChangeArrowheads="1"/>
          </p:cNvSpPr>
          <p:nvPr/>
        </p:nvSpPr>
        <p:spPr bwMode="auto">
          <a:xfrm>
            <a:off x="3087396" y="360373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22</a:t>
            </a:r>
          </a:p>
        </p:txBody>
      </p:sp>
      <p:sp>
        <p:nvSpPr>
          <p:cNvPr id="234" name="Rectangle 23"/>
          <p:cNvSpPr>
            <a:spLocks noChangeArrowheads="1"/>
          </p:cNvSpPr>
          <p:nvPr/>
        </p:nvSpPr>
        <p:spPr bwMode="auto">
          <a:xfrm>
            <a:off x="3392196" y="3603739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23</a:t>
            </a:r>
          </a:p>
        </p:txBody>
      </p:sp>
      <p:sp>
        <p:nvSpPr>
          <p:cNvPr id="235" name="Rectangle 24"/>
          <p:cNvSpPr>
            <a:spLocks noChangeArrowheads="1"/>
          </p:cNvSpPr>
          <p:nvPr/>
        </p:nvSpPr>
        <p:spPr bwMode="auto">
          <a:xfrm>
            <a:off x="3696996" y="3603739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25</a:t>
            </a:r>
          </a:p>
        </p:txBody>
      </p:sp>
      <p:sp>
        <p:nvSpPr>
          <p:cNvPr id="236" name="Rectangle 25"/>
          <p:cNvSpPr>
            <a:spLocks noChangeArrowheads="1"/>
          </p:cNvSpPr>
          <p:nvPr/>
        </p:nvSpPr>
        <p:spPr bwMode="auto">
          <a:xfrm>
            <a:off x="4001796" y="360215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27</a:t>
            </a:r>
          </a:p>
        </p:txBody>
      </p:sp>
      <p:sp>
        <p:nvSpPr>
          <p:cNvPr id="237" name="Rectangle 26"/>
          <p:cNvSpPr>
            <a:spLocks noChangeArrowheads="1"/>
          </p:cNvSpPr>
          <p:nvPr/>
        </p:nvSpPr>
        <p:spPr bwMode="auto">
          <a:xfrm>
            <a:off x="4306596" y="36037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8" name="Rectangle 27"/>
          <p:cNvSpPr>
            <a:spLocks noChangeArrowheads="1"/>
          </p:cNvSpPr>
          <p:nvPr/>
        </p:nvSpPr>
        <p:spPr bwMode="auto">
          <a:xfrm>
            <a:off x="4611396" y="36037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39" name="Rectangle 28"/>
          <p:cNvSpPr>
            <a:spLocks noChangeArrowheads="1"/>
          </p:cNvSpPr>
          <p:nvPr/>
        </p:nvSpPr>
        <p:spPr bwMode="auto">
          <a:xfrm>
            <a:off x="4916196" y="36053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0" name="Rectangle 29"/>
          <p:cNvSpPr>
            <a:spLocks noChangeArrowheads="1"/>
          </p:cNvSpPr>
          <p:nvPr/>
        </p:nvSpPr>
        <p:spPr bwMode="auto">
          <a:xfrm>
            <a:off x="5220996" y="36053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1" name="Rectangle 30"/>
          <p:cNvSpPr>
            <a:spLocks noChangeArrowheads="1"/>
          </p:cNvSpPr>
          <p:nvPr/>
        </p:nvSpPr>
        <p:spPr bwMode="auto">
          <a:xfrm>
            <a:off x="5525796" y="36053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2" name="Rectangle 31"/>
          <p:cNvSpPr>
            <a:spLocks noChangeArrowheads="1"/>
          </p:cNvSpPr>
          <p:nvPr/>
        </p:nvSpPr>
        <p:spPr bwMode="auto">
          <a:xfrm>
            <a:off x="5830596" y="36037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3" name="Rectangle 32"/>
          <p:cNvSpPr>
            <a:spLocks noChangeArrowheads="1"/>
          </p:cNvSpPr>
          <p:nvPr/>
        </p:nvSpPr>
        <p:spPr bwMode="auto">
          <a:xfrm>
            <a:off x="3087396" y="3903776"/>
            <a:ext cx="334962" cy="330200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24</a:t>
            </a:r>
          </a:p>
        </p:txBody>
      </p:sp>
      <p:sp>
        <p:nvSpPr>
          <p:cNvPr id="244" name="Rectangle 33"/>
          <p:cNvSpPr>
            <a:spLocks noChangeArrowheads="1"/>
          </p:cNvSpPr>
          <p:nvPr/>
        </p:nvSpPr>
        <p:spPr bwMode="auto">
          <a:xfrm>
            <a:off x="3392196" y="3903776"/>
            <a:ext cx="334962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26</a:t>
            </a:r>
          </a:p>
        </p:txBody>
      </p:sp>
      <p:sp>
        <p:nvSpPr>
          <p:cNvPr id="245" name="Rectangle 34"/>
          <p:cNvSpPr>
            <a:spLocks noChangeArrowheads="1"/>
          </p:cNvSpPr>
          <p:nvPr/>
        </p:nvSpPr>
        <p:spPr bwMode="auto">
          <a:xfrm>
            <a:off x="3696996" y="3903776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28</a:t>
            </a:r>
          </a:p>
        </p:txBody>
      </p:sp>
      <p:sp>
        <p:nvSpPr>
          <p:cNvPr id="246" name="Rectangle 35"/>
          <p:cNvSpPr>
            <a:spLocks noChangeArrowheads="1"/>
          </p:cNvSpPr>
          <p:nvPr/>
        </p:nvSpPr>
        <p:spPr bwMode="auto">
          <a:xfrm>
            <a:off x="4001796" y="3903776"/>
            <a:ext cx="336550" cy="328613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7" name="Rectangle 36"/>
          <p:cNvSpPr>
            <a:spLocks noChangeArrowheads="1"/>
          </p:cNvSpPr>
          <p:nvPr/>
        </p:nvSpPr>
        <p:spPr bwMode="auto">
          <a:xfrm>
            <a:off x="4306596" y="39037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8" name="Rectangle 37"/>
          <p:cNvSpPr>
            <a:spLocks noChangeArrowheads="1"/>
          </p:cNvSpPr>
          <p:nvPr/>
        </p:nvSpPr>
        <p:spPr bwMode="auto">
          <a:xfrm>
            <a:off x="4611396" y="39037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49" name="Rectangle 38"/>
          <p:cNvSpPr>
            <a:spLocks noChangeArrowheads="1"/>
          </p:cNvSpPr>
          <p:nvPr/>
        </p:nvSpPr>
        <p:spPr bwMode="auto">
          <a:xfrm>
            <a:off x="4916196" y="39053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0" name="Rectangle 39"/>
          <p:cNvSpPr>
            <a:spLocks noChangeArrowheads="1"/>
          </p:cNvSpPr>
          <p:nvPr/>
        </p:nvSpPr>
        <p:spPr bwMode="auto">
          <a:xfrm>
            <a:off x="5220996" y="39053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38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1" name="Rectangle 40"/>
          <p:cNvSpPr>
            <a:spLocks noChangeArrowheads="1"/>
          </p:cNvSpPr>
          <p:nvPr/>
        </p:nvSpPr>
        <p:spPr bwMode="auto">
          <a:xfrm>
            <a:off x="5525796" y="39053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2" name="Rectangle 41"/>
          <p:cNvSpPr>
            <a:spLocks noChangeArrowheads="1"/>
          </p:cNvSpPr>
          <p:nvPr/>
        </p:nvSpPr>
        <p:spPr bwMode="auto">
          <a:xfrm>
            <a:off x="5830596" y="39037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3" name="Rectangle 42"/>
          <p:cNvSpPr>
            <a:spLocks noChangeArrowheads="1"/>
          </p:cNvSpPr>
          <p:nvPr/>
        </p:nvSpPr>
        <p:spPr bwMode="auto">
          <a:xfrm>
            <a:off x="3087396" y="421333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4" name="Rectangle 43"/>
          <p:cNvSpPr>
            <a:spLocks noChangeArrowheads="1"/>
          </p:cNvSpPr>
          <p:nvPr/>
        </p:nvSpPr>
        <p:spPr bwMode="auto">
          <a:xfrm>
            <a:off x="3392196" y="4213339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5" name="Rectangle 44"/>
          <p:cNvSpPr>
            <a:spLocks noChangeArrowheads="1"/>
          </p:cNvSpPr>
          <p:nvPr/>
        </p:nvSpPr>
        <p:spPr bwMode="auto">
          <a:xfrm>
            <a:off x="3696996" y="4213339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6" name="Rectangle 45"/>
          <p:cNvSpPr>
            <a:spLocks noChangeArrowheads="1"/>
          </p:cNvSpPr>
          <p:nvPr/>
        </p:nvSpPr>
        <p:spPr bwMode="auto">
          <a:xfrm>
            <a:off x="4001796" y="421175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7" name="Rectangle 46"/>
          <p:cNvSpPr>
            <a:spLocks noChangeArrowheads="1"/>
          </p:cNvSpPr>
          <p:nvPr/>
        </p:nvSpPr>
        <p:spPr bwMode="auto">
          <a:xfrm>
            <a:off x="4306596" y="42133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8" name="Rectangle 47"/>
          <p:cNvSpPr>
            <a:spLocks noChangeArrowheads="1"/>
          </p:cNvSpPr>
          <p:nvPr/>
        </p:nvSpPr>
        <p:spPr bwMode="auto">
          <a:xfrm>
            <a:off x="4611396" y="42133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59" name="Rectangle 48"/>
          <p:cNvSpPr>
            <a:spLocks noChangeArrowheads="1"/>
          </p:cNvSpPr>
          <p:nvPr/>
        </p:nvSpPr>
        <p:spPr bwMode="auto">
          <a:xfrm>
            <a:off x="4916196" y="421492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0" name="Rectangle 49"/>
          <p:cNvSpPr>
            <a:spLocks noChangeArrowheads="1"/>
          </p:cNvSpPr>
          <p:nvPr/>
        </p:nvSpPr>
        <p:spPr bwMode="auto">
          <a:xfrm>
            <a:off x="5220996" y="42149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1" name="Rectangle 50"/>
          <p:cNvSpPr>
            <a:spLocks noChangeArrowheads="1"/>
          </p:cNvSpPr>
          <p:nvPr/>
        </p:nvSpPr>
        <p:spPr bwMode="auto">
          <a:xfrm>
            <a:off x="5525796" y="42149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2" name="Rectangle 51"/>
          <p:cNvSpPr>
            <a:spLocks noChangeArrowheads="1"/>
          </p:cNvSpPr>
          <p:nvPr/>
        </p:nvSpPr>
        <p:spPr bwMode="auto">
          <a:xfrm>
            <a:off x="5830596" y="42133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3" name="Rectangle 52"/>
          <p:cNvSpPr>
            <a:spLocks noChangeArrowheads="1"/>
          </p:cNvSpPr>
          <p:nvPr/>
        </p:nvSpPr>
        <p:spPr bwMode="auto">
          <a:xfrm>
            <a:off x="3087396" y="451337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4" name="Rectangle 53"/>
          <p:cNvSpPr>
            <a:spLocks noChangeArrowheads="1"/>
          </p:cNvSpPr>
          <p:nvPr/>
        </p:nvSpPr>
        <p:spPr bwMode="auto">
          <a:xfrm>
            <a:off x="3392196" y="4513376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5" name="Rectangle 54"/>
          <p:cNvSpPr>
            <a:spLocks noChangeArrowheads="1"/>
          </p:cNvSpPr>
          <p:nvPr/>
        </p:nvSpPr>
        <p:spPr bwMode="auto">
          <a:xfrm>
            <a:off x="3696996" y="45133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6" name="Rectangle 55"/>
          <p:cNvSpPr>
            <a:spLocks noChangeArrowheads="1"/>
          </p:cNvSpPr>
          <p:nvPr/>
        </p:nvSpPr>
        <p:spPr bwMode="auto">
          <a:xfrm>
            <a:off x="4001796" y="45133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7" name="Rectangle 56"/>
          <p:cNvSpPr>
            <a:spLocks noChangeArrowheads="1"/>
          </p:cNvSpPr>
          <p:nvPr/>
        </p:nvSpPr>
        <p:spPr bwMode="auto">
          <a:xfrm>
            <a:off x="4306596" y="45133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8" name="Rectangle 57"/>
          <p:cNvSpPr>
            <a:spLocks noChangeArrowheads="1"/>
          </p:cNvSpPr>
          <p:nvPr/>
        </p:nvSpPr>
        <p:spPr bwMode="auto">
          <a:xfrm>
            <a:off x="4611396" y="45133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69" name="Rectangle 58"/>
          <p:cNvSpPr>
            <a:spLocks noChangeArrowheads="1"/>
          </p:cNvSpPr>
          <p:nvPr/>
        </p:nvSpPr>
        <p:spPr bwMode="auto">
          <a:xfrm>
            <a:off x="4916196" y="45149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58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0" name="Rectangle 59"/>
          <p:cNvSpPr>
            <a:spLocks noChangeArrowheads="1"/>
          </p:cNvSpPr>
          <p:nvPr/>
        </p:nvSpPr>
        <p:spPr bwMode="auto">
          <a:xfrm>
            <a:off x="5220996" y="45149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1" name="Rectangle 60"/>
          <p:cNvSpPr>
            <a:spLocks noChangeArrowheads="1"/>
          </p:cNvSpPr>
          <p:nvPr/>
        </p:nvSpPr>
        <p:spPr bwMode="auto">
          <a:xfrm>
            <a:off x="5525796" y="45149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2" name="Rectangle 61"/>
          <p:cNvSpPr>
            <a:spLocks noChangeArrowheads="1"/>
          </p:cNvSpPr>
          <p:nvPr/>
        </p:nvSpPr>
        <p:spPr bwMode="auto">
          <a:xfrm>
            <a:off x="5830596" y="45133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3" name="Rectangle 62"/>
          <p:cNvSpPr>
            <a:spLocks noChangeArrowheads="1"/>
          </p:cNvSpPr>
          <p:nvPr/>
        </p:nvSpPr>
        <p:spPr bwMode="auto">
          <a:xfrm>
            <a:off x="3087396" y="482293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4" name="Rectangle 63"/>
          <p:cNvSpPr>
            <a:spLocks noChangeArrowheads="1"/>
          </p:cNvSpPr>
          <p:nvPr/>
        </p:nvSpPr>
        <p:spPr bwMode="auto">
          <a:xfrm>
            <a:off x="3392196" y="4822939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5" name="Rectangle 64"/>
          <p:cNvSpPr>
            <a:spLocks noChangeArrowheads="1"/>
          </p:cNvSpPr>
          <p:nvPr/>
        </p:nvSpPr>
        <p:spPr bwMode="auto">
          <a:xfrm>
            <a:off x="3696996" y="4822939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6" name="Rectangle 65"/>
          <p:cNvSpPr>
            <a:spLocks noChangeArrowheads="1"/>
          </p:cNvSpPr>
          <p:nvPr/>
        </p:nvSpPr>
        <p:spPr bwMode="auto">
          <a:xfrm>
            <a:off x="4001796" y="4822939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7" name="Rectangle 66"/>
          <p:cNvSpPr>
            <a:spLocks noChangeArrowheads="1"/>
          </p:cNvSpPr>
          <p:nvPr/>
        </p:nvSpPr>
        <p:spPr bwMode="auto">
          <a:xfrm>
            <a:off x="4306596" y="48229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8" name="Rectangle 67"/>
          <p:cNvSpPr>
            <a:spLocks noChangeArrowheads="1"/>
          </p:cNvSpPr>
          <p:nvPr/>
        </p:nvSpPr>
        <p:spPr bwMode="auto">
          <a:xfrm>
            <a:off x="4611396" y="48229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79" name="Rectangle 68"/>
          <p:cNvSpPr>
            <a:spLocks noChangeArrowheads="1"/>
          </p:cNvSpPr>
          <p:nvPr/>
        </p:nvSpPr>
        <p:spPr bwMode="auto">
          <a:xfrm>
            <a:off x="4916196" y="482452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77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0" name="Rectangle 69"/>
          <p:cNvSpPr>
            <a:spLocks noChangeArrowheads="1"/>
          </p:cNvSpPr>
          <p:nvPr/>
        </p:nvSpPr>
        <p:spPr bwMode="auto">
          <a:xfrm>
            <a:off x="5220996" y="48245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79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1" name="Rectangle 70"/>
          <p:cNvSpPr>
            <a:spLocks noChangeArrowheads="1"/>
          </p:cNvSpPr>
          <p:nvPr/>
        </p:nvSpPr>
        <p:spPr bwMode="auto">
          <a:xfrm>
            <a:off x="5525796" y="48245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2" name="Rectangle 71"/>
          <p:cNvSpPr>
            <a:spLocks noChangeArrowheads="1"/>
          </p:cNvSpPr>
          <p:nvPr/>
        </p:nvSpPr>
        <p:spPr bwMode="auto">
          <a:xfrm>
            <a:off x="5830596" y="48229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83</a:t>
            </a:r>
          </a:p>
        </p:txBody>
      </p:sp>
      <p:sp>
        <p:nvSpPr>
          <p:cNvPr id="283" name="Rectangle 72"/>
          <p:cNvSpPr>
            <a:spLocks noChangeArrowheads="1"/>
          </p:cNvSpPr>
          <p:nvPr/>
        </p:nvSpPr>
        <p:spPr bwMode="auto">
          <a:xfrm>
            <a:off x="3087396" y="5124564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4" name="Rectangle 73"/>
          <p:cNvSpPr>
            <a:spLocks noChangeArrowheads="1"/>
          </p:cNvSpPr>
          <p:nvPr/>
        </p:nvSpPr>
        <p:spPr bwMode="auto">
          <a:xfrm>
            <a:off x="3392196" y="5124564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5" name="Rectangle 74"/>
          <p:cNvSpPr>
            <a:spLocks noChangeArrowheads="1"/>
          </p:cNvSpPr>
          <p:nvPr/>
        </p:nvSpPr>
        <p:spPr bwMode="auto">
          <a:xfrm>
            <a:off x="3696996" y="51245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6" name="Rectangle 75"/>
          <p:cNvSpPr>
            <a:spLocks noChangeArrowheads="1"/>
          </p:cNvSpPr>
          <p:nvPr/>
        </p:nvSpPr>
        <p:spPr bwMode="auto">
          <a:xfrm>
            <a:off x="4001796" y="512297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74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7" name="Rectangle 76"/>
          <p:cNvSpPr>
            <a:spLocks noChangeArrowheads="1"/>
          </p:cNvSpPr>
          <p:nvPr/>
        </p:nvSpPr>
        <p:spPr bwMode="auto">
          <a:xfrm>
            <a:off x="4306596" y="51245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76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8" name="Rectangle 77"/>
          <p:cNvSpPr>
            <a:spLocks noChangeArrowheads="1"/>
          </p:cNvSpPr>
          <p:nvPr/>
        </p:nvSpPr>
        <p:spPr bwMode="auto">
          <a:xfrm>
            <a:off x="4611396" y="51245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78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89" name="Rectangle 78"/>
          <p:cNvSpPr>
            <a:spLocks noChangeArrowheads="1"/>
          </p:cNvSpPr>
          <p:nvPr/>
        </p:nvSpPr>
        <p:spPr bwMode="auto">
          <a:xfrm>
            <a:off x="4916196" y="51245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80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0" name="Rectangle 79"/>
          <p:cNvSpPr>
            <a:spLocks noChangeArrowheads="1"/>
          </p:cNvSpPr>
          <p:nvPr/>
        </p:nvSpPr>
        <p:spPr bwMode="auto">
          <a:xfrm>
            <a:off x="5220996" y="5124564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82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291" name="Rectangle 80"/>
          <p:cNvSpPr>
            <a:spLocks noChangeArrowheads="1"/>
          </p:cNvSpPr>
          <p:nvPr/>
        </p:nvSpPr>
        <p:spPr bwMode="auto">
          <a:xfrm>
            <a:off x="5525796" y="5124564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84</a:t>
            </a:r>
          </a:p>
        </p:txBody>
      </p:sp>
      <p:sp>
        <p:nvSpPr>
          <p:cNvPr id="292" name="Rectangle 81"/>
          <p:cNvSpPr>
            <a:spLocks noChangeArrowheads="1"/>
          </p:cNvSpPr>
          <p:nvPr/>
        </p:nvSpPr>
        <p:spPr bwMode="auto">
          <a:xfrm>
            <a:off x="5830596" y="5124564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86</a:t>
            </a:r>
          </a:p>
        </p:txBody>
      </p:sp>
      <p:sp>
        <p:nvSpPr>
          <p:cNvPr id="293" name="Rectangle 82"/>
          <p:cNvSpPr>
            <a:spLocks noChangeArrowheads="1"/>
          </p:cNvSpPr>
          <p:nvPr/>
        </p:nvSpPr>
        <p:spPr bwMode="auto">
          <a:xfrm>
            <a:off x="3087396" y="5432539"/>
            <a:ext cx="334962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88</a:t>
            </a:r>
          </a:p>
        </p:txBody>
      </p:sp>
      <p:sp>
        <p:nvSpPr>
          <p:cNvPr id="294" name="Rectangle 83"/>
          <p:cNvSpPr>
            <a:spLocks noChangeArrowheads="1"/>
          </p:cNvSpPr>
          <p:nvPr/>
        </p:nvSpPr>
        <p:spPr bwMode="auto">
          <a:xfrm>
            <a:off x="3392196" y="5432539"/>
            <a:ext cx="334962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89</a:t>
            </a:r>
          </a:p>
        </p:txBody>
      </p:sp>
      <p:sp>
        <p:nvSpPr>
          <p:cNvPr id="295" name="Rectangle 84"/>
          <p:cNvSpPr>
            <a:spLocks noChangeArrowheads="1"/>
          </p:cNvSpPr>
          <p:nvPr/>
        </p:nvSpPr>
        <p:spPr bwMode="auto">
          <a:xfrm>
            <a:off x="3696996" y="5432539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90</a:t>
            </a:r>
          </a:p>
        </p:txBody>
      </p:sp>
      <p:sp>
        <p:nvSpPr>
          <p:cNvPr id="296" name="Rectangle 85"/>
          <p:cNvSpPr>
            <a:spLocks noChangeArrowheads="1"/>
          </p:cNvSpPr>
          <p:nvPr/>
        </p:nvSpPr>
        <p:spPr bwMode="auto">
          <a:xfrm>
            <a:off x="4001796" y="5432539"/>
            <a:ext cx="336550" cy="328612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91</a:t>
            </a:r>
          </a:p>
        </p:txBody>
      </p:sp>
      <p:sp>
        <p:nvSpPr>
          <p:cNvPr id="297" name="Rectangle 86"/>
          <p:cNvSpPr>
            <a:spLocks noChangeArrowheads="1"/>
          </p:cNvSpPr>
          <p:nvPr/>
        </p:nvSpPr>
        <p:spPr bwMode="auto">
          <a:xfrm>
            <a:off x="4306596" y="54325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92</a:t>
            </a:r>
          </a:p>
        </p:txBody>
      </p:sp>
      <p:sp>
        <p:nvSpPr>
          <p:cNvPr id="298" name="Rectangle 87"/>
          <p:cNvSpPr>
            <a:spLocks noChangeArrowheads="1"/>
          </p:cNvSpPr>
          <p:nvPr/>
        </p:nvSpPr>
        <p:spPr bwMode="auto">
          <a:xfrm>
            <a:off x="4611396" y="54325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93</a:t>
            </a:r>
          </a:p>
        </p:txBody>
      </p:sp>
      <p:sp>
        <p:nvSpPr>
          <p:cNvPr id="299" name="Rectangle 88"/>
          <p:cNvSpPr>
            <a:spLocks noChangeArrowheads="1"/>
          </p:cNvSpPr>
          <p:nvPr/>
        </p:nvSpPr>
        <p:spPr bwMode="auto">
          <a:xfrm>
            <a:off x="4916196" y="5434126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94</a:t>
            </a:r>
          </a:p>
        </p:txBody>
      </p:sp>
      <p:sp>
        <p:nvSpPr>
          <p:cNvPr id="300" name="Rectangle 89"/>
          <p:cNvSpPr>
            <a:spLocks noChangeArrowheads="1"/>
          </p:cNvSpPr>
          <p:nvPr/>
        </p:nvSpPr>
        <p:spPr bwMode="auto">
          <a:xfrm>
            <a:off x="5220996" y="54341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95</a:t>
            </a:r>
          </a:p>
        </p:txBody>
      </p:sp>
      <p:sp>
        <p:nvSpPr>
          <p:cNvPr id="301" name="Rectangle 90"/>
          <p:cNvSpPr>
            <a:spLocks noChangeArrowheads="1"/>
          </p:cNvSpPr>
          <p:nvPr/>
        </p:nvSpPr>
        <p:spPr bwMode="auto">
          <a:xfrm>
            <a:off x="5525796" y="5434126"/>
            <a:ext cx="336550" cy="328613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96</a:t>
            </a:r>
          </a:p>
        </p:txBody>
      </p:sp>
      <p:sp>
        <p:nvSpPr>
          <p:cNvPr id="302" name="Rectangle 91"/>
          <p:cNvSpPr>
            <a:spLocks noChangeArrowheads="1"/>
          </p:cNvSpPr>
          <p:nvPr/>
        </p:nvSpPr>
        <p:spPr bwMode="auto">
          <a:xfrm>
            <a:off x="5830596" y="5432539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97</a:t>
            </a:r>
          </a:p>
        </p:txBody>
      </p:sp>
      <p:sp>
        <p:nvSpPr>
          <p:cNvPr id="303" name="Rectangle 94"/>
          <p:cNvSpPr>
            <a:spLocks noChangeArrowheads="1"/>
          </p:cNvSpPr>
          <p:nvPr/>
        </p:nvSpPr>
        <p:spPr bwMode="auto">
          <a:xfrm>
            <a:off x="6170321" y="299731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19</a:t>
            </a:r>
          </a:p>
        </p:txBody>
      </p:sp>
      <p:sp>
        <p:nvSpPr>
          <p:cNvPr id="304" name="Rectangle 95"/>
          <p:cNvSpPr>
            <a:spLocks noChangeArrowheads="1"/>
          </p:cNvSpPr>
          <p:nvPr/>
        </p:nvSpPr>
        <p:spPr bwMode="auto">
          <a:xfrm>
            <a:off x="6170321" y="329735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21</a:t>
            </a:r>
          </a:p>
        </p:txBody>
      </p:sp>
      <p:sp>
        <p:nvSpPr>
          <p:cNvPr id="305" name="Rectangle 96"/>
          <p:cNvSpPr>
            <a:spLocks noChangeArrowheads="1"/>
          </p:cNvSpPr>
          <p:nvPr/>
        </p:nvSpPr>
        <p:spPr bwMode="auto">
          <a:xfrm>
            <a:off x="6170321" y="360691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41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6" name="Rectangle 97"/>
          <p:cNvSpPr>
            <a:spLocks noChangeArrowheads="1"/>
          </p:cNvSpPr>
          <p:nvPr/>
        </p:nvSpPr>
        <p:spPr bwMode="auto">
          <a:xfrm>
            <a:off x="6170321" y="390695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43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7" name="Rectangle 98"/>
          <p:cNvSpPr>
            <a:spLocks noChangeArrowheads="1"/>
          </p:cNvSpPr>
          <p:nvPr/>
        </p:nvSpPr>
        <p:spPr bwMode="auto">
          <a:xfrm>
            <a:off x="6170321" y="421651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63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8" name="Rectangle 99"/>
          <p:cNvSpPr>
            <a:spLocks noChangeArrowheads="1"/>
          </p:cNvSpPr>
          <p:nvPr/>
        </p:nvSpPr>
        <p:spPr bwMode="auto">
          <a:xfrm>
            <a:off x="6170321" y="4516551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9" name="Rectangle 100"/>
          <p:cNvSpPr>
            <a:spLocks noChangeArrowheads="1"/>
          </p:cNvSpPr>
          <p:nvPr/>
        </p:nvSpPr>
        <p:spPr bwMode="auto">
          <a:xfrm>
            <a:off x="6170321" y="482611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85</a:t>
            </a:r>
          </a:p>
        </p:txBody>
      </p:sp>
      <p:sp>
        <p:nvSpPr>
          <p:cNvPr id="310" name="Rectangle 101"/>
          <p:cNvSpPr>
            <a:spLocks noChangeArrowheads="1"/>
          </p:cNvSpPr>
          <p:nvPr/>
        </p:nvSpPr>
        <p:spPr bwMode="auto">
          <a:xfrm>
            <a:off x="6170321" y="5127739"/>
            <a:ext cx="336550" cy="328612"/>
          </a:xfrm>
          <a:prstGeom prst="rect">
            <a:avLst/>
          </a:prstGeom>
          <a:solidFill>
            <a:schemeClr val="bg1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87</a:t>
            </a:r>
          </a:p>
        </p:txBody>
      </p:sp>
      <p:sp>
        <p:nvSpPr>
          <p:cNvPr id="311" name="Rectangle 102"/>
          <p:cNvSpPr>
            <a:spLocks noChangeArrowheads="1"/>
          </p:cNvSpPr>
          <p:nvPr/>
        </p:nvSpPr>
        <p:spPr bwMode="auto">
          <a:xfrm>
            <a:off x="6170321" y="543571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98</a:t>
            </a:r>
          </a:p>
        </p:txBody>
      </p:sp>
      <p:sp>
        <p:nvSpPr>
          <p:cNvPr id="312" name="Line 103"/>
          <p:cNvSpPr>
            <a:spLocks noChangeShapeType="1"/>
          </p:cNvSpPr>
          <p:nvPr/>
        </p:nvSpPr>
        <p:spPr bwMode="auto">
          <a:xfrm>
            <a:off x="3081046" y="3602150"/>
            <a:ext cx="1528333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3" name="Line 104"/>
          <p:cNvSpPr>
            <a:spLocks noChangeShapeType="1"/>
          </p:cNvSpPr>
          <p:nvPr/>
        </p:nvSpPr>
        <p:spPr bwMode="auto">
          <a:xfrm>
            <a:off x="4600308" y="3300030"/>
            <a:ext cx="627038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4" name="Line 105"/>
          <p:cNvSpPr>
            <a:spLocks noChangeShapeType="1"/>
          </p:cNvSpPr>
          <p:nvPr/>
        </p:nvSpPr>
        <p:spPr bwMode="auto">
          <a:xfrm>
            <a:off x="4609833" y="3291001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5" name="Line 108"/>
          <p:cNvSpPr>
            <a:spLocks noChangeShapeType="1"/>
          </p:cNvSpPr>
          <p:nvPr/>
        </p:nvSpPr>
        <p:spPr bwMode="auto">
          <a:xfrm flipV="1">
            <a:off x="3087396" y="4821351"/>
            <a:ext cx="12255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6" name="Line 111"/>
          <p:cNvSpPr>
            <a:spLocks noChangeShapeType="1"/>
          </p:cNvSpPr>
          <p:nvPr/>
        </p:nvSpPr>
        <p:spPr bwMode="auto">
          <a:xfrm>
            <a:off x="3087396" y="5430951"/>
            <a:ext cx="2449512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" name="Line 112"/>
          <p:cNvSpPr>
            <a:spLocks noChangeShapeType="1"/>
          </p:cNvSpPr>
          <p:nvPr/>
        </p:nvSpPr>
        <p:spPr bwMode="auto">
          <a:xfrm>
            <a:off x="5219408" y="2981439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" name="Line 113"/>
          <p:cNvSpPr>
            <a:spLocks noChangeShapeType="1"/>
          </p:cNvSpPr>
          <p:nvPr/>
        </p:nvSpPr>
        <p:spPr bwMode="auto">
          <a:xfrm flipV="1">
            <a:off x="5216233" y="2992551"/>
            <a:ext cx="1292225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9" name="Line 114"/>
          <p:cNvSpPr>
            <a:spLocks noChangeShapeType="1"/>
          </p:cNvSpPr>
          <p:nvPr/>
        </p:nvSpPr>
        <p:spPr bwMode="auto">
          <a:xfrm>
            <a:off x="4300246" y="4516551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0" name="Line 115"/>
          <p:cNvSpPr>
            <a:spLocks noChangeShapeType="1"/>
          </p:cNvSpPr>
          <p:nvPr/>
        </p:nvSpPr>
        <p:spPr bwMode="auto">
          <a:xfrm>
            <a:off x="4309771" y="4516551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1" name="Line 116"/>
          <p:cNvSpPr>
            <a:spLocks noChangeShapeType="1"/>
          </p:cNvSpPr>
          <p:nvPr/>
        </p:nvSpPr>
        <p:spPr bwMode="auto">
          <a:xfrm>
            <a:off x="4616158" y="4206989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2" name="Line 117"/>
          <p:cNvSpPr>
            <a:spLocks noChangeShapeType="1"/>
          </p:cNvSpPr>
          <p:nvPr/>
        </p:nvSpPr>
        <p:spPr bwMode="auto">
          <a:xfrm flipV="1">
            <a:off x="4612983" y="4206989"/>
            <a:ext cx="1897063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3" name="Line 118"/>
          <p:cNvSpPr>
            <a:spLocks noChangeShapeType="1"/>
          </p:cNvSpPr>
          <p:nvPr/>
        </p:nvSpPr>
        <p:spPr bwMode="auto">
          <a:xfrm>
            <a:off x="5509921" y="5126151"/>
            <a:ext cx="32385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4" name="Line 119"/>
          <p:cNvSpPr>
            <a:spLocks noChangeShapeType="1"/>
          </p:cNvSpPr>
          <p:nvPr/>
        </p:nvSpPr>
        <p:spPr bwMode="auto">
          <a:xfrm>
            <a:off x="5528971" y="5126151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5" name="Line 120"/>
          <p:cNvSpPr>
            <a:spLocks noChangeShapeType="1"/>
          </p:cNvSpPr>
          <p:nvPr/>
        </p:nvSpPr>
        <p:spPr bwMode="auto">
          <a:xfrm>
            <a:off x="5835358" y="4816589"/>
            <a:ext cx="0" cy="323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6" name="Line 121"/>
          <p:cNvSpPr>
            <a:spLocks noChangeShapeType="1"/>
          </p:cNvSpPr>
          <p:nvPr/>
        </p:nvSpPr>
        <p:spPr bwMode="auto">
          <a:xfrm>
            <a:off x="5822658" y="4816589"/>
            <a:ext cx="687388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27" name="直接箭头连接符 124"/>
          <p:cNvCxnSpPr>
            <a:cxnSpLocks noChangeShapeType="1"/>
          </p:cNvCxnSpPr>
          <p:nvPr/>
        </p:nvCxnSpPr>
        <p:spPr bwMode="auto">
          <a:xfrm>
            <a:off x="3276308" y="3156064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" name="直接箭头连接符 128"/>
          <p:cNvCxnSpPr>
            <a:cxnSpLocks noChangeShapeType="1"/>
          </p:cNvCxnSpPr>
          <p:nvPr/>
        </p:nvCxnSpPr>
        <p:spPr bwMode="auto">
          <a:xfrm flipH="1">
            <a:off x="3304883" y="3198926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9" name="直接箭头连接符 130"/>
          <p:cNvCxnSpPr>
            <a:cxnSpLocks noChangeShapeType="1"/>
          </p:cNvCxnSpPr>
          <p:nvPr/>
        </p:nvCxnSpPr>
        <p:spPr bwMode="auto">
          <a:xfrm flipV="1">
            <a:off x="3342983" y="3159239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0" name="直接箭头连接符 133"/>
          <p:cNvCxnSpPr>
            <a:cxnSpLocks noChangeShapeType="1"/>
          </p:cNvCxnSpPr>
          <p:nvPr/>
        </p:nvCxnSpPr>
        <p:spPr bwMode="auto">
          <a:xfrm flipH="1">
            <a:off x="3592221" y="31989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1" name="直接箭头连接符 153"/>
          <p:cNvCxnSpPr>
            <a:cxnSpLocks noChangeShapeType="1"/>
          </p:cNvCxnSpPr>
          <p:nvPr/>
        </p:nvCxnSpPr>
        <p:spPr bwMode="auto">
          <a:xfrm flipV="1">
            <a:off x="3635083" y="3159239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2" name="直接箭头连接符 154"/>
          <p:cNvCxnSpPr>
            <a:cxnSpLocks noChangeShapeType="1"/>
          </p:cNvCxnSpPr>
          <p:nvPr/>
        </p:nvCxnSpPr>
        <p:spPr bwMode="auto">
          <a:xfrm flipH="1">
            <a:off x="3884321" y="31989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3" name="直接箭头连接符 155"/>
          <p:cNvCxnSpPr>
            <a:cxnSpLocks noChangeShapeType="1"/>
          </p:cNvCxnSpPr>
          <p:nvPr/>
        </p:nvCxnSpPr>
        <p:spPr bwMode="auto">
          <a:xfrm flipV="1">
            <a:off x="3936708" y="3159239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4" name="直接箭头连接符 156"/>
          <p:cNvCxnSpPr>
            <a:cxnSpLocks noChangeShapeType="1"/>
          </p:cNvCxnSpPr>
          <p:nvPr/>
        </p:nvCxnSpPr>
        <p:spPr bwMode="auto">
          <a:xfrm flipH="1">
            <a:off x="4187533" y="319892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5" name="直接箭头连接符 157"/>
          <p:cNvCxnSpPr>
            <a:cxnSpLocks noChangeShapeType="1"/>
          </p:cNvCxnSpPr>
          <p:nvPr/>
        </p:nvCxnSpPr>
        <p:spPr bwMode="auto">
          <a:xfrm flipV="1">
            <a:off x="4244683" y="3159239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6" name="直接箭头连接符 158"/>
          <p:cNvCxnSpPr>
            <a:cxnSpLocks noChangeShapeType="1"/>
          </p:cNvCxnSpPr>
          <p:nvPr/>
        </p:nvCxnSpPr>
        <p:spPr bwMode="auto">
          <a:xfrm flipH="1">
            <a:off x="4493921" y="31989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7" name="直接箭头连接符 159"/>
          <p:cNvCxnSpPr>
            <a:cxnSpLocks noChangeShapeType="1"/>
          </p:cNvCxnSpPr>
          <p:nvPr/>
        </p:nvCxnSpPr>
        <p:spPr bwMode="auto">
          <a:xfrm flipV="1">
            <a:off x="4547896" y="3159239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8" name="直接箭头连接符 161"/>
          <p:cNvCxnSpPr>
            <a:cxnSpLocks noChangeShapeType="1"/>
          </p:cNvCxnSpPr>
          <p:nvPr/>
        </p:nvCxnSpPr>
        <p:spPr bwMode="auto">
          <a:xfrm flipH="1">
            <a:off x="5143208" y="319892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9" name="直接箭头连接符 162"/>
          <p:cNvCxnSpPr>
            <a:cxnSpLocks noChangeShapeType="1"/>
          </p:cNvCxnSpPr>
          <p:nvPr/>
        </p:nvCxnSpPr>
        <p:spPr bwMode="auto">
          <a:xfrm flipV="1">
            <a:off x="5200358" y="3159239"/>
            <a:ext cx="392113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0" name="直接箭头连接符 163"/>
          <p:cNvCxnSpPr>
            <a:cxnSpLocks noChangeShapeType="1"/>
          </p:cNvCxnSpPr>
          <p:nvPr/>
        </p:nvCxnSpPr>
        <p:spPr bwMode="auto">
          <a:xfrm flipH="1">
            <a:off x="5449596" y="31989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1" name="直接箭头连接符 164"/>
          <p:cNvCxnSpPr>
            <a:cxnSpLocks noChangeShapeType="1"/>
          </p:cNvCxnSpPr>
          <p:nvPr/>
        </p:nvCxnSpPr>
        <p:spPr bwMode="auto">
          <a:xfrm flipV="1">
            <a:off x="5503571" y="3159239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2" name="直接箭头连接符 165"/>
          <p:cNvCxnSpPr>
            <a:cxnSpLocks noChangeShapeType="1"/>
          </p:cNvCxnSpPr>
          <p:nvPr/>
        </p:nvCxnSpPr>
        <p:spPr bwMode="auto">
          <a:xfrm flipH="1">
            <a:off x="5757571" y="31989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3" name="直接箭头连接符 166"/>
          <p:cNvCxnSpPr>
            <a:cxnSpLocks noChangeShapeType="1"/>
          </p:cNvCxnSpPr>
          <p:nvPr/>
        </p:nvCxnSpPr>
        <p:spPr bwMode="auto">
          <a:xfrm flipV="1">
            <a:off x="5814721" y="3159239"/>
            <a:ext cx="393700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4" name="直接箭头连接符 167"/>
          <p:cNvCxnSpPr>
            <a:cxnSpLocks noChangeShapeType="1"/>
          </p:cNvCxnSpPr>
          <p:nvPr/>
        </p:nvCxnSpPr>
        <p:spPr bwMode="auto">
          <a:xfrm flipH="1">
            <a:off x="6065546" y="31989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5" name="直接箭头连接符 175"/>
          <p:cNvCxnSpPr>
            <a:cxnSpLocks noChangeShapeType="1"/>
          </p:cNvCxnSpPr>
          <p:nvPr/>
        </p:nvCxnSpPr>
        <p:spPr bwMode="auto">
          <a:xfrm>
            <a:off x="6070308" y="341482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6" name="直接箭头连接符 176"/>
          <p:cNvCxnSpPr>
            <a:cxnSpLocks noChangeShapeType="1"/>
          </p:cNvCxnSpPr>
          <p:nvPr/>
        </p:nvCxnSpPr>
        <p:spPr bwMode="auto">
          <a:xfrm>
            <a:off x="6070308" y="5259501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7" name="直接箭头连接符 178"/>
          <p:cNvCxnSpPr>
            <a:cxnSpLocks noChangeShapeType="1"/>
          </p:cNvCxnSpPr>
          <p:nvPr/>
        </p:nvCxnSpPr>
        <p:spPr bwMode="auto">
          <a:xfrm>
            <a:off x="3304883" y="3775189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" name="直接箭头连接符 179"/>
          <p:cNvCxnSpPr>
            <a:cxnSpLocks noChangeShapeType="1"/>
          </p:cNvCxnSpPr>
          <p:nvPr/>
        </p:nvCxnSpPr>
        <p:spPr bwMode="auto">
          <a:xfrm flipH="1">
            <a:off x="3333458" y="3818051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9" name="直接箭头连接符 180"/>
          <p:cNvCxnSpPr>
            <a:cxnSpLocks noChangeShapeType="1"/>
          </p:cNvCxnSpPr>
          <p:nvPr/>
        </p:nvCxnSpPr>
        <p:spPr bwMode="auto">
          <a:xfrm flipV="1">
            <a:off x="3371558" y="377677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0" name="直接箭头连接符 181"/>
          <p:cNvCxnSpPr>
            <a:cxnSpLocks noChangeShapeType="1"/>
          </p:cNvCxnSpPr>
          <p:nvPr/>
        </p:nvCxnSpPr>
        <p:spPr bwMode="auto">
          <a:xfrm flipH="1">
            <a:off x="3620796" y="381805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1" name="直接箭头连接符 182"/>
          <p:cNvCxnSpPr>
            <a:cxnSpLocks noChangeShapeType="1"/>
          </p:cNvCxnSpPr>
          <p:nvPr/>
        </p:nvCxnSpPr>
        <p:spPr bwMode="auto">
          <a:xfrm flipV="1">
            <a:off x="3663658" y="377677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2" name="直接箭头连接符 183"/>
          <p:cNvCxnSpPr>
            <a:cxnSpLocks noChangeShapeType="1"/>
          </p:cNvCxnSpPr>
          <p:nvPr/>
        </p:nvCxnSpPr>
        <p:spPr bwMode="auto">
          <a:xfrm flipH="1">
            <a:off x="3912896" y="381805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3" name="直接箭头连接符 184"/>
          <p:cNvCxnSpPr>
            <a:cxnSpLocks noChangeShapeType="1"/>
          </p:cNvCxnSpPr>
          <p:nvPr/>
        </p:nvCxnSpPr>
        <p:spPr bwMode="auto">
          <a:xfrm flipV="1">
            <a:off x="3965283" y="377677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4" name="直接箭头连接符 181"/>
          <p:cNvCxnSpPr>
            <a:cxnSpLocks noChangeShapeType="1"/>
          </p:cNvCxnSpPr>
          <p:nvPr/>
        </p:nvCxnSpPr>
        <p:spPr bwMode="auto">
          <a:xfrm flipH="1">
            <a:off x="4222458" y="381646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5" name="直接箭头连接符 182"/>
          <p:cNvCxnSpPr>
            <a:cxnSpLocks noChangeShapeType="1"/>
          </p:cNvCxnSpPr>
          <p:nvPr/>
        </p:nvCxnSpPr>
        <p:spPr bwMode="auto">
          <a:xfrm flipV="1">
            <a:off x="4265321" y="3775189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6" name="直接箭头连接符 183"/>
          <p:cNvCxnSpPr>
            <a:cxnSpLocks noChangeShapeType="1"/>
          </p:cNvCxnSpPr>
          <p:nvPr/>
        </p:nvCxnSpPr>
        <p:spPr bwMode="auto">
          <a:xfrm flipH="1">
            <a:off x="4514558" y="381646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7" name="直接箭头连接符 184"/>
          <p:cNvCxnSpPr>
            <a:cxnSpLocks noChangeShapeType="1"/>
          </p:cNvCxnSpPr>
          <p:nvPr/>
        </p:nvCxnSpPr>
        <p:spPr bwMode="auto">
          <a:xfrm flipV="1">
            <a:off x="4566946" y="377518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8" name="直接箭头连接符 181"/>
          <p:cNvCxnSpPr>
            <a:cxnSpLocks noChangeShapeType="1"/>
          </p:cNvCxnSpPr>
          <p:nvPr/>
        </p:nvCxnSpPr>
        <p:spPr bwMode="auto">
          <a:xfrm flipH="1">
            <a:off x="4816183" y="381805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59" name="直接箭头连接符 182"/>
          <p:cNvCxnSpPr>
            <a:cxnSpLocks noChangeShapeType="1"/>
          </p:cNvCxnSpPr>
          <p:nvPr/>
        </p:nvCxnSpPr>
        <p:spPr bwMode="auto">
          <a:xfrm flipV="1">
            <a:off x="4859046" y="3776776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0" name="直接箭头连接符 183"/>
          <p:cNvCxnSpPr>
            <a:cxnSpLocks noChangeShapeType="1"/>
          </p:cNvCxnSpPr>
          <p:nvPr/>
        </p:nvCxnSpPr>
        <p:spPr bwMode="auto">
          <a:xfrm flipH="1">
            <a:off x="5108283" y="381805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1" name="直接箭头连接符 184"/>
          <p:cNvCxnSpPr>
            <a:cxnSpLocks noChangeShapeType="1"/>
          </p:cNvCxnSpPr>
          <p:nvPr/>
        </p:nvCxnSpPr>
        <p:spPr bwMode="auto">
          <a:xfrm flipV="1">
            <a:off x="5160671" y="377677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2" name="直接箭头连接符 181"/>
          <p:cNvCxnSpPr>
            <a:cxnSpLocks noChangeShapeType="1"/>
          </p:cNvCxnSpPr>
          <p:nvPr/>
        </p:nvCxnSpPr>
        <p:spPr bwMode="auto">
          <a:xfrm flipH="1">
            <a:off x="5417846" y="38164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3" name="直接箭头连接符 182"/>
          <p:cNvCxnSpPr>
            <a:cxnSpLocks noChangeShapeType="1"/>
          </p:cNvCxnSpPr>
          <p:nvPr/>
        </p:nvCxnSpPr>
        <p:spPr bwMode="auto">
          <a:xfrm flipV="1">
            <a:off x="5474996" y="3775189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4" name="直接箭头连接符 183"/>
          <p:cNvCxnSpPr>
            <a:cxnSpLocks noChangeShapeType="1"/>
          </p:cNvCxnSpPr>
          <p:nvPr/>
        </p:nvCxnSpPr>
        <p:spPr bwMode="auto">
          <a:xfrm flipH="1">
            <a:off x="5728996" y="381646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5" name="直接箭头连接符 182"/>
          <p:cNvCxnSpPr>
            <a:cxnSpLocks noChangeShapeType="1"/>
          </p:cNvCxnSpPr>
          <p:nvPr/>
        </p:nvCxnSpPr>
        <p:spPr bwMode="auto">
          <a:xfrm flipV="1">
            <a:off x="5775033" y="377677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6" name="直接箭头连接符 183"/>
          <p:cNvCxnSpPr>
            <a:cxnSpLocks noChangeShapeType="1"/>
          </p:cNvCxnSpPr>
          <p:nvPr/>
        </p:nvCxnSpPr>
        <p:spPr bwMode="auto">
          <a:xfrm flipH="1">
            <a:off x="6033796" y="381805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7" name="直接箭头连接符 175"/>
          <p:cNvCxnSpPr>
            <a:cxnSpLocks noChangeShapeType="1"/>
          </p:cNvCxnSpPr>
          <p:nvPr/>
        </p:nvCxnSpPr>
        <p:spPr bwMode="auto">
          <a:xfrm>
            <a:off x="6063958" y="4035539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8" name="直接箭头连接符 178"/>
          <p:cNvCxnSpPr>
            <a:cxnSpLocks noChangeShapeType="1"/>
          </p:cNvCxnSpPr>
          <p:nvPr/>
        </p:nvCxnSpPr>
        <p:spPr bwMode="auto">
          <a:xfrm>
            <a:off x="3304883" y="438002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9" name="直接箭头连接符 179"/>
          <p:cNvCxnSpPr>
            <a:cxnSpLocks noChangeShapeType="1"/>
          </p:cNvCxnSpPr>
          <p:nvPr/>
        </p:nvCxnSpPr>
        <p:spPr bwMode="auto">
          <a:xfrm flipH="1">
            <a:off x="3333458" y="4422889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0" name="直接箭头连接符 180"/>
          <p:cNvCxnSpPr>
            <a:cxnSpLocks noChangeShapeType="1"/>
          </p:cNvCxnSpPr>
          <p:nvPr/>
        </p:nvCxnSpPr>
        <p:spPr bwMode="auto">
          <a:xfrm flipV="1">
            <a:off x="3371558" y="4381614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1" name="直接箭头连接符 181"/>
          <p:cNvCxnSpPr>
            <a:cxnSpLocks noChangeShapeType="1"/>
          </p:cNvCxnSpPr>
          <p:nvPr/>
        </p:nvCxnSpPr>
        <p:spPr bwMode="auto">
          <a:xfrm flipH="1">
            <a:off x="3620796" y="442288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2" name="直接箭头连接符 182"/>
          <p:cNvCxnSpPr>
            <a:cxnSpLocks noChangeShapeType="1"/>
          </p:cNvCxnSpPr>
          <p:nvPr/>
        </p:nvCxnSpPr>
        <p:spPr bwMode="auto">
          <a:xfrm flipV="1">
            <a:off x="3663658" y="4381614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3" name="直接箭头连接符 183"/>
          <p:cNvCxnSpPr>
            <a:cxnSpLocks noChangeShapeType="1"/>
          </p:cNvCxnSpPr>
          <p:nvPr/>
        </p:nvCxnSpPr>
        <p:spPr bwMode="auto">
          <a:xfrm flipH="1">
            <a:off x="3912896" y="442288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4" name="直接箭头连接符 184"/>
          <p:cNvCxnSpPr>
            <a:cxnSpLocks noChangeShapeType="1"/>
          </p:cNvCxnSpPr>
          <p:nvPr/>
        </p:nvCxnSpPr>
        <p:spPr bwMode="auto">
          <a:xfrm flipV="1">
            <a:off x="3965283" y="4381614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5" name="直接箭头连接符 181"/>
          <p:cNvCxnSpPr>
            <a:cxnSpLocks noChangeShapeType="1"/>
          </p:cNvCxnSpPr>
          <p:nvPr/>
        </p:nvCxnSpPr>
        <p:spPr bwMode="auto">
          <a:xfrm flipH="1">
            <a:off x="4220871" y="442130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6" name="直接箭头连接符 183"/>
          <p:cNvCxnSpPr>
            <a:cxnSpLocks noChangeShapeType="1"/>
          </p:cNvCxnSpPr>
          <p:nvPr/>
        </p:nvCxnSpPr>
        <p:spPr bwMode="auto">
          <a:xfrm flipH="1">
            <a:off x="4512971" y="4421301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7" name="直接箭头连接符 184"/>
          <p:cNvCxnSpPr>
            <a:cxnSpLocks noChangeShapeType="1"/>
          </p:cNvCxnSpPr>
          <p:nvPr/>
        </p:nvCxnSpPr>
        <p:spPr bwMode="auto">
          <a:xfrm flipV="1">
            <a:off x="4565358" y="4380026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8" name="直接箭头连接符 181"/>
          <p:cNvCxnSpPr>
            <a:cxnSpLocks noChangeShapeType="1"/>
          </p:cNvCxnSpPr>
          <p:nvPr/>
        </p:nvCxnSpPr>
        <p:spPr bwMode="auto">
          <a:xfrm flipH="1">
            <a:off x="4816183" y="442288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" name="直接箭头连接符 182"/>
          <p:cNvCxnSpPr>
            <a:cxnSpLocks noChangeShapeType="1"/>
          </p:cNvCxnSpPr>
          <p:nvPr/>
        </p:nvCxnSpPr>
        <p:spPr bwMode="auto">
          <a:xfrm flipV="1">
            <a:off x="4859046" y="4381614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0" name="直接箭头连接符 183"/>
          <p:cNvCxnSpPr>
            <a:cxnSpLocks noChangeShapeType="1"/>
          </p:cNvCxnSpPr>
          <p:nvPr/>
        </p:nvCxnSpPr>
        <p:spPr bwMode="auto">
          <a:xfrm flipH="1">
            <a:off x="5108283" y="4422889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1" name="直接箭头连接符 184"/>
          <p:cNvCxnSpPr>
            <a:cxnSpLocks noChangeShapeType="1"/>
          </p:cNvCxnSpPr>
          <p:nvPr/>
        </p:nvCxnSpPr>
        <p:spPr bwMode="auto">
          <a:xfrm flipV="1">
            <a:off x="5160671" y="4381614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2" name="直接箭头连接符 181"/>
          <p:cNvCxnSpPr>
            <a:cxnSpLocks noChangeShapeType="1"/>
          </p:cNvCxnSpPr>
          <p:nvPr/>
        </p:nvCxnSpPr>
        <p:spPr bwMode="auto">
          <a:xfrm flipH="1">
            <a:off x="5416258" y="442130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3" name="直接箭头连接符 182"/>
          <p:cNvCxnSpPr>
            <a:cxnSpLocks noChangeShapeType="1"/>
          </p:cNvCxnSpPr>
          <p:nvPr/>
        </p:nvCxnSpPr>
        <p:spPr bwMode="auto">
          <a:xfrm flipV="1">
            <a:off x="5473408" y="4380026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4" name="直接箭头连接符 183"/>
          <p:cNvCxnSpPr>
            <a:cxnSpLocks noChangeShapeType="1"/>
          </p:cNvCxnSpPr>
          <p:nvPr/>
        </p:nvCxnSpPr>
        <p:spPr bwMode="auto">
          <a:xfrm flipH="1">
            <a:off x="5727408" y="4421301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5" name="直接箭头连接符 182"/>
          <p:cNvCxnSpPr>
            <a:cxnSpLocks noChangeShapeType="1"/>
          </p:cNvCxnSpPr>
          <p:nvPr/>
        </p:nvCxnSpPr>
        <p:spPr bwMode="auto">
          <a:xfrm flipV="1">
            <a:off x="5775033" y="4381614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6" name="直接箭头连接符 183"/>
          <p:cNvCxnSpPr>
            <a:cxnSpLocks noChangeShapeType="1"/>
          </p:cNvCxnSpPr>
          <p:nvPr/>
        </p:nvCxnSpPr>
        <p:spPr bwMode="auto">
          <a:xfrm flipH="1">
            <a:off x="6033796" y="4422889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8" name="直接箭头连接符 178"/>
          <p:cNvCxnSpPr>
            <a:cxnSpLocks noChangeShapeType="1"/>
          </p:cNvCxnSpPr>
          <p:nvPr/>
        </p:nvCxnSpPr>
        <p:spPr bwMode="auto">
          <a:xfrm>
            <a:off x="3304883" y="4999151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9" name="直接箭头连接符 179"/>
          <p:cNvCxnSpPr>
            <a:cxnSpLocks noChangeShapeType="1"/>
          </p:cNvCxnSpPr>
          <p:nvPr/>
        </p:nvCxnSpPr>
        <p:spPr bwMode="auto">
          <a:xfrm flipH="1">
            <a:off x="3333458" y="5042014"/>
            <a:ext cx="142875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0" name="直接箭头连接符 180"/>
          <p:cNvCxnSpPr>
            <a:cxnSpLocks noChangeShapeType="1"/>
          </p:cNvCxnSpPr>
          <p:nvPr/>
        </p:nvCxnSpPr>
        <p:spPr bwMode="auto">
          <a:xfrm flipV="1">
            <a:off x="3371558" y="500073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1" name="直接箭头连接符 181"/>
          <p:cNvCxnSpPr>
            <a:cxnSpLocks noChangeShapeType="1"/>
          </p:cNvCxnSpPr>
          <p:nvPr/>
        </p:nvCxnSpPr>
        <p:spPr bwMode="auto">
          <a:xfrm flipH="1">
            <a:off x="3620796" y="504201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2" name="直接箭头连接符 182"/>
          <p:cNvCxnSpPr>
            <a:cxnSpLocks noChangeShapeType="1"/>
          </p:cNvCxnSpPr>
          <p:nvPr/>
        </p:nvCxnSpPr>
        <p:spPr bwMode="auto">
          <a:xfrm flipV="1">
            <a:off x="3663658" y="500073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3" name="直接箭头连接符 183"/>
          <p:cNvCxnSpPr>
            <a:cxnSpLocks noChangeShapeType="1"/>
          </p:cNvCxnSpPr>
          <p:nvPr/>
        </p:nvCxnSpPr>
        <p:spPr bwMode="auto">
          <a:xfrm flipH="1">
            <a:off x="3912896" y="504201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4" name="直接箭头连接符 184"/>
          <p:cNvCxnSpPr>
            <a:cxnSpLocks noChangeShapeType="1"/>
          </p:cNvCxnSpPr>
          <p:nvPr/>
        </p:nvCxnSpPr>
        <p:spPr bwMode="auto">
          <a:xfrm flipV="1">
            <a:off x="3965283" y="500073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5" name="直接箭头连接符 181"/>
          <p:cNvCxnSpPr>
            <a:cxnSpLocks noChangeShapeType="1"/>
          </p:cNvCxnSpPr>
          <p:nvPr/>
        </p:nvCxnSpPr>
        <p:spPr bwMode="auto">
          <a:xfrm flipH="1">
            <a:off x="4220871" y="50404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6" name="直接箭头连接符 182"/>
          <p:cNvCxnSpPr>
            <a:cxnSpLocks noChangeShapeType="1"/>
          </p:cNvCxnSpPr>
          <p:nvPr/>
        </p:nvCxnSpPr>
        <p:spPr bwMode="auto">
          <a:xfrm flipV="1">
            <a:off x="4263733" y="4999151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7" name="直接箭头连接符 183"/>
          <p:cNvCxnSpPr>
            <a:cxnSpLocks noChangeShapeType="1"/>
          </p:cNvCxnSpPr>
          <p:nvPr/>
        </p:nvCxnSpPr>
        <p:spPr bwMode="auto">
          <a:xfrm flipH="1">
            <a:off x="4512971" y="50404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8" name="直接箭头连接符 184"/>
          <p:cNvCxnSpPr>
            <a:cxnSpLocks noChangeShapeType="1"/>
          </p:cNvCxnSpPr>
          <p:nvPr/>
        </p:nvCxnSpPr>
        <p:spPr bwMode="auto">
          <a:xfrm flipV="1">
            <a:off x="4565358" y="4999151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99" name="直接箭头连接符 181"/>
          <p:cNvCxnSpPr>
            <a:cxnSpLocks noChangeShapeType="1"/>
          </p:cNvCxnSpPr>
          <p:nvPr/>
        </p:nvCxnSpPr>
        <p:spPr bwMode="auto">
          <a:xfrm flipH="1">
            <a:off x="4816183" y="504201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0" name="直接箭头连接符 182"/>
          <p:cNvCxnSpPr>
            <a:cxnSpLocks noChangeShapeType="1"/>
          </p:cNvCxnSpPr>
          <p:nvPr/>
        </p:nvCxnSpPr>
        <p:spPr bwMode="auto">
          <a:xfrm flipV="1">
            <a:off x="4859046" y="5000739"/>
            <a:ext cx="392112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1" name="直接箭头连接符 183"/>
          <p:cNvCxnSpPr>
            <a:cxnSpLocks noChangeShapeType="1"/>
          </p:cNvCxnSpPr>
          <p:nvPr/>
        </p:nvCxnSpPr>
        <p:spPr bwMode="auto">
          <a:xfrm flipH="1">
            <a:off x="5108283" y="5042014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2" name="直接箭头连接符 184"/>
          <p:cNvCxnSpPr>
            <a:cxnSpLocks noChangeShapeType="1"/>
          </p:cNvCxnSpPr>
          <p:nvPr/>
        </p:nvCxnSpPr>
        <p:spPr bwMode="auto">
          <a:xfrm flipV="1">
            <a:off x="5160671" y="5000739"/>
            <a:ext cx="393700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3" name="直接箭头连接符 181"/>
          <p:cNvCxnSpPr>
            <a:cxnSpLocks noChangeShapeType="1"/>
          </p:cNvCxnSpPr>
          <p:nvPr/>
        </p:nvCxnSpPr>
        <p:spPr bwMode="auto">
          <a:xfrm flipH="1">
            <a:off x="5416258" y="5040426"/>
            <a:ext cx="144463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4" name="直接箭头连接符 183"/>
          <p:cNvCxnSpPr>
            <a:cxnSpLocks noChangeShapeType="1"/>
          </p:cNvCxnSpPr>
          <p:nvPr/>
        </p:nvCxnSpPr>
        <p:spPr bwMode="auto">
          <a:xfrm flipH="1">
            <a:off x="5776621" y="5040426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5" name="直接箭头连接符 182"/>
          <p:cNvCxnSpPr>
            <a:cxnSpLocks noChangeShapeType="1"/>
          </p:cNvCxnSpPr>
          <p:nvPr/>
        </p:nvCxnSpPr>
        <p:spPr bwMode="auto">
          <a:xfrm flipV="1">
            <a:off x="5822658" y="5000739"/>
            <a:ext cx="392113" cy="257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6" name="直接箭头连接符 183"/>
          <p:cNvCxnSpPr>
            <a:cxnSpLocks noChangeShapeType="1"/>
          </p:cNvCxnSpPr>
          <p:nvPr/>
        </p:nvCxnSpPr>
        <p:spPr bwMode="auto">
          <a:xfrm flipH="1">
            <a:off x="6081421" y="5042014"/>
            <a:ext cx="144462" cy="2159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7" name="直接箭头连接符 178"/>
          <p:cNvCxnSpPr>
            <a:cxnSpLocks noChangeShapeType="1"/>
          </p:cNvCxnSpPr>
          <p:nvPr/>
        </p:nvCxnSpPr>
        <p:spPr bwMode="auto">
          <a:xfrm>
            <a:off x="3328696" y="5599226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8" name="直接箭头连接符 178"/>
          <p:cNvCxnSpPr>
            <a:cxnSpLocks noChangeShapeType="1"/>
          </p:cNvCxnSpPr>
          <p:nvPr/>
        </p:nvCxnSpPr>
        <p:spPr bwMode="auto">
          <a:xfrm>
            <a:off x="3644608" y="5599226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09" name="直接箭头连接符 178"/>
          <p:cNvCxnSpPr>
            <a:cxnSpLocks noChangeShapeType="1"/>
          </p:cNvCxnSpPr>
          <p:nvPr/>
        </p:nvCxnSpPr>
        <p:spPr bwMode="auto">
          <a:xfrm>
            <a:off x="3928771" y="5599226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0" name="直接箭头连接符 178"/>
          <p:cNvCxnSpPr>
            <a:cxnSpLocks noChangeShapeType="1"/>
          </p:cNvCxnSpPr>
          <p:nvPr/>
        </p:nvCxnSpPr>
        <p:spPr bwMode="auto">
          <a:xfrm>
            <a:off x="4246271" y="5599226"/>
            <a:ext cx="16668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1" name="直接箭头连接符 178"/>
          <p:cNvCxnSpPr>
            <a:cxnSpLocks noChangeShapeType="1"/>
          </p:cNvCxnSpPr>
          <p:nvPr/>
        </p:nvCxnSpPr>
        <p:spPr bwMode="auto">
          <a:xfrm>
            <a:off x="4551071" y="5599226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2" name="直接箭头连接符 178"/>
          <p:cNvCxnSpPr>
            <a:cxnSpLocks noChangeShapeType="1"/>
          </p:cNvCxnSpPr>
          <p:nvPr/>
        </p:nvCxnSpPr>
        <p:spPr bwMode="auto">
          <a:xfrm>
            <a:off x="4868571" y="5599226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3" name="直接箭头连接符 178"/>
          <p:cNvCxnSpPr>
            <a:cxnSpLocks noChangeShapeType="1"/>
          </p:cNvCxnSpPr>
          <p:nvPr/>
        </p:nvCxnSpPr>
        <p:spPr bwMode="auto">
          <a:xfrm>
            <a:off x="5152733" y="5599226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4" name="直接箭头连接符 178"/>
          <p:cNvCxnSpPr>
            <a:cxnSpLocks noChangeShapeType="1"/>
          </p:cNvCxnSpPr>
          <p:nvPr/>
        </p:nvCxnSpPr>
        <p:spPr bwMode="auto">
          <a:xfrm>
            <a:off x="5468646" y="5599226"/>
            <a:ext cx="1682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15" name="Line 103"/>
          <p:cNvSpPr>
            <a:spLocks noChangeShapeType="1"/>
          </p:cNvSpPr>
          <p:nvPr/>
        </p:nvSpPr>
        <p:spPr bwMode="auto">
          <a:xfrm>
            <a:off x="3087396" y="3601325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6" name="Line 103"/>
          <p:cNvSpPr>
            <a:spLocks noChangeShapeType="1"/>
          </p:cNvSpPr>
          <p:nvPr/>
        </p:nvSpPr>
        <p:spPr bwMode="auto">
          <a:xfrm>
            <a:off x="3092158" y="4211751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7" name="Line 103"/>
          <p:cNvSpPr>
            <a:spLocks noChangeShapeType="1"/>
          </p:cNvSpPr>
          <p:nvPr/>
        </p:nvSpPr>
        <p:spPr bwMode="auto">
          <a:xfrm>
            <a:off x="3084221" y="4818176"/>
            <a:ext cx="34194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8" name="Line 103"/>
          <p:cNvSpPr>
            <a:spLocks noChangeShapeType="1"/>
          </p:cNvSpPr>
          <p:nvPr/>
        </p:nvSpPr>
        <p:spPr bwMode="auto">
          <a:xfrm>
            <a:off x="3081046" y="5430951"/>
            <a:ext cx="34210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419" name="直接箭头连接符 178"/>
          <p:cNvCxnSpPr>
            <a:cxnSpLocks noChangeShapeType="1"/>
          </p:cNvCxnSpPr>
          <p:nvPr/>
        </p:nvCxnSpPr>
        <p:spPr bwMode="auto">
          <a:xfrm>
            <a:off x="5771858" y="5599226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20" name="直接箭头连接符 178"/>
          <p:cNvCxnSpPr>
            <a:cxnSpLocks noChangeShapeType="1"/>
          </p:cNvCxnSpPr>
          <p:nvPr/>
        </p:nvCxnSpPr>
        <p:spPr bwMode="auto">
          <a:xfrm>
            <a:off x="6089358" y="5599226"/>
            <a:ext cx="16668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21" name="直接箭头连接符 159"/>
          <p:cNvCxnSpPr>
            <a:cxnSpLocks noChangeShapeType="1"/>
          </p:cNvCxnSpPr>
          <p:nvPr/>
        </p:nvCxnSpPr>
        <p:spPr bwMode="auto">
          <a:xfrm flipV="1">
            <a:off x="4884843" y="3165539"/>
            <a:ext cx="392112" cy="255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2" name="TextBox 421"/>
          <p:cNvSpPr txBox="1"/>
          <p:nvPr/>
        </p:nvSpPr>
        <p:spPr>
          <a:xfrm>
            <a:off x="6651004" y="3557473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0:  0  ~ 11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1: 12 ~ 52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2: 53 ~ 82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Slice 3: 83 ~ 98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23" name="Rectangle 99"/>
          <p:cNvSpPr>
            <a:spLocks noChangeArrowheads="1"/>
          </p:cNvSpPr>
          <p:nvPr/>
        </p:nvSpPr>
        <p:spPr bwMode="auto">
          <a:xfrm>
            <a:off x="6178079" y="4519364"/>
            <a:ext cx="336550" cy="330200"/>
          </a:xfrm>
          <a:prstGeom prst="rect">
            <a:avLst/>
          </a:prstGeom>
          <a:solidFill>
            <a:srgbClr val="FFFFFF"/>
          </a:solidFill>
          <a:ln w="28575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800" b="1">
                <a:solidFill>
                  <a:srgbClr val="FF0000"/>
                </a:solidFill>
                <a:ea typeface="宋体" pitchFamily="2" charset="-122"/>
              </a:rPr>
              <a:t>65</a:t>
            </a:r>
            <a:endParaRPr lang="zh-CN" altLang="en-US" sz="800" b="1">
              <a:solidFill>
                <a:srgbClr val="FF0000"/>
              </a:solidFill>
              <a:ea typeface="宋体" pitchFamily="2" charset="-122"/>
            </a:endParaRPr>
          </a:p>
        </p:txBody>
      </p:sp>
      <p:cxnSp>
        <p:nvCxnSpPr>
          <p:cNvPr id="387" name="直接箭头连接符 175"/>
          <p:cNvCxnSpPr>
            <a:cxnSpLocks noChangeShapeType="1"/>
          </p:cNvCxnSpPr>
          <p:nvPr/>
        </p:nvCxnSpPr>
        <p:spPr bwMode="auto">
          <a:xfrm>
            <a:off x="6063958" y="4640376"/>
            <a:ext cx="2159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 advTm="2028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PPT Template_CN 1">
      <a:dk1>
        <a:srgbClr val="000000"/>
      </a:dk1>
      <a:lt1>
        <a:srgbClr val="FFFFFF"/>
      </a:lt1>
      <a:dk2>
        <a:srgbClr val="0087E2"/>
      </a:dk2>
      <a:lt2>
        <a:srgbClr val="808080"/>
      </a:lt2>
      <a:accent1>
        <a:srgbClr val="F08C00"/>
      </a:accent1>
      <a:accent2>
        <a:srgbClr val="FFF000"/>
      </a:accent2>
      <a:accent3>
        <a:srgbClr val="FFFFFF"/>
      </a:accent3>
      <a:accent4>
        <a:srgbClr val="000000"/>
      </a:accent4>
      <a:accent5>
        <a:srgbClr val="F6C5AA"/>
      </a:accent5>
      <a:accent6>
        <a:srgbClr val="E7D900"/>
      </a:accent6>
      <a:hlink>
        <a:srgbClr val="5F1987"/>
      </a:hlink>
      <a:folHlink>
        <a:srgbClr val="0087E2"/>
      </a:folHlink>
    </a:clrScheme>
    <a:fontScheme name="PPT Template_CN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PPT Template_CN 1">
        <a:dk1>
          <a:srgbClr val="000000"/>
        </a:dk1>
        <a:lt1>
          <a:srgbClr val="FFFFFF"/>
        </a:lt1>
        <a:dk2>
          <a:srgbClr val="0087E2"/>
        </a:dk2>
        <a:lt2>
          <a:srgbClr val="808080"/>
        </a:lt2>
        <a:accent1>
          <a:srgbClr val="F08C00"/>
        </a:accent1>
        <a:accent2>
          <a:srgbClr val="FFF000"/>
        </a:accent2>
        <a:accent3>
          <a:srgbClr val="FFFFFF"/>
        </a:accent3>
        <a:accent4>
          <a:srgbClr val="000000"/>
        </a:accent4>
        <a:accent5>
          <a:srgbClr val="F6C5AA"/>
        </a:accent5>
        <a:accent6>
          <a:srgbClr val="E7D900"/>
        </a:accent6>
        <a:hlink>
          <a:srgbClr val="5F1987"/>
        </a:hlink>
        <a:folHlink>
          <a:srgbClr val="0087E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_CN 2">
        <a:dk1>
          <a:srgbClr val="000000"/>
        </a:dk1>
        <a:lt1>
          <a:srgbClr val="FFFFFF"/>
        </a:lt1>
        <a:dk2>
          <a:srgbClr val="0087E2"/>
        </a:dk2>
        <a:lt2>
          <a:srgbClr val="808080"/>
        </a:lt2>
        <a:accent1>
          <a:srgbClr val="FFF000"/>
        </a:accent1>
        <a:accent2>
          <a:srgbClr val="E4007F"/>
        </a:accent2>
        <a:accent3>
          <a:srgbClr val="FFFFFF"/>
        </a:accent3>
        <a:accent4>
          <a:srgbClr val="000000"/>
        </a:accent4>
        <a:accent5>
          <a:srgbClr val="FFF6AA"/>
        </a:accent5>
        <a:accent6>
          <a:srgbClr val="CF0072"/>
        </a:accent6>
        <a:hlink>
          <a:srgbClr val="0087E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_CN 3">
        <a:dk1>
          <a:srgbClr val="000000"/>
        </a:dk1>
        <a:lt1>
          <a:srgbClr val="FFFFFF"/>
        </a:lt1>
        <a:dk2>
          <a:srgbClr val="005CA2"/>
        </a:dk2>
        <a:lt2>
          <a:srgbClr val="808080"/>
        </a:lt2>
        <a:accent1>
          <a:srgbClr val="CAD1AF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E1E5D4"/>
        </a:accent5>
        <a:accent6>
          <a:srgbClr val="E7B900"/>
        </a:accent6>
        <a:hlink>
          <a:srgbClr val="696969"/>
        </a:hlink>
        <a:folHlink>
          <a:srgbClr val="CAD1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_CN 4">
        <a:dk1>
          <a:srgbClr val="000000"/>
        </a:dk1>
        <a:lt1>
          <a:srgbClr val="FFFFFF"/>
        </a:lt1>
        <a:dk2>
          <a:srgbClr val="00AFC0"/>
        </a:dk2>
        <a:lt2>
          <a:srgbClr val="808080"/>
        </a:lt2>
        <a:accent1>
          <a:srgbClr val="F08C00"/>
        </a:accent1>
        <a:accent2>
          <a:srgbClr val="E10955"/>
        </a:accent2>
        <a:accent3>
          <a:srgbClr val="FFFFFF"/>
        </a:accent3>
        <a:accent4>
          <a:srgbClr val="000000"/>
        </a:accent4>
        <a:accent5>
          <a:srgbClr val="F6C5AA"/>
        </a:accent5>
        <a:accent6>
          <a:srgbClr val="CC074C"/>
        </a:accent6>
        <a:hlink>
          <a:srgbClr val="F08C00"/>
        </a:hlink>
        <a:folHlink>
          <a:srgbClr val="FFF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PT Template_CN">
  <a:themeElements>
    <a:clrScheme name="1_PPT Template_CN 1">
      <a:dk1>
        <a:srgbClr val="000000"/>
      </a:dk1>
      <a:lt1>
        <a:srgbClr val="FFFFFF"/>
      </a:lt1>
      <a:dk2>
        <a:srgbClr val="0087E2"/>
      </a:dk2>
      <a:lt2>
        <a:srgbClr val="808080"/>
      </a:lt2>
      <a:accent1>
        <a:srgbClr val="F08C00"/>
      </a:accent1>
      <a:accent2>
        <a:srgbClr val="FFF000"/>
      </a:accent2>
      <a:accent3>
        <a:srgbClr val="FFFFFF"/>
      </a:accent3>
      <a:accent4>
        <a:srgbClr val="000000"/>
      </a:accent4>
      <a:accent5>
        <a:srgbClr val="F6C5AA"/>
      </a:accent5>
      <a:accent6>
        <a:srgbClr val="E7D900"/>
      </a:accent6>
      <a:hlink>
        <a:srgbClr val="5F1987"/>
      </a:hlink>
      <a:folHlink>
        <a:srgbClr val="0087E2"/>
      </a:folHlink>
    </a:clrScheme>
    <a:fontScheme name="1_PPT Template_CN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1_PPT Template_CN 1">
        <a:dk1>
          <a:srgbClr val="000000"/>
        </a:dk1>
        <a:lt1>
          <a:srgbClr val="FFFFFF"/>
        </a:lt1>
        <a:dk2>
          <a:srgbClr val="0087E2"/>
        </a:dk2>
        <a:lt2>
          <a:srgbClr val="808080"/>
        </a:lt2>
        <a:accent1>
          <a:srgbClr val="F08C00"/>
        </a:accent1>
        <a:accent2>
          <a:srgbClr val="FFF000"/>
        </a:accent2>
        <a:accent3>
          <a:srgbClr val="FFFFFF"/>
        </a:accent3>
        <a:accent4>
          <a:srgbClr val="000000"/>
        </a:accent4>
        <a:accent5>
          <a:srgbClr val="F6C5AA"/>
        </a:accent5>
        <a:accent6>
          <a:srgbClr val="E7D900"/>
        </a:accent6>
        <a:hlink>
          <a:srgbClr val="5F1987"/>
        </a:hlink>
        <a:folHlink>
          <a:srgbClr val="0087E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_CN 2">
        <a:dk1>
          <a:srgbClr val="000000"/>
        </a:dk1>
        <a:lt1>
          <a:srgbClr val="FFFFFF"/>
        </a:lt1>
        <a:dk2>
          <a:srgbClr val="0087E2"/>
        </a:dk2>
        <a:lt2>
          <a:srgbClr val="808080"/>
        </a:lt2>
        <a:accent1>
          <a:srgbClr val="FFF000"/>
        </a:accent1>
        <a:accent2>
          <a:srgbClr val="E4007F"/>
        </a:accent2>
        <a:accent3>
          <a:srgbClr val="FFFFFF"/>
        </a:accent3>
        <a:accent4>
          <a:srgbClr val="000000"/>
        </a:accent4>
        <a:accent5>
          <a:srgbClr val="FFF6AA"/>
        </a:accent5>
        <a:accent6>
          <a:srgbClr val="CF0072"/>
        </a:accent6>
        <a:hlink>
          <a:srgbClr val="0087E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_CN 3">
        <a:dk1>
          <a:srgbClr val="000000"/>
        </a:dk1>
        <a:lt1>
          <a:srgbClr val="FFFFFF"/>
        </a:lt1>
        <a:dk2>
          <a:srgbClr val="005CA2"/>
        </a:dk2>
        <a:lt2>
          <a:srgbClr val="808080"/>
        </a:lt2>
        <a:accent1>
          <a:srgbClr val="CAD1AF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E1E5D4"/>
        </a:accent5>
        <a:accent6>
          <a:srgbClr val="E7B900"/>
        </a:accent6>
        <a:hlink>
          <a:srgbClr val="696969"/>
        </a:hlink>
        <a:folHlink>
          <a:srgbClr val="CAD1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_CN 4">
        <a:dk1>
          <a:srgbClr val="000000"/>
        </a:dk1>
        <a:lt1>
          <a:srgbClr val="FFFFFF"/>
        </a:lt1>
        <a:dk2>
          <a:srgbClr val="00AFC0"/>
        </a:dk2>
        <a:lt2>
          <a:srgbClr val="808080"/>
        </a:lt2>
        <a:accent1>
          <a:srgbClr val="F08C00"/>
        </a:accent1>
        <a:accent2>
          <a:srgbClr val="E10955"/>
        </a:accent2>
        <a:accent3>
          <a:srgbClr val="FFFFFF"/>
        </a:accent3>
        <a:accent4>
          <a:srgbClr val="000000"/>
        </a:accent4>
        <a:accent5>
          <a:srgbClr val="F6C5AA"/>
        </a:accent5>
        <a:accent6>
          <a:srgbClr val="CC074C"/>
        </a:accent6>
        <a:hlink>
          <a:srgbClr val="F08C00"/>
        </a:hlink>
        <a:folHlink>
          <a:srgbClr val="FFF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PT Template_CN">
  <a:themeElements>
    <a:clrScheme name="2_PPT Template_CN 1">
      <a:dk1>
        <a:srgbClr val="000000"/>
      </a:dk1>
      <a:lt1>
        <a:srgbClr val="FFFFFF"/>
      </a:lt1>
      <a:dk2>
        <a:srgbClr val="0087E2"/>
      </a:dk2>
      <a:lt2>
        <a:srgbClr val="808080"/>
      </a:lt2>
      <a:accent1>
        <a:srgbClr val="F08C00"/>
      </a:accent1>
      <a:accent2>
        <a:srgbClr val="FFF000"/>
      </a:accent2>
      <a:accent3>
        <a:srgbClr val="FFFFFF"/>
      </a:accent3>
      <a:accent4>
        <a:srgbClr val="000000"/>
      </a:accent4>
      <a:accent5>
        <a:srgbClr val="F6C5AA"/>
      </a:accent5>
      <a:accent6>
        <a:srgbClr val="E7D900"/>
      </a:accent6>
      <a:hlink>
        <a:srgbClr val="5F1987"/>
      </a:hlink>
      <a:folHlink>
        <a:srgbClr val="0087E2"/>
      </a:folHlink>
    </a:clrScheme>
    <a:fontScheme name="2_PPT Template_CN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2_PPT Template_CN 1">
        <a:dk1>
          <a:srgbClr val="000000"/>
        </a:dk1>
        <a:lt1>
          <a:srgbClr val="FFFFFF"/>
        </a:lt1>
        <a:dk2>
          <a:srgbClr val="0087E2"/>
        </a:dk2>
        <a:lt2>
          <a:srgbClr val="808080"/>
        </a:lt2>
        <a:accent1>
          <a:srgbClr val="F08C00"/>
        </a:accent1>
        <a:accent2>
          <a:srgbClr val="FFF000"/>
        </a:accent2>
        <a:accent3>
          <a:srgbClr val="FFFFFF"/>
        </a:accent3>
        <a:accent4>
          <a:srgbClr val="000000"/>
        </a:accent4>
        <a:accent5>
          <a:srgbClr val="F6C5AA"/>
        </a:accent5>
        <a:accent6>
          <a:srgbClr val="E7D900"/>
        </a:accent6>
        <a:hlink>
          <a:srgbClr val="5F1987"/>
        </a:hlink>
        <a:folHlink>
          <a:srgbClr val="0087E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PT Template_CN 2">
        <a:dk1>
          <a:srgbClr val="000000"/>
        </a:dk1>
        <a:lt1>
          <a:srgbClr val="FFFFFF"/>
        </a:lt1>
        <a:dk2>
          <a:srgbClr val="0087E2"/>
        </a:dk2>
        <a:lt2>
          <a:srgbClr val="808080"/>
        </a:lt2>
        <a:accent1>
          <a:srgbClr val="FFF000"/>
        </a:accent1>
        <a:accent2>
          <a:srgbClr val="E4007F"/>
        </a:accent2>
        <a:accent3>
          <a:srgbClr val="FFFFFF"/>
        </a:accent3>
        <a:accent4>
          <a:srgbClr val="000000"/>
        </a:accent4>
        <a:accent5>
          <a:srgbClr val="FFF6AA"/>
        </a:accent5>
        <a:accent6>
          <a:srgbClr val="CF0072"/>
        </a:accent6>
        <a:hlink>
          <a:srgbClr val="0087E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PT Template_CN 3">
        <a:dk1>
          <a:srgbClr val="000000"/>
        </a:dk1>
        <a:lt1>
          <a:srgbClr val="FFFFFF"/>
        </a:lt1>
        <a:dk2>
          <a:srgbClr val="005CA2"/>
        </a:dk2>
        <a:lt2>
          <a:srgbClr val="808080"/>
        </a:lt2>
        <a:accent1>
          <a:srgbClr val="CAD1AF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E1E5D4"/>
        </a:accent5>
        <a:accent6>
          <a:srgbClr val="E7B900"/>
        </a:accent6>
        <a:hlink>
          <a:srgbClr val="696969"/>
        </a:hlink>
        <a:folHlink>
          <a:srgbClr val="CAD1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PT Template_CN 4">
        <a:dk1>
          <a:srgbClr val="000000"/>
        </a:dk1>
        <a:lt1>
          <a:srgbClr val="FFFFFF"/>
        </a:lt1>
        <a:dk2>
          <a:srgbClr val="00AFC0"/>
        </a:dk2>
        <a:lt2>
          <a:srgbClr val="808080"/>
        </a:lt2>
        <a:accent1>
          <a:srgbClr val="F08C00"/>
        </a:accent1>
        <a:accent2>
          <a:srgbClr val="E10955"/>
        </a:accent2>
        <a:accent3>
          <a:srgbClr val="FFFFFF"/>
        </a:accent3>
        <a:accent4>
          <a:srgbClr val="000000"/>
        </a:accent4>
        <a:accent5>
          <a:srgbClr val="F6C5AA"/>
        </a:accent5>
        <a:accent6>
          <a:srgbClr val="CC074C"/>
        </a:accent6>
        <a:hlink>
          <a:srgbClr val="F08C00"/>
        </a:hlink>
        <a:folHlink>
          <a:srgbClr val="FFF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191</TotalTime>
  <Words>1637</Words>
  <Application>Microsoft Office PowerPoint</Application>
  <PresentationFormat>全屏显示(4:3)</PresentationFormat>
  <Paragraphs>1020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blank</vt:lpstr>
      <vt:lpstr>1_PPT Template_CN</vt:lpstr>
      <vt:lpstr>2_PPT Template_CN</vt:lpstr>
      <vt:lpstr>Coding with Group of LCUs (GOC)</vt:lpstr>
      <vt:lpstr>Brief</vt:lpstr>
      <vt:lpstr>幻灯片 3</vt:lpstr>
      <vt:lpstr>Backgrounds</vt:lpstr>
      <vt:lpstr>Backgrounds</vt:lpstr>
      <vt:lpstr>Backgrounds</vt:lpstr>
      <vt:lpstr>Backgrounds</vt:lpstr>
      <vt:lpstr>GOC</vt:lpstr>
      <vt:lpstr>GOC</vt:lpstr>
      <vt:lpstr>GOC</vt:lpstr>
      <vt:lpstr>GOC</vt:lpstr>
      <vt:lpstr>GOC</vt:lpstr>
      <vt:lpstr>GOC</vt:lpstr>
      <vt:lpstr>Changes</vt:lpstr>
      <vt:lpstr>Experiments</vt:lpstr>
      <vt:lpstr>Results</vt:lpstr>
      <vt:lpstr>Conclusion</vt:lpstr>
      <vt:lpstr>Conclusion</vt:lpstr>
      <vt:lpstr>Recommendation</vt:lpstr>
      <vt:lpstr>幻灯片 20</vt:lpstr>
    </vt:vector>
  </TitlesOfParts>
  <Company>zte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</dc:creator>
  <cp:keywords>培训教材</cp:keywords>
  <cp:lastModifiedBy>yj</cp:lastModifiedBy>
  <cp:revision>24</cp:revision>
  <dcterms:created xsi:type="dcterms:W3CDTF">2010-02-23T02:45:10Z</dcterms:created>
  <dcterms:modified xsi:type="dcterms:W3CDTF">2012-02-04T07:34:10Z</dcterms:modified>
</cp:coreProperties>
</file>