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601" r:id="rId2"/>
    <p:sldId id="603" r:id="rId3"/>
    <p:sldId id="602" r:id="rId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FF9900"/>
    <a:srgbClr val="FFFF00"/>
    <a:srgbClr val="FF9999"/>
    <a:srgbClr val="CC99FF"/>
    <a:srgbClr val="FFCCFF"/>
    <a:srgbClr val="FF0000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44" autoAdjust="0"/>
    <p:restoredTop sz="99893" autoAdjust="0"/>
  </p:normalViewPr>
  <p:slideViewPr>
    <p:cSldViewPr>
      <p:cViewPr>
        <p:scale>
          <a:sx n="86" d="100"/>
          <a:sy n="86" d="100"/>
        </p:scale>
        <p:origin x="-534" y="228"/>
      </p:cViewPr>
      <p:guideLst>
        <p:guide orient="horz" pos="720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C8D5E9B-5420-4477-8B3F-0049C22B2F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1EA8034E-7043-4801-B7E2-9CE440207BB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84A504E-7F11-452E-BDAC-C36CCE93DD07}" type="slidenum">
              <a:rPr lang="zh-CN" altLang="en-US">
                <a:latin typeface="Times New Roman" pitchFamily="18" charset="0"/>
              </a:rPr>
              <a:pPr algn="r"/>
              <a:t>1</a:t>
            </a:fld>
            <a:endParaRPr lang="en-US" altLang="zh-CN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3E24F-2393-4A00-9210-89636A27E1F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65558-12FF-41E0-A0E3-75A076A8460C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00594-7459-491B-9CC1-F13683434C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9400D-B170-4182-8052-F349E99646A1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1CCD9-DE28-4472-BA9F-913D9752584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D5258-A413-4AA6-B145-0876BF36643C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6FC01-96CF-473C-9A7A-3E654BB11F6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68159-36DD-439B-AFDD-58D9B43BA1B7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6E940-7B6A-489E-8506-5B772EDC5CA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9FB80F-1EDF-4D22-A3AE-C517B73CB309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090E-F87B-47DE-8AE1-E4DE03A8CEB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642BF-3650-4206-8A85-CD583B050022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C4E30-6099-4D8C-95A6-0396C4B2108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A7827-35E0-487C-9F33-B7F70503BC90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CAF9C-4B54-4BE0-975D-0E089F2824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F78F3-9BF2-46CD-B771-CEB4D4703BB3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0F6493-F19F-49C3-8385-D30304EB5A4A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28717-0657-4D58-A194-181E768B7DDB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3653-C536-4D0C-A3B9-F3A19759998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79084-B780-4C51-833F-38FB19FC78FF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6110A-E4D8-49B6-81F3-3EA599271AA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CF35-11FE-46B9-8FE8-AF031FF5D866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92128717-0657-4D58-A194-181E768B7D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0F353A15-C477-4003-B191-7EBB253453F3}" type="datetime1">
              <a:rPr lang="en-US" smtClean="0"/>
              <a:pPr>
                <a:defRPr/>
              </a:pPr>
              <a:t>11/20/2011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404B75A-22AA-4A78-AA25-5C952DB9881F}" type="slidenum">
              <a:rPr lang="zh-CN" altLang="en-US" smtClean="0"/>
              <a:pPr/>
              <a:t>1</a:t>
            </a:fld>
            <a:endParaRPr lang="en-US" altLang="zh-CN" smtClean="0"/>
          </a:p>
        </p:txBody>
      </p:sp>
      <p:sp>
        <p:nvSpPr>
          <p:cNvPr id="15362" name="Slide Number Placeholder 3"/>
          <p:cNvSpPr txBox="1">
            <a:spLocks noGrp="1"/>
          </p:cNvSpPr>
          <p:nvPr/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A980EE7-5343-4089-8240-7FAAED98A9A8}" type="slidenum">
              <a:rPr lang="zh-CN" altLang="en-US" sz="1400">
                <a:solidFill>
                  <a:schemeClr val="bg1"/>
                </a:solidFill>
                <a:ea typeface="SimSun" pitchFamily="2" charset="-122"/>
              </a:rPr>
              <a:pPr algn="r"/>
              <a:t>1</a:t>
            </a:fld>
            <a:endParaRPr lang="en-US" altLang="zh-CN" sz="1400">
              <a:solidFill>
                <a:schemeClr val="bg1"/>
              </a:solidFill>
              <a:ea typeface="SimSun" pitchFamily="2" charset="-122"/>
            </a:endParaRPr>
          </a:p>
        </p:txBody>
      </p:sp>
      <p:sp>
        <p:nvSpPr>
          <p:cNvPr id="15363" name="Rectangle 2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3717925"/>
            <a:ext cx="6619875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en-US" altLang="zh-CN" sz="3200" dirty="0" smtClean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Cheung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Auyeung</a:t>
            </a: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Sony Electronics Inc.</a:t>
            </a:r>
            <a:endParaRPr lang="en-US" altLang="zh-CN" sz="3200" dirty="0">
              <a:solidFill>
                <a:srgbClr val="003399"/>
              </a:solidFill>
              <a:ea typeface="SimSun" pitchFamily="2" charset="-122"/>
            </a:endParaRPr>
          </a:p>
          <a:p>
            <a:pPr>
              <a:spcBef>
                <a:spcPct val="20000"/>
              </a:spcBef>
            </a:pPr>
            <a:r>
              <a:rPr lang="en-US" altLang="zh-CN" sz="3200" dirty="0" smtClean="0">
                <a:solidFill>
                  <a:srgbClr val="003399"/>
                </a:solidFill>
                <a:ea typeface="SimSun" pitchFamily="2" charset="-122"/>
              </a:rPr>
              <a:t>November 15, </a:t>
            </a:r>
            <a:r>
              <a:rPr lang="en-US" altLang="zh-CN" sz="3200" dirty="0">
                <a:solidFill>
                  <a:srgbClr val="003399"/>
                </a:solidFill>
                <a:ea typeface="SimSun" pitchFamily="2" charset="-122"/>
              </a:rPr>
              <a:t>2011</a:t>
            </a:r>
          </a:p>
        </p:txBody>
      </p:sp>
      <p:sp>
        <p:nvSpPr>
          <p:cNvPr id="2081795" name="Rectangle 3"/>
          <p:cNvSpPr>
            <a:spLocks noChangeArrowheads="1"/>
          </p:cNvSpPr>
          <p:nvPr/>
        </p:nvSpPr>
        <p:spPr bwMode="auto">
          <a:xfrm>
            <a:off x="539750" y="990600"/>
            <a:ext cx="8064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Crosscheck of JCTVC-G497 on SIMD optimization of </a:t>
            </a: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proposed core </a:t>
            </a:r>
            <a:r>
              <a:rPr lang="en-US" altLang="zh-CN" sz="4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pitchFamily="2" charset="-122"/>
              </a:rPr>
              <a:t>transforms </a:t>
            </a:r>
            <a:endParaRPr lang="en-US" altLang="zh-CN" sz="4800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pitchFamily="2" charset="-12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1500" y="202168"/>
            <a:ext cx="2140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 smtClean="0"/>
              <a:t>JCTVC-G811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This contributions report the estimated cycle time of the software provided by the proponents of JCTVC-G497.</a:t>
            </a:r>
          </a:p>
          <a:p>
            <a:pPr lvl="1"/>
            <a:r>
              <a:rPr lang="en-US" sz="2400" dirty="0" smtClean="0"/>
              <a:t>Estimated the cycle time of various </a:t>
            </a:r>
            <a:r>
              <a:rPr lang="en-US" sz="2400" dirty="0" err="1" smtClean="0"/>
              <a:t>NxN</a:t>
            </a:r>
            <a:r>
              <a:rPr lang="en-US" sz="2400" dirty="0" smtClean="0"/>
              <a:t> transforms with </a:t>
            </a:r>
            <a:r>
              <a:rPr lang="en-US" sz="2400" dirty="0" err="1" smtClean="0"/>
              <a:t>KxK</a:t>
            </a:r>
            <a:r>
              <a:rPr lang="en-US" sz="2400" dirty="0" smtClean="0"/>
              <a:t> non-zero coefficient.</a:t>
            </a:r>
          </a:p>
          <a:p>
            <a:r>
              <a:rPr lang="en-US" sz="2800" dirty="0" smtClean="0"/>
              <a:t>The estimated cycle time were approximately from -20% to +2% of the cycle time in JCTVC-G497</a:t>
            </a:r>
          </a:p>
          <a:p>
            <a:pPr lvl="1"/>
            <a:r>
              <a:rPr lang="en-US" sz="2400" dirty="0" smtClean="0"/>
              <a:t>The difference are in part due to that the crosschecks were conducted with </a:t>
            </a:r>
          </a:p>
          <a:p>
            <a:pPr lvl="2"/>
            <a:r>
              <a:rPr lang="en-US" sz="2000" dirty="0" smtClean="0"/>
              <a:t>CPU with different micro architecture</a:t>
            </a:r>
          </a:p>
          <a:p>
            <a:pPr lvl="2"/>
            <a:r>
              <a:rPr lang="en-US" sz="2000" dirty="0" smtClean="0"/>
              <a:t>Turbo-boost activated</a:t>
            </a:r>
          </a:p>
          <a:p>
            <a:pPr lvl="3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2"/>
            <a:ext cx="9258300" cy="707886"/>
          </a:xfrm>
        </p:spPr>
        <p:txBody>
          <a:bodyPr/>
          <a:lstStyle/>
          <a:p>
            <a:r>
              <a:rPr lang="en-US" dirty="0" smtClean="0"/>
              <a:t>Estimated Cycle Count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6FC01-96CF-473C-9A7A-3E654BB11F61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143000"/>
          <a:ext cx="3657600" cy="3413760"/>
        </p:xfrm>
        <a:graphic>
          <a:graphicData uri="http://schemas.openxmlformats.org/drawingml/2006/table">
            <a:tbl>
              <a:tblPr/>
              <a:tblGrid>
                <a:gridCol w="703612"/>
                <a:gridCol w="683754"/>
                <a:gridCol w="1008993"/>
                <a:gridCol w="1261241"/>
              </a:tblGrid>
              <a:tr h="121920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NxN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KxK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Estimated cycle count -</a:t>
                      </a:r>
                      <a:b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Column-row order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Estimated cycle count -</a:t>
                      </a:r>
                      <a:b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Row-column order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950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631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539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771525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771525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		275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7164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6781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3177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2799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1920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1512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1381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985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029200" y="1143000"/>
          <a:ext cx="3657600" cy="3413760"/>
        </p:xfrm>
        <a:graphic>
          <a:graphicData uri="http://schemas.openxmlformats.org/drawingml/2006/table">
            <a:tbl>
              <a:tblPr/>
              <a:tblGrid>
                <a:gridCol w="703612"/>
                <a:gridCol w="683754"/>
                <a:gridCol w="1008993"/>
                <a:gridCol w="1261241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NxN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latin typeface="Times New Roman"/>
                          <a:ea typeface="Times New Roman"/>
                          <a:cs typeface="Times New Roman"/>
                        </a:rPr>
                        <a:t>KxK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Estimated cycle count -</a:t>
                      </a:r>
                      <a:b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Column-row order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Estimated cycle count -</a:t>
                      </a:r>
                      <a:b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Row-column order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152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142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948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830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541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430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771525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343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771525" algn="l"/>
                          <a:tab pos="914400" algn="l"/>
                        </a:tabLs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259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6181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5368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16x16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3097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2614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8x8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1925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1473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32x32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4x4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1396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1006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29200" y="4686300"/>
            <a:ext cx="3543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Crosscheck results</a:t>
            </a:r>
          </a:p>
          <a:p>
            <a:pPr algn="ctr"/>
            <a:r>
              <a:rPr lang="en-US" sz="1600" dirty="0" smtClean="0"/>
              <a:t>Intel Core-i7 975 @ 3.33GHz</a:t>
            </a:r>
          </a:p>
          <a:p>
            <a:pPr algn="ctr"/>
            <a:r>
              <a:rPr lang="en-US" sz="1600" dirty="0" smtClean="0"/>
              <a:t>with turbo-boost  </a:t>
            </a:r>
          </a:p>
          <a:p>
            <a:pPr algn="ctr"/>
            <a:r>
              <a:rPr lang="en-US" sz="1600" dirty="0" smtClean="0"/>
              <a:t>Intel Nehalem</a:t>
            </a:r>
          </a:p>
          <a:p>
            <a:pPr algn="ctr"/>
            <a:r>
              <a:rPr lang="en-US" sz="1600" dirty="0" smtClean="0"/>
              <a:t>Intel x64 Compiler </a:t>
            </a:r>
            <a:r>
              <a:rPr lang="en-US" sz="1600" dirty="0" err="1" smtClean="0"/>
              <a:t>Ver</a:t>
            </a:r>
            <a:r>
              <a:rPr lang="en-US" sz="1600" dirty="0" smtClean="0"/>
              <a:t> </a:t>
            </a:r>
            <a:r>
              <a:rPr lang="en-US" sz="1600" dirty="0" smtClean="0"/>
              <a:t>12</a:t>
            </a:r>
          </a:p>
          <a:p>
            <a:pPr algn="ctr"/>
            <a:r>
              <a:rPr lang="en-US" sz="1600" dirty="0" smtClean="0"/>
              <a:t>Windows 7, 64 bits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686300"/>
            <a:ext cx="3543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</a:t>
            </a:r>
            <a:r>
              <a:rPr lang="en-US" sz="1600" dirty="0" smtClean="0"/>
              <a:t>JCTVC-G497_r2 </a:t>
            </a:r>
            <a:endParaRPr lang="en-US" sz="1600" dirty="0" smtClean="0"/>
          </a:p>
          <a:p>
            <a:pPr algn="ctr"/>
            <a:r>
              <a:rPr lang="en-US" sz="1600" dirty="0" smtClean="0"/>
              <a:t>Intel Clarkdale</a:t>
            </a:r>
          </a:p>
          <a:p>
            <a:pPr algn="ctr"/>
            <a:r>
              <a:rPr lang="en-US" sz="1600" dirty="0" smtClean="0"/>
              <a:t> Intel </a:t>
            </a:r>
            <a:r>
              <a:rPr lang="en-US" sz="1600" dirty="0" smtClean="0"/>
              <a:t>x64 Compiler </a:t>
            </a:r>
            <a:r>
              <a:rPr lang="en-US" sz="1600" dirty="0" err="1" smtClean="0"/>
              <a:t>Ver</a:t>
            </a:r>
            <a:r>
              <a:rPr lang="en-US" sz="1600" dirty="0" smtClean="0"/>
              <a:t> </a:t>
            </a:r>
            <a:r>
              <a:rPr lang="en-US" sz="1600" dirty="0" smtClean="0"/>
              <a:t>12</a:t>
            </a:r>
          </a:p>
          <a:p>
            <a:pPr algn="ctr"/>
            <a:r>
              <a:rPr lang="en-US" sz="1600" dirty="0" smtClean="0"/>
              <a:t>Windows 7, 64 bits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190619</TotalTime>
  <Words>226</Words>
  <Application>Microsoft Office PowerPoint</Application>
  <PresentationFormat>On-screen Show (4:3)</PresentationFormat>
  <Paragraphs>110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Summary</vt:lpstr>
      <vt:lpstr>Estimated Cycle Count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Cheung Auyeung</cp:lastModifiedBy>
  <cp:revision>7053</cp:revision>
  <dcterms:created xsi:type="dcterms:W3CDTF">2006-02-22T01:05:12Z</dcterms:created>
  <dcterms:modified xsi:type="dcterms:W3CDTF">2011-11-20T23:24:31Z</dcterms:modified>
</cp:coreProperties>
</file>