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349" r:id="rId2"/>
    <p:sldId id="357" r:id="rId3"/>
    <p:sldId id="358" r:id="rId4"/>
    <p:sldId id="360" r:id="rId5"/>
    <p:sldId id="359" r:id="rId6"/>
    <p:sldId id="361" r:id="rId7"/>
    <p:sldId id="362" r:id="rId8"/>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Arial" charset="0"/>
        <a:ea typeface="+mn-ea"/>
        <a:cs typeface="+mn-cs"/>
      </a:defRPr>
    </a:lvl1pPr>
    <a:lvl2pPr marL="457200" algn="l" rtl="0" eaLnBrk="0" fontAlgn="base" hangingPunct="0">
      <a:spcBef>
        <a:spcPct val="0"/>
      </a:spcBef>
      <a:spcAft>
        <a:spcPct val="0"/>
      </a:spcAft>
      <a:defRPr kern="1200">
        <a:solidFill>
          <a:schemeClr val="tx1"/>
        </a:solidFill>
        <a:latin typeface="Arial" charset="0"/>
        <a:ea typeface="+mn-ea"/>
        <a:cs typeface="+mn-cs"/>
      </a:defRPr>
    </a:lvl2pPr>
    <a:lvl3pPr marL="914400" algn="l" rtl="0" eaLnBrk="0" fontAlgn="base" hangingPunct="0">
      <a:spcBef>
        <a:spcPct val="0"/>
      </a:spcBef>
      <a:spcAft>
        <a:spcPct val="0"/>
      </a:spcAft>
      <a:defRPr kern="1200">
        <a:solidFill>
          <a:schemeClr val="tx1"/>
        </a:solidFill>
        <a:latin typeface="Arial" charset="0"/>
        <a:ea typeface="+mn-ea"/>
        <a:cs typeface="+mn-cs"/>
      </a:defRPr>
    </a:lvl3pPr>
    <a:lvl4pPr marL="1371600" algn="l" rtl="0" eaLnBrk="0" fontAlgn="base" hangingPunct="0">
      <a:spcBef>
        <a:spcPct val="0"/>
      </a:spcBef>
      <a:spcAft>
        <a:spcPct val="0"/>
      </a:spcAft>
      <a:defRPr kern="1200">
        <a:solidFill>
          <a:schemeClr val="tx1"/>
        </a:solidFill>
        <a:latin typeface="Arial" charset="0"/>
        <a:ea typeface="+mn-ea"/>
        <a:cs typeface="+mn-cs"/>
      </a:defRPr>
    </a:lvl4pPr>
    <a:lvl5pPr marL="1828800" algn="l" rtl="0" eaLnBrk="0" fontAlgn="base" hangingPunct="0">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66" autoAdjust="0"/>
    <p:restoredTop sz="94569" autoAdjust="0"/>
  </p:normalViewPr>
  <p:slideViewPr>
    <p:cSldViewPr>
      <p:cViewPr varScale="1">
        <p:scale>
          <a:sx n="73" d="100"/>
          <a:sy n="73" d="100"/>
        </p:scale>
        <p:origin x="-282" y="-10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US" dirty="0"/>
          </a:p>
        </p:txBody>
      </p:sp>
      <p:sp>
        <p:nvSpPr>
          <p:cNvPr id="5" name="Footer Placeholder 4"/>
          <p:cNvSpPr>
            <a:spLocks noGrp="1"/>
          </p:cNvSpPr>
          <p:nvPr>
            <p:ph type="ftr" sz="quarter" idx="11"/>
          </p:nvPr>
        </p:nvSpPr>
        <p:spPr/>
        <p:txBody>
          <a:bodyPr/>
          <a:lstStyle>
            <a:lvl1pPr>
              <a:defRPr/>
            </a:lvl1pPr>
          </a:lstStyle>
          <a:p>
            <a:endParaRPr lang="en-US" dirty="0"/>
          </a:p>
        </p:txBody>
      </p:sp>
      <p:sp>
        <p:nvSpPr>
          <p:cNvPr id="6" name="Slide Number Placeholder 5"/>
          <p:cNvSpPr>
            <a:spLocks noGrp="1"/>
          </p:cNvSpPr>
          <p:nvPr>
            <p:ph type="sldNum" sz="quarter" idx="12"/>
          </p:nvPr>
        </p:nvSpPr>
        <p:spPr/>
        <p:txBody>
          <a:bodyPr/>
          <a:lstStyle>
            <a:lvl1pPr>
              <a:defRPr/>
            </a:lvl1pPr>
          </a:lstStyle>
          <a:p>
            <a:fld id="{803DF1A6-1063-4210-9490-AE8C93BC5C43}" type="slidenum">
              <a:rPr lang="en-US"/>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dirty="0"/>
          </a:p>
        </p:txBody>
      </p:sp>
      <p:sp>
        <p:nvSpPr>
          <p:cNvPr id="5" name="Footer Placeholder 4"/>
          <p:cNvSpPr>
            <a:spLocks noGrp="1"/>
          </p:cNvSpPr>
          <p:nvPr>
            <p:ph type="ftr" sz="quarter" idx="11"/>
          </p:nvPr>
        </p:nvSpPr>
        <p:spPr/>
        <p:txBody>
          <a:bodyPr/>
          <a:lstStyle>
            <a:lvl1pPr>
              <a:defRPr/>
            </a:lvl1pPr>
          </a:lstStyle>
          <a:p>
            <a:endParaRPr lang="en-US" dirty="0"/>
          </a:p>
        </p:txBody>
      </p:sp>
      <p:sp>
        <p:nvSpPr>
          <p:cNvPr id="6" name="Slide Number Placeholder 5"/>
          <p:cNvSpPr>
            <a:spLocks noGrp="1"/>
          </p:cNvSpPr>
          <p:nvPr>
            <p:ph type="sldNum" sz="quarter" idx="12"/>
          </p:nvPr>
        </p:nvSpPr>
        <p:spPr/>
        <p:txBody>
          <a:bodyPr/>
          <a:lstStyle>
            <a:lvl1pPr>
              <a:defRPr/>
            </a:lvl1pPr>
          </a:lstStyle>
          <a:p>
            <a:fld id="{37AAC2F2-FFA0-4F22-A11C-C9511DD9DC6D}" type="slidenum">
              <a:rPr lang="en-US"/>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dirty="0"/>
          </a:p>
        </p:txBody>
      </p:sp>
      <p:sp>
        <p:nvSpPr>
          <p:cNvPr id="5" name="Footer Placeholder 4"/>
          <p:cNvSpPr>
            <a:spLocks noGrp="1"/>
          </p:cNvSpPr>
          <p:nvPr>
            <p:ph type="ftr" sz="quarter" idx="11"/>
          </p:nvPr>
        </p:nvSpPr>
        <p:spPr/>
        <p:txBody>
          <a:bodyPr/>
          <a:lstStyle>
            <a:lvl1pPr>
              <a:defRPr/>
            </a:lvl1pPr>
          </a:lstStyle>
          <a:p>
            <a:endParaRPr lang="en-US" dirty="0"/>
          </a:p>
        </p:txBody>
      </p:sp>
      <p:sp>
        <p:nvSpPr>
          <p:cNvPr id="6" name="Slide Number Placeholder 5"/>
          <p:cNvSpPr>
            <a:spLocks noGrp="1"/>
          </p:cNvSpPr>
          <p:nvPr>
            <p:ph type="sldNum" sz="quarter" idx="12"/>
          </p:nvPr>
        </p:nvSpPr>
        <p:spPr/>
        <p:txBody>
          <a:bodyPr/>
          <a:lstStyle>
            <a:lvl1pPr>
              <a:defRPr/>
            </a:lvl1pPr>
          </a:lstStyle>
          <a:p>
            <a:fld id="{519536CF-2BE1-4E07-9424-974E79C207FD}" type="slidenum">
              <a:rPr lang="en-US"/>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dirty="0"/>
          </a:p>
        </p:txBody>
      </p:sp>
      <p:sp>
        <p:nvSpPr>
          <p:cNvPr id="5" name="Footer Placeholder 4"/>
          <p:cNvSpPr>
            <a:spLocks noGrp="1"/>
          </p:cNvSpPr>
          <p:nvPr>
            <p:ph type="ftr" sz="quarter" idx="11"/>
          </p:nvPr>
        </p:nvSpPr>
        <p:spPr/>
        <p:txBody>
          <a:bodyPr/>
          <a:lstStyle>
            <a:lvl1pPr>
              <a:defRPr/>
            </a:lvl1pPr>
          </a:lstStyle>
          <a:p>
            <a:endParaRPr lang="en-US" dirty="0"/>
          </a:p>
        </p:txBody>
      </p:sp>
      <p:sp>
        <p:nvSpPr>
          <p:cNvPr id="6" name="Slide Number Placeholder 5"/>
          <p:cNvSpPr>
            <a:spLocks noGrp="1"/>
          </p:cNvSpPr>
          <p:nvPr>
            <p:ph type="sldNum" sz="quarter" idx="12"/>
          </p:nvPr>
        </p:nvSpPr>
        <p:spPr/>
        <p:txBody>
          <a:bodyPr/>
          <a:lstStyle>
            <a:lvl1pPr>
              <a:defRPr/>
            </a:lvl1pPr>
          </a:lstStyle>
          <a:p>
            <a:fld id="{586AA34F-AA75-4511-9747-86C229E30E9C}" type="slidenum">
              <a:rPr lang="en-US"/>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dirty="0"/>
          </a:p>
        </p:txBody>
      </p:sp>
      <p:sp>
        <p:nvSpPr>
          <p:cNvPr id="5" name="Footer Placeholder 4"/>
          <p:cNvSpPr>
            <a:spLocks noGrp="1"/>
          </p:cNvSpPr>
          <p:nvPr>
            <p:ph type="ftr" sz="quarter" idx="11"/>
          </p:nvPr>
        </p:nvSpPr>
        <p:spPr/>
        <p:txBody>
          <a:bodyPr/>
          <a:lstStyle>
            <a:lvl1pPr>
              <a:defRPr/>
            </a:lvl1pPr>
          </a:lstStyle>
          <a:p>
            <a:endParaRPr lang="en-US" dirty="0"/>
          </a:p>
        </p:txBody>
      </p:sp>
      <p:sp>
        <p:nvSpPr>
          <p:cNvPr id="6" name="Slide Number Placeholder 5"/>
          <p:cNvSpPr>
            <a:spLocks noGrp="1"/>
          </p:cNvSpPr>
          <p:nvPr>
            <p:ph type="sldNum" sz="quarter" idx="12"/>
          </p:nvPr>
        </p:nvSpPr>
        <p:spPr/>
        <p:txBody>
          <a:bodyPr/>
          <a:lstStyle>
            <a:lvl1pPr>
              <a:defRPr/>
            </a:lvl1pPr>
          </a:lstStyle>
          <a:p>
            <a:fld id="{3875CC1C-D817-41CB-9545-E8764461F705}" type="slidenum">
              <a:rPr lang="en-US"/>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dirty="0"/>
          </a:p>
        </p:txBody>
      </p:sp>
      <p:sp>
        <p:nvSpPr>
          <p:cNvPr id="6" name="Footer Placeholder 5"/>
          <p:cNvSpPr>
            <a:spLocks noGrp="1"/>
          </p:cNvSpPr>
          <p:nvPr>
            <p:ph type="ftr" sz="quarter" idx="11"/>
          </p:nvPr>
        </p:nvSpPr>
        <p:spPr/>
        <p:txBody>
          <a:bodyPr/>
          <a:lstStyle>
            <a:lvl1pPr>
              <a:defRPr/>
            </a:lvl1pPr>
          </a:lstStyle>
          <a:p>
            <a:endParaRPr lang="en-US" dirty="0"/>
          </a:p>
        </p:txBody>
      </p:sp>
      <p:sp>
        <p:nvSpPr>
          <p:cNvPr id="7" name="Slide Number Placeholder 6"/>
          <p:cNvSpPr>
            <a:spLocks noGrp="1"/>
          </p:cNvSpPr>
          <p:nvPr>
            <p:ph type="sldNum" sz="quarter" idx="12"/>
          </p:nvPr>
        </p:nvSpPr>
        <p:spPr/>
        <p:txBody>
          <a:bodyPr/>
          <a:lstStyle>
            <a:lvl1pPr>
              <a:defRPr/>
            </a:lvl1pPr>
          </a:lstStyle>
          <a:p>
            <a:fld id="{B05F2B71-AF1B-4EFC-AC1A-354FDC69E426}" type="slidenum">
              <a:rPr lang="en-US"/>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dirty="0"/>
          </a:p>
        </p:txBody>
      </p:sp>
      <p:sp>
        <p:nvSpPr>
          <p:cNvPr id="8" name="Footer Placeholder 7"/>
          <p:cNvSpPr>
            <a:spLocks noGrp="1"/>
          </p:cNvSpPr>
          <p:nvPr>
            <p:ph type="ftr" sz="quarter" idx="11"/>
          </p:nvPr>
        </p:nvSpPr>
        <p:spPr/>
        <p:txBody>
          <a:bodyPr/>
          <a:lstStyle>
            <a:lvl1pPr>
              <a:defRPr/>
            </a:lvl1pPr>
          </a:lstStyle>
          <a:p>
            <a:endParaRPr lang="en-US" dirty="0"/>
          </a:p>
        </p:txBody>
      </p:sp>
      <p:sp>
        <p:nvSpPr>
          <p:cNvPr id="9" name="Slide Number Placeholder 8"/>
          <p:cNvSpPr>
            <a:spLocks noGrp="1"/>
          </p:cNvSpPr>
          <p:nvPr>
            <p:ph type="sldNum" sz="quarter" idx="12"/>
          </p:nvPr>
        </p:nvSpPr>
        <p:spPr/>
        <p:txBody>
          <a:bodyPr/>
          <a:lstStyle>
            <a:lvl1pPr>
              <a:defRPr/>
            </a:lvl1pPr>
          </a:lstStyle>
          <a:p>
            <a:fld id="{A777621E-CE27-46EA-B1D1-6AC63D0AF597}" type="slidenum">
              <a:rPr lang="en-US"/>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dirty="0"/>
          </a:p>
        </p:txBody>
      </p:sp>
      <p:sp>
        <p:nvSpPr>
          <p:cNvPr id="4" name="Footer Placeholder 3"/>
          <p:cNvSpPr>
            <a:spLocks noGrp="1"/>
          </p:cNvSpPr>
          <p:nvPr>
            <p:ph type="ftr" sz="quarter" idx="11"/>
          </p:nvPr>
        </p:nvSpPr>
        <p:spPr/>
        <p:txBody>
          <a:bodyPr/>
          <a:lstStyle>
            <a:lvl1pPr>
              <a:defRPr/>
            </a:lvl1pPr>
          </a:lstStyle>
          <a:p>
            <a:endParaRPr lang="en-US" dirty="0"/>
          </a:p>
        </p:txBody>
      </p:sp>
      <p:sp>
        <p:nvSpPr>
          <p:cNvPr id="5" name="Slide Number Placeholder 4"/>
          <p:cNvSpPr>
            <a:spLocks noGrp="1"/>
          </p:cNvSpPr>
          <p:nvPr>
            <p:ph type="sldNum" sz="quarter" idx="12"/>
          </p:nvPr>
        </p:nvSpPr>
        <p:spPr/>
        <p:txBody>
          <a:bodyPr/>
          <a:lstStyle>
            <a:lvl1pPr>
              <a:defRPr/>
            </a:lvl1pPr>
          </a:lstStyle>
          <a:p>
            <a:fld id="{8C4AA117-DE50-42A6-BA66-3F5FCC50D696}" type="slidenum">
              <a:rPr lang="en-US"/>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dirty="0"/>
          </a:p>
        </p:txBody>
      </p:sp>
      <p:sp>
        <p:nvSpPr>
          <p:cNvPr id="3" name="Footer Placeholder 2"/>
          <p:cNvSpPr>
            <a:spLocks noGrp="1"/>
          </p:cNvSpPr>
          <p:nvPr>
            <p:ph type="ftr" sz="quarter" idx="11"/>
          </p:nvPr>
        </p:nvSpPr>
        <p:spPr/>
        <p:txBody>
          <a:bodyPr/>
          <a:lstStyle>
            <a:lvl1pPr>
              <a:defRPr/>
            </a:lvl1pPr>
          </a:lstStyle>
          <a:p>
            <a:endParaRPr lang="en-US" dirty="0"/>
          </a:p>
        </p:txBody>
      </p:sp>
      <p:sp>
        <p:nvSpPr>
          <p:cNvPr id="4" name="Slide Number Placeholder 3"/>
          <p:cNvSpPr>
            <a:spLocks noGrp="1"/>
          </p:cNvSpPr>
          <p:nvPr>
            <p:ph type="sldNum" sz="quarter" idx="12"/>
          </p:nvPr>
        </p:nvSpPr>
        <p:spPr/>
        <p:txBody>
          <a:bodyPr/>
          <a:lstStyle>
            <a:lvl1pPr>
              <a:defRPr/>
            </a:lvl1pPr>
          </a:lstStyle>
          <a:p>
            <a:fld id="{9F01E9F9-117A-460E-8088-77A354799478}" type="slidenum">
              <a:rPr lang="en-US"/>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dirty="0"/>
          </a:p>
        </p:txBody>
      </p:sp>
      <p:sp>
        <p:nvSpPr>
          <p:cNvPr id="6" name="Footer Placeholder 5"/>
          <p:cNvSpPr>
            <a:spLocks noGrp="1"/>
          </p:cNvSpPr>
          <p:nvPr>
            <p:ph type="ftr" sz="quarter" idx="11"/>
          </p:nvPr>
        </p:nvSpPr>
        <p:spPr/>
        <p:txBody>
          <a:bodyPr/>
          <a:lstStyle>
            <a:lvl1pPr>
              <a:defRPr/>
            </a:lvl1pPr>
          </a:lstStyle>
          <a:p>
            <a:endParaRPr lang="en-US" dirty="0"/>
          </a:p>
        </p:txBody>
      </p:sp>
      <p:sp>
        <p:nvSpPr>
          <p:cNvPr id="7" name="Slide Number Placeholder 6"/>
          <p:cNvSpPr>
            <a:spLocks noGrp="1"/>
          </p:cNvSpPr>
          <p:nvPr>
            <p:ph type="sldNum" sz="quarter" idx="12"/>
          </p:nvPr>
        </p:nvSpPr>
        <p:spPr/>
        <p:txBody>
          <a:bodyPr/>
          <a:lstStyle>
            <a:lvl1pPr>
              <a:defRPr/>
            </a:lvl1pPr>
          </a:lstStyle>
          <a:p>
            <a:fld id="{309312F9-EE40-4F4F-B9DD-98E6A7C20356}" type="slidenum">
              <a:rPr lang="en-US"/>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dirty="0"/>
          </a:p>
        </p:txBody>
      </p:sp>
      <p:sp>
        <p:nvSpPr>
          <p:cNvPr id="6" name="Footer Placeholder 5"/>
          <p:cNvSpPr>
            <a:spLocks noGrp="1"/>
          </p:cNvSpPr>
          <p:nvPr>
            <p:ph type="ftr" sz="quarter" idx="11"/>
          </p:nvPr>
        </p:nvSpPr>
        <p:spPr/>
        <p:txBody>
          <a:bodyPr/>
          <a:lstStyle>
            <a:lvl1pPr>
              <a:defRPr/>
            </a:lvl1pPr>
          </a:lstStyle>
          <a:p>
            <a:endParaRPr lang="en-US" dirty="0"/>
          </a:p>
        </p:txBody>
      </p:sp>
      <p:sp>
        <p:nvSpPr>
          <p:cNvPr id="7" name="Slide Number Placeholder 6"/>
          <p:cNvSpPr>
            <a:spLocks noGrp="1"/>
          </p:cNvSpPr>
          <p:nvPr>
            <p:ph type="sldNum" sz="quarter" idx="12"/>
          </p:nvPr>
        </p:nvSpPr>
        <p:spPr/>
        <p:txBody>
          <a:bodyPr/>
          <a:lstStyle>
            <a:lvl1pPr>
              <a:defRPr/>
            </a:lvl1pPr>
          </a:lstStyle>
          <a:p>
            <a:fld id="{0E8A9AFE-4275-455A-A74F-6AE6E876E858}" type="slidenum">
              <a:rPr lang="en-US"/>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400"/>
            </a:lvl1pPr>
          </a:lstStyle>
          <a:p>
            <a:endParaRPr lang="en-US" dirty="0"/>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endParaRPr lang="en-US" dirty="0"/>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400"/>
            </a:lvl1pPr>
          </a:lstStyle>
          <a:p>
            <a:fld id="{97229EB8-3A5C-41C7-9FDF-D42E3D35BABE}" type="slidenum">
              <a:rPr lang="en-US"/>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3200">
          <a:solidFill>
            <a:schemeClr val="tx2"/>
          </a:solidFill>
          <a:latin typeface="+mj-lt"/>
          <a:ea typeface="+mj-ea"/>
          <a:cs typeface="+mj-cs"/>
        </a:defRPr>
      </a:lvl1pPr>
      <a:lvl2pPr algn="ctr" rtl="0" fontAlgn="base">
        <a:spcBef>
          <a:spcPct val="0"/>
        </a:spcBef>
        <a:spcAft>
          <a:spcPct val="0"/>
        </a:spcAft>
        <a:defRPr sz="3200">
          <a:solidFill>
            <a:schemeClr val="tx2"/>
          </a:solidFill>
          <a:latin typeface="Arial" charset="0"/>
        </a:defRPr>
      </a:lvl2pPr>
      <a:lvl3pPr algn="ctr" rtl="0" fontAlgn="base">
        <a:spcBef>
          <a:spcPct val="0"/>
        </a:spcBef>
        <a:spcAft>
          <a:spcPct val="0"/>
        </a:spcAft>
        <a:defRPr sz="3200">
          <a:solidFill>
            <a:schemeClr val="tx2"/>
          </a:solidFill>
          <a:latin typeface="Arial" charset="0"/>
        </a:defRPr>
      </a:lvl3pPr>
      <a:lvl4pPr algn="ctr" rtl="0" fontAlgn="base">
        <a:spcBef>
          <a:spcPct val="0"/>
        </a:spcBef>
        <a:spcAft>
          <a:spcPct val="0"/>
        </a:spcAft>
        <a:defRPr sz="3200">
          <a:solidFill>
            <a:schemeClr val="tx2"/>
          </a:solidFill>
          <a:latin typeface="Arial" charset="0"/>
        </a:defRPr>
      </a:lvl4pPr>
      <a:lvl5pPr algn="ctr" rtl="0" fontAlgn="base">
        <a:spcBef>
          <a:spcPct val="0"/>
        </a:spcBef>
        <a:spcAft>
          <a:spcPct val="0"/>
        </a:spcAft>
        <a:defRPr sz="3200">
          <a:solidFill>
            <a:schemeClr val="tx2"/>
          </a:solidFill>
          <a:latin typeface="Arial" charset="0"/>
        </a:defRPr>
      </a:lvl5pPr>
      <a:lvl6pPr marL="457200" algn="ctr" rtl="0" fontAlgn="base">
        <a:spcBef>
          <a:spcPct val="0"/>
        </a:spcBef>
        <a:spcAft>
          <a:spcPct val="0"/>
        </a:spcAft>
        <a:defRPr sz="3200">
          <a:solidFill>
            <a:schemeClr val="tx2"/>
          </a:solidFill>
          <a:latin typeface="Arial" charset="0"/>
        </a:defRPr>
      </a:lvl6pPr>
      <a:lvl7pPr marL="914400" algn="ctr" rtl="0" fontAlgn="base">
        <a:spcBef>
          <a:spcPct val="0"/>
        </a:spcBef>
        <a:spcAft>
          <a:spcPct val="0"/>
        </a:spcAft>
        <a:defRPr sz="3200">
          <a:solidFill>
            <a:schemeClr val="tx2"/>
          </a:solidFill>
          <a:latin typeface="Arial" charset="0"/>
        </a:defRPr>
      </a:lvl7pPr>
      <a:lvl8pPr marL="1371600" algn="ctr" rtl="0" fontAlgn="base">
        <a:spcBef>
          <a:spcPct val="0"/>
        </a:spcBef>
        <a:spcAft>
          <a:spcPct val="0"/>
        </a:spcAft>
        <a:defRPr sz="3200">
          <a:solidFill>
            <a:schemeClr val="tx2"/>
          </a:solidFill>
          <a:latin typeface="Arial" charset="0"/>
        </a:defRPr>
      </a:lvl8pPr>
      <a:lvl9pPr marL="1828800" algn="ctr" rtl="0" fontAlgn="base">
        <a:spcBef>
          <a:spcPct val="0"/>
        </a:spcBef>
        <a:spcAft>
          <a:spcPct val="0"/>
        </a:spcAft>
        <a:defRPr sz="3200">
          <a:solidFill>
            <a:schemeClr val="tx2"/>
          </a:solidFill>
          <a:latin typeface="Arial" charset="0"/>
        </a:defRPr>
      </a:lvl9pPr>
    </p:titleStyle>
    <p:bodyStyle>
      <a:lvl1pPr marL="342900" indent="-342900" algn="l" rtl="0" fontAlgn="base">
        <a:spcBef>
          <a:spcPct val="20000"/>
        </a:spcBef>
        <a:spcAft>
          <a:spcPct val="0"/>
        </a:spcAft>
        <a:buChar char="•"/>
        <a:defRPr>
          <a:solidFill>
            <a:schemeClr val="tx1"/>
          </a:solidFill>
          <a:latin typeface="+mn-lt"/>
          <a:ea typeface="+mn-ea"/>
          <a:cs typeface="+mn-cs"/>
        </a:defRPr>
      </a:lvl1pPr>
      <a:lvl2pPr marL="742950" indent="-285750" algn="l" rtl="0" fontAlgn="base">
        <a:spcBef>
          <a:spcPct val="20000"/>
        </a:spcBef>
        <a:spcAft>
          <a:spcPct val="0"/>
        </a:spcAft>
        <a:buChar char="–"/>
        <a:defRPr>
          <a:solidFill>
            <a:schemeClr val="tx1"/>
          </a:solidFill>
          <a:latin typeface="+mn-lt"/>
        </a:defRPr>
      </a:lvl2pPr>
      <a:lvl3pPr marL="1143000" indent="-228600" algn="l" rtl="0" fontAlgn="base">
        <a:spcBef>
          <a:spcPct val="20000"/>
        </a:spcBef>
        <a:spcAft>
          <a:spcPct val="0"/>
        </a:spcAft>
        <a:buChar char="•"/>
        <a:defRPr sz="1600">
          <a:solidFill>
            <a:schemeClr val="tx1"/>
          </a:solidFill>
          <a:latin typeface="+mn-lt"/>
        </a:defRPr>
      </a:lvl3pPr>
      <a:lvl4pPr marL="1600200" indent="-228600" algn="l" rtl="0" fontAlgn="base">
        <a:spcBef>
          <a:spcPct val="20000"/>
        </a:spcBef>
        <a:spcAft>
          <a:spcPct val="0"/>
        </a:spcAft>
        <a:buChar char="–"/>
        <a:defRPr sz="1600">
          <a:solidFill>
            <a:schemeClr val="tx1"/>
          </a:solidFill>
          <a:latin typeface="+mn-lt"/>
        </a:defRPr>
      </a:lvl4pPr>
      <a:lvl5pPr marL="2057400" indent="-228600" algn="l" rtl="0" fontAlgn="base">
        <a:spcBef>
          <a:spcPct val="20000"/>
        </a:spcBef>
        <a:spcAft>
          <a:spcPct val="0"/>
        </a:spcAft>
        <a:buChar char="»"/>
        <a:defRPr sz="1600">
          <a:solidFill>
            <a:schemeClr val="tx1"/>
          </a:solidFill>
          <a:latin typeface="+mn-lt"/>
        </a:defRPr>
      </a:lvl5pPr>
      <a:lvl6pPr marL="2514600" indent="-228600" algn="l" rtl="0" fontAlgn="base">
        <a:spcBef>
          <a:spcPct val="20000"/>
        </a:spcBef>
        <a:spcAft>
          <a:spcPct val="0"/>
        </a:spcAft>
        <a:buChar char="»"/>
        <a:defRPr sz="1600">
          <a:solidFill>
            <a:schemeClr val="tx1"/>
          </a:solidFill>
          <a:latin typeface="+mn-lt"/>
        </a:defRPr>
      </a:lvl6pPr>
      <a:lvl7pPr marL="2971800" indent="-228600" algn="l" rtl="0" fontAlgn="base">
        <a:spcBef>
          <a:spcPct val="20000"/>
        </a:spcBef>
        <a:spcAft>
          <a:spcPct val="0"/>
        </a:spcAft>
        <a:buChar char="»"/>
        <a:defRPr sz="1600">
          <a:solidFill>
            <a:schemeClr val="tx1"/>
          </a:solidFill>
          <a:latin typeface="+mn-lt"/>
        </a:defRPr>
      </a:lvl7pPr>
      <a:lvl8pPr marL="3429000" indent="-228600" algn="l" rtl="0" fontAlgn="base">
        <a:spcBef>
          <a:spcPct val="20000"/>
        </a:spcBef>
        <a:spcAft>
          <a:spcPct val="0"/>
        </a:spcAft>
        <a:buChar char="»"/>
        <a:defRPr sz="1600">
          <a:solidFill>
            <a:schemeClr val="tx1"/>
          </a:solidFill>
          <a:latin typeface="+mn-lt"/>
        </a:defRPr>
      </a:lvl8pPr>
      <a:lvl9pPr marL="3886200" indent="-228600" algn="l" rtl="0" fontAlgn="base">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JCTVC-G683: Simplification and Improvement of Additional Merge Candidate</a:t>
            </a:r>
            <a:endParaRPr lang="en-US" dirty="0"/>
          </a:p>
        </p:txBody>
      </p:sp>
      <p:sp>
        <p:nvSpPr>
          <p:cNvPr id="3" name="Subtitle 2"/>
          <p:cNvSpPr>
            <a:spLocks noGrp="1"/>
          </p:cNvSpPr>
          <p:nvPr>
            <p:ph type="subTitle" idx="1"/>
          </p:nvPr>
        </p:nvSpPr>
        <p:spPr/>
        <p:txBody>
          <a:bodyPr/>
          <a:lstStyle/>
          <a:p>
            <a:r>
              <a:rPr lang="en-US" dirty="0" smtClean="0"/>
              <a:t>Y. Zheng, X. Wang, W.-J. Chien, V. Seregin, M.Karczewicz</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Current Scheme in HM4.0</a:t>
            </a:r>
            <a:endParaRPr lang="en-US" dirty="0"/>
          </a:p>
        </p:txBody>
      </p:sp>
      <p:sp>
        <p:nvSpPr>
          <p:cNvPr id="3" name="Content Placeholder 2"/>
          <p:cNvSpPr>
            <a:spLocks noGrp="1"/>
          </p:cNvSpPr>
          <p:nvPr>
            <p:ph idx="1"/>
          </p:nvPr>
        </p:nvSpPr>
        <p:spPr/>
        <p:txBody>
          <a:bodyPr/>
          <a:lstStyle/>
          <a:p>
            <a:r>
              <a:rPr lang="en-US" dirty="0" smtClean="0"/>
              <a:t>Combined bi-pred merge candidates</a:t>
            </a:r>
          </a:p>
          <a:p>
            <a:pPr lvl="1"/>
            <a:r>
              <a:rPr lang="en-US" dirty="0" smtClean="0"/>
              <a:t>Created by combining every two original candidates partially</a:t>
            </a:r>
          </a:p>
          <a:p>
            <a:r>
              <a:rPr lang="en-US" dirty="0" smtClean="0"/>
              <a:t>Scaled bi-pred</a:t>
            </a:r>
          </a:p>
          <a:p>
            <a:pPr lvl="1"/>
            <a:r>
              <a:rPr lang="en-US" dirty="0" smtClean="0"/>
              <a:t>Invert the sign of a motion vector and check if it’s valid</a:t>
            </a:r>
          </a:p>
          <a:p>
            <a:r>
              <a:rPr lang="en-US" dirty="0" smtClean="0"/>
              <a:t>Zero candidates</a:t>
            </a:r>
          </a:p>
          <a:p>
            <a:pPr lvl="1"/>
            <a:r>
              <a:rPr lang="en-US" dirty="0" smtClean="0"/>
              <a:t>mv=(0,0), refIdx=0</a:t>
            </a:r>
          </a:p>
          <a:p>
            <a:pPr lvl="1"/>
            <a:r>
              <a:rPr lang="en-US" dirty="0" smtClean="0"/>
              <a:t>mv=(0,0), refIdx=1</a:t>
            </a:r>
          </a:p>
          <a:p>
            <a:r>
              <a:rPr lang="en-US" dirty="0" smtClean="0"/>
              <a:t>MV Pruning </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Proposed Changes</a:t>
            </a:r>
            <a:endParaRPr lang="en-US" dirty="0"/>
          </a:p>
        </p:txBody>
      </p:sp>
      <p:sp>
        <p:nvSpPr>
          <p:cNvPr id="3" name="Content Placeholder 2"/>
          <p:cNvSpPr>
            <a:spLocks noGrp="1"/>
          </p:cNvSpPr>
          <p:nvPr>
            <p:ph idx="1"/>
          </p:nvPr>
        </p:nvSpPr>
        <p:spPr>
          <a:xfrm>
            <a:off x="457200" y="1371600"/>
            <a:ext cx="7467600" cy="4754563"/>
          </a:xfrm>
        </p:spPr>
        <p:txBody>
          <a:bodyPr/>
          <a:lstStyle/>
          <a:p>
            <a:r>
              <a:rPr lang="en-US" dirty="0" smtClean="0"/>
              <a:t>Limit the pruning operation to combined bi-pred candidates</a:t>
            </a:r>
          </a:p>
          <a:p>
            <a:r>
              <a:rPr lang="en-US" dirty="0" smtClean="0"/>
              <a:t>Remove scaled bi-pred candidate</a:t>
            </a:r>
          </a:p>
          <a:p>
            <a:r>
              <a:rPr lang="en-US" dirty="0" smtClean="0"/>
              <a:t>Adding motion offset candidates</a:t>
            </a:r>
          </a:p>
          <a:p>
            <a:pPr lvl="1"/>
            <a:r>
              <a:rPr lang="en-US" dirty="0" smtClean="0"/>
              <a:t>Possible offsets on motion vector: (4,0), (-4,0), (0,4), (0,-4)</a:t>
            </a:r>
          </a:p>
          <a:p>
            <a:pPr lvl="1"/>
            <a:r>
              <a:rPr lang="en-US" dirty="0" smtClean="0"/>
              <a:t>For a bi-pred mv, if two ref frames are from the same side of the current frame, offset value is added to the mv pointing to the frame farther away from the current frame</a:t>
            </a:r>
          </a:p>
          <a:p>
            <a:pPr lvl="1"/>
            <a:r>
              <a:rPr lang="en-US" dirty="0" smtClean="0"/>
              <a:t>If no  original candidate available, add </a:t>
            </a:r>
            <a:r>
              <a:rPr lang="en-US" dirty="0" err="1" smtClean="0"/>
              <a:t>mv</a:t>
            </a:r>
            <a:r>
              <a:rPr lang="en-US" dirty="0" smtClean="0"/>
              <a:t>=(0,0) with </a:t>
            </a:r>
            <a:r>
              <a:rPr lang="en-US" dirty="0" err="1" smtClean="0"/>
              <a:t>refIdx</a:t>
            </a:r>
            <a:r>
              <a:rPr lang="en-US" dirty="0" smtClean="0"/>
              <a:t>=0, together with four of its mv offset version</a:t>
            </a:r>
          </a:p>
          <a:p>
            <a:pPr lvl="1"/>
            <a:r>
              <a:rPr lang="en-US" dirty="0" smtClean="0"/>
              <a:t>If mv(0,0), refIdx=0 is one of the original candidates, then add a candidate of mv(0,0), </a:t>
            </a:r>
            <a:r>
              <a:rPr lang="en-US" dirty="0" err="1" smtClean="0"/>
              <a:t>refIdx</a:t>
            </a:r>
            <a:r>
              <a:rPr lang="en-US" dirty="0" smtClean="0"/>
              <a:t>=1 before adding mv offset candidates</a:t>
            </a:r>
          </a:p>
          <a:p>
            <a:pPr lvl="2"/>
            <a:endParaRPr lang="en-US" dirty="0" smtClean="0"/>
          </a:p>
          <a:p>
            <a:pPr lvl="1"/>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Proposed Scheme vs. HM4.0</a:t>
            </a:r>
            <a:endParaRPr lang="en-US" dirty="0"/>
          </a:p>
        </p:txBody>
      </p:sp>
      <p:graphicFrame>
        <p:nvGraphicFramePr>
          <p:cNvPr id="6" name="Table 5"/>
          <p:cNvGraphicFramePr>
            <a:graphicFrameLocks noGrp="1"/>
          </p:cNvGraphicFramePr>
          <p:nvPr/>
        </p:nvGraphicFramePr>
        <p:xfrm>
          <a:off x="1219199" y="2286000"/>
          <a:ext cx="6781801" cy="2274570"/>
        </p:xfrm>
        <a:graphic>
          <a:graphicData uri="http://schemas.openxmlformats.org/drawingml/2006/table">
            <a:tbl>
              <a:tblPr/>
              <a:tblGrid>
                <a:gridCol w="1828801"/>
                <a:gridCol w="2057400"/>
                <a:gridCol w="2895600"/>
              </a:tblGrid>
              <a:tr h="514350">
                <a:tc>
                  <a:txBody>
                    <a:bodyPr/>
                    <a:lstStyle/>
                    <a:p>
                      <a:pPr marL="0" marR="0" algn="ctr"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Additional merge candidates</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HM4.0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Proposed</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14350">
                <a:tc>
                  <a:txBody>
                    <a:bodyPr/>
                    <a:lstStyle/>
                    <a:p>
                      <a:pPr marL="0" marR="0" algn="ctr" hangingPunct="0">
                        <a:spcBef>
                          <a:spcPts val="680"/>
                        </a:spcBef>
                        <a:spcAft>
                          <a:spcPts val="0"/>
                        </a:spcAft>
                        <a:tabLst>
                          <a:tab pos="228600" algn="l"/>
                          <a:tab pos="457200" algn="l"/>
                          <a:tab pos="685800" algn="l"/>
                          <a:tab pos="914400" algn="l"/>
                        </a:tabLst>
                      </a:pPr>
                      <a:r>
                        <a:rPr lang="en-US" sz="1600" dirty="0" smtClean="0">
                          <a:latin typeface="Times New Roman"/>
                          <a:ea typeface="Times New Roman"/>
                          <a:cs typeface="Times New Roman"/>
                        </a:rPr>
                        <a:t>Cand class </a:t>
                      </a:r>
                      <a:r>
                        <a:rPr lang="en-US" sz="1600" dirty="0">
                          <a:latin typeface="Times New Roman"/>
                          <a:ea typeface="Times New Roman"/>
                          <a:cs typeface="Times New Roman"/>
                        </a:rPr>
                        <a:t>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Combined Bi-pred(with pruning)</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Combined Bi-pred (with pruning)</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14350">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Cand </a:t>
                      </a:r>
                      <a:r>
                        <a:rPr lang="en-US" sz="1600" dirty="0" smtClean="0">
                          <a:latin typeface="Times New Roman"/>
                          <a:ea typeface="Times New Roman"/>
                          <a:cs typeface="Times New Roman"/>
                        </a:rPr>
                        <a:t>class 2</a:t>
                      </a: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Scaled Bi-pred(with pruning)</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680"/>
                        </a:spcBef>
                        <a:spcAft>
                          <a:spcPts val="0"/>
                        </a:spcAft>
                        <a:tabLst>
                          <a:tab pos="228600" algn="l"/>
                          <a:tab pos="457200" algn="l"/>
                          <a:tab pos="685800" algn="l"/>
                          <a:tab pos="914400" algn="l"/>
                        </a:tabLst>
                      </a:pPr>
                      <a:r>
                        <a:rPr lang="en-US" sz="1600" kern="1200" dirty="0" err="1" smtClean="0">
                          <a:solidFill>
                            <a:schemeClr val="tx1"/>
                          </a:solidFill>
                          <a:latin typeface="Times New Roman"/>
                          <a:ea typeface="Times New Roman"/>
                          <a:cs typeface="Times New Roman"/>
                        </a:rPr>
                        <a:t>Contidional</a:t>
                      </a:r>
                      <a:r>
                        <a:rPr lang="en-US" sz="1600" kern="1200" dirty="0" smtClean="0">
                          <a:solidFill>
                            <a:schemeClr val="tx1"/>
                          </a:solidFill>
                          <a:latin typeface="Times New Roman"/>
                          <a:ea typeface="Times New Roman"/>
                          <a:cs typeface="Times New Roman"/>
                        </a:rPr>
                        <a:t> Zero candidates (with comparison on </a:t>
                      </a:r>
                      <a:r>
                        <a:rPr lang="en-US" sz="1600" kern="1200" dirty="0" err="1" smtClean="0">
                          <a:solidFill>
                            <a:schemeClr val="tx1"/>
                          </a:solidFill>
                          <a:latin typeface="Times New Roman"/>
                          <a:ea typeface="Times New Roman"/>
                          <a:cs typeface="Times New Roman"/>
                        </a:rPr>
                        <a:t>mv</a:t>
                      </a:r>
                      <a:r>
                        <a:rPr lang="en-US" sz="1600" kern="1200" dirty="0" smtClean="0">
                          <a:solidFill>
                            <a:schemeClr val="tx1"/>
                          </a:solidFill>
                          <a:latin typeface="Times New Roman"/>
                          <a:ea typeface="Times New Roman"/>
                          <a:cs typeface="Times New Roman"/>
                        </a:rPr>
                        <a:t>(0,0) with </a:t>
                      </a:r>
                      <a:r>
                        <a:rPr lang="en-US" sz="1600" kern="1200" dirty="0" err="1" smtClean="0">
                          <a:solidFill>
                            <a:schemeClr val="tx1"/>
                          </a:solidFill>
                          <a:latin typeface="Times New Roman"/>
                          <a:ea typeface="Times New Roman"/>
                          <a:cs typeface="Times New Roman"/>
                        </a:rPr>
                        <a:t>refidx</a:t>
                      </a:r>
                      <a:r>
                        <a:rPr lang="en-US" sz="1600" kern="1200" dirty="0" smtClean="0">
                          <a:solidFill>
                            <a:schemeClr val="tx1"/>
                          </a:solidFill>
                          <a:latin typeface="Times New Roman"/>
                          <a:ea typeface="Times New Roman"/>
                          <a:cs typeface="Times New Roman"/>
                        </a:rPr>
                        <a:t>=1 only)</a:t>
                      </a:r>
                      <a:endParaRPr lang="en-US" sz="1600" kern="1200" dirty="0">
                        <a:solidFill>
                          <a:schemeClr val="tx1"/>
                        </a:solidFill>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14350">
                <a:tc>
                  <a:txBody>
                    <a:bodyPr/>
                    <a:lstStyle/>
                    <a:p>
                      <a:pPr marL="0" marR="0" algn="ctr" hangingPunct="0">
                        <a:spcBef>
                          <a:spcPts val="680"/>
                        </a:spcBef>
                        <a:spcAft>
                          <a:spcPts val="0"/>
                        </a:spcAft>
                        <a:tabLst>
                          <a:tab pos="228600" algn="l"/>
                          <a:tab pos="457200" algn="l"/>
                          <a:tab pos="685800" algn="l"/>
                          <a:tab pos="914400" algn="l"/>
                        </a:tabLst>
                      </a:pPr>
                      <a:r>
                        <a:rPr lang="en-US" sz="1600">
                          <a:latin typeface="Times New Roman"/>
                          <a:ea typeface="Times New Roman"/>
                          <a:cs typeface="Times New Roman"/>
                        </a:rPr>
                        <a:t>Cand </a:t>
                      </a:r>
                      <a:r>
                        <a:rPr lang="en-US" sz="1600" smtClean="0">
                          <a:latin typeface="Times New Roman"/>
                          <a:ea typeface="Times New Roman"/>
                          <a:cs typeface="Times New Roman"/>
                        </a:rPr>
                        <a:t>class</a:t>
                      </a:r>
                      <a:r>
                        <a:rPr lang="en-US" sz="1600" baseline="0" smtClean="0">
                          <a:latin typeface="Times New Roman"/>
                          <a:ea typeface="Times New Roman"/>
                          <a:cs typeface="Times New Roman"/>
                        </a:rPr>
                        <a:t> </a:t>
                      </a:r>
                      <a:r>
                        <a:rPr lang="en-US" sz="1600" smtClean="0">
                          <a:latin typeface="Times New Roman"/>
                          <a:ea typeface="Times New Roman"/>
                          <a:cs typeface="Times New Roman"/>
                        </a:rPr>
                        <a:t>3</a:t>
                      </a: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Zero (with pruning)</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indent="0" algn="l" defTabSz="914400" rtl="0" eaLnBrk="1" fontAlgn="auto" latinLnBrk="0" hangingPunct="0">
                        <a:lnSpc>
                          <a:spcPct val="100000"/>
                        </a:lnSpc>
                        <a:spcBef>
                          <a:spcPts val="680"/>
                        </a:spcBef>
                        <a:spcAft>
                          <a:spcPts val="0"/>
                        </a:spcAft>
                        <a:buClrTx/>
                        <a:buSzTx/>
                        <a:buFontTx/>
                        <a:buNone/>
                        <a:tabLst>
                          <a:tab pos="228600" algn="l"/>
                          <a:tab pos="457200" algn="l"/>
                          <a:tab pos="685800" algn="l"/>
                          <a:tab pos="914400" algn="l"/>
                        </a:tabLst>
                        <a:defRPr/>
                      </a:pPr>
                      <a:r>
                        <a:rPr lang="en-US" sz="1600" dirty="0" smtClean="0">
                          <a:latin typeface="Times New Roman"/>
                          <a:ea typeface="Times New Roman"/>
                          <a:cs typeface="Times New Roman"/>
                        </a:rPr>
                        <a:t>Motion offset (without pruning)</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Simulation Results</a:t>
            </a:r>
            <a:endParaRPr lang="en-US" dirty="0"/>
          </a:p>
        </p:txBody>
      </p:sp>
      <p:graphicFrame>
        <p:nvGraphicFramePr>
          <p:cNvPr id="4" name="Table 3"/>
          <p:cNvGraphicFramePr>
            <a:graphicFrameLocks noGrp="1"/>
          </p:cNvGraphicFramePr>
          <p:nvPr/>
        </p:nvGraphicFramePr>
        <p:xfrm>
          <a:off x="1371601" y="1905000"/>
          <a:ext cx="6248398" cy="3514725"/>
        </p:xfrm>
        <a:graphic>
          <a:graphicData uri="http://schemas.openxmlformats.org/drawingml/2006/table">
            <a:tbl>
              <a:tblPr/>
              <a:tblGrid>
                <a:gridCol w="1040763"/>
                <a:gridCol w="1041527"/>
                <a:gridCol w="1041527"/>
                <a:gridCol w="1041527"/>
                <a:gridCol w="1041527"/>
                <a:gridCol w="1041527"/>
              </a:tblGrid>
              <a:tr h="390525">
                <a:tc rowSpan="2">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5">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Limit Pruning + Remove Scaled Bi-Pred</a:t>
                      </a: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0525">
                <a:tc vMerge="1">
                  <a:txBody>
                    <a:bodyPr/>
                    <a:lstStyle/>
                    <a:p>
                      <a:endParaRPr lang="en-US"/>
                    </a:p>
                  </a:txBody>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Y</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U</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V</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Encoding</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Decoding</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0525">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RA_HE</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0.07%</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97%</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0525">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LB_HE</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97%</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0525">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LP_HE</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0.23%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97%</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0525">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RA_LC</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0.15%</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100%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0525">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LB_LC</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95%</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100%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0525">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LP_LC</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0.22%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0525">
                <a:tc>
                  <a:txBody>
                    <a:bodyPr/>
                    <a:lstStyle/>
                    <a:p>
                      <a:pPr marL="0" marR="0" algn="just"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Average</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0.06%</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0.09%</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0.14%</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Simulation Results (Cont.)</a:t>
            </a:r>
            <a:endParaRPr lang="en-US" dirty="0"/>
          </a:p>
        </p:txBody>
      </p:sp>
      <p:graphicFrame>
        <p:nvGraphicFramePr>
          <p:cNvPr id="4" name="Table 3"/>
          <p:cNvGraphicFramePr>
            <a:graphicFrameLocks noGrp="1"/>
          </p:cNvGraphicFramePr>
          <p:nvPr/>
        </p:nvGraphicFramePr>
        <p:xfrm>
          <a:off x="1219198" y="1828800"/>
          <a:ext cx="6553201" cy="3393656"/>
        </p:xfrm>
        <a:graphic>
          <a:graphicData uri="http://schemas.openxmlformats.org/drawingml/2006/table">
            <a:tbl>
              <a:tblPr/>
              <a:tblGrid>
                <a:gridCol w="914402"/>
                <a:gridCol w="1143000"/>
                <a:gridCol w="1219200"/>
                <a:gridCol w="1219200"/>
                <a:gridCol w="1066800"/>
                <a:gridCol w="990599"/>
              </a:tblGrid>
              <a:tr h="429070">
                <a:tc rowSpan="2">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5">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Limit Pruning + Remove Scaled Bi-Pred + Motion Offset Candidates</a:t>
                      </a: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hMerge="1">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3247">
                <a:tc vMerge="1">
                  <a:txBody>
                    <a:bodyPr/>
                    <a:lstStyle/>
                    <a:p>
                      <a:endParaRPr lang="en-US"/>
                    </a:p>
                  </a:txBody>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Y</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U</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V</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Encoding</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Decoding</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3247">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RA_HE</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-0.06%</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100%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3247">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LB_HE</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-0.22%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-0.23%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-0.28%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100%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100%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3247">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LP_HE</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-0.29%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0.035</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-0.14%</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100%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3247">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RA_LC</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-0.06%</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-0.15%</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97%</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99%</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3247">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LB_LC</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-0.32%</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-0.16%</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-0.15%</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101%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98%</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3247">
                <a:tc>
                  <a:txBody>
                    <a:bodyPr/>
                    <a:lstStyle/>
                    <a:p>
                      <a:pPr marL="0" marR="0" algn="just" hangingPunct="0">
                        <a:spcBef>
                          <a:spcPts val="680"/>
                        </a:spcBef>
                        <a:spcAft>
                          <a:spcPts val="0"/>
                        </a:spcAft>
                        <a:tabLst>
                          <a:tab pos="228600" algn="l"/>
                          <a:tab pos="457200" algn="l"/>
                          <a:tab pos="685800" algn="l"/>
                          <a:tab pos="914400" algn="l"/>
                        </a:tabLst>
                      </a:pPr>
                      <a:r>
                        <a:rPr lang="en-US" sz="1600" b="1" dirty="0">
                          <a:latin typeface="Times New Roman"/>
                          <a:ea typeface="Times New Roman"/>
                          <a:cs typeface="Times New Roman"/>
                        </a:rPr>
                        <a:t>LP_LC</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-0.53%</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-0.47%</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-0.46%</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100%</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dirty="0">
                          <a:latin typeface="Times New Roman"/>
                          <a:ea typeface="Times New Roman"/>
                          <a:cs typeface="Times New Roman"/>
                        </a:rPr>
                        <a:t>101%</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63247">
                <a:tc>
                  <a:txBody>
                    <a:bodyPr/>
                    <a:lstStyle/>
                    <a:p>
                      <a:pPr marL="0" marR="0" algn="just"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Average</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-0.26%</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-0.15%</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r>
                        <a:rPr lang="en-US" sz="1600" b="1" dirty="0" smtClean="0">
                          <a:latin typeface="Times New Roman"/>
                          <a:ea typeface="Times New Roman"/>
                          <a:cs typeface="Times New Roman"/>
                        </a:rPr>
                        <a:t>-0.19%</a:t>
                      </a:r>
                      <a:endParaRPr lang="en-US" sz="1600" b="1"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680"/>
                        </a:spcBef>
                        <a:spcAft>
                          <a:spcPts val="0"/>
                        </a:spcAft>
                        <a:tabLst>
                          <a:tab pos="228600" algn="l"/>
                          <a:tab pos="457200" algn="l"/>
                          <a:tab pos="685800" algn="l"/>
                          <a:tab pos="914400" algn="l"/>
                        </a:tabLst>
                      </a:pPr>
                      <a:endParaRPr lang="en-US" sz="1600" dirty="0">
                        <a:latin typeface="Times New Roman"/>
                        <a:ea typeface="Times New Roman"/>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Conclusions</a:t>
            </a:r>
            <a:endParaRPr lang="en-US" dirty="0"/>
          </a:p>
        </p:txBody>
      </p:sp>
      <p:sp>
        <p:nvSpPr>
          <p:cNvPr id="3" name="Content Placeholder 2"/>
          <p:cNvSpPr>
            <a:spLocks noGrp="1"/>
          </p:cNvSpPr>
          <p:nvPr>
            <p:ph idx="1"/>
          </p:nvPr>
        </p:nvSpPr>
        <p:spPr/>
        <p:txBody>
          <a:bodyPr/>
          <a:lstStyle/>
          <a:p>
            <a:r>
              <a:rPr lang="en-US" dirty="0" smtClean="0"/>
              <a:t>No obvious coding performance drop with pruning operation reduced and scaled bi-pred removed</a:t>
            </a:r>
          </a:p>
          <a:p>
            <a:r>
              <a:rPr lang="en-US" dirty="0" smtClean="0"/>
              <a:t>Motion offset candidates can be easily generated and are helpful to coding performance </a:t>
            </a:r>
          </a:p>
          <a:p>
            <a:r>
              <a:rPr lang="en-US" dirty="0" smtClean="0"/>
              <a:t>Recommend to adopt the proposed changes into HM</a:t>
            </a:r>
          </a:p>
          <a:p>
            <a:pPr lvl="1"/>
            <a:endParaRPr lang="en-US" dirty="0" smtClean="0"/>
          </a:p>
          <a:p>
            <a:endParaRPr lang="en-US" dirty="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
  <TotalTime>13626</TotalTime>
  <Words>482</Words>
  <Application>Microsoft Office PowerPoint</Application>
  <PresentationFormat>On-screen Show (4:3)</PresentationFormat>
  <Paragraphs>130</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Default Design</vt:lpstr>
      <vt:lpstr>JCTVC-G683: Simplification and Improvement of Additional Merge Candidate</vt:lpstr>
      <vt:lpstr>Current Scheme in HM4.0</vt:lpstr>
      <vt:lpstr>Proposed Changes</vt:lpstr>
      <vt:lpstr>Proposed Scheme vs. HM4.0</vt:lpstr>
      <vt:lpstr>Simulation Results</vt:lpstr>
      <vt:lpstr>Simulation Results (Cont.)</vt:lpstr>
      <vt:lpstr>Conclusions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Karczewicz, Marta</dc:creator>
  <cp:lastModifiedBy>Wang, Xianglin</cp:lastModifiedBy>
  <cp:revision>678</cp:revision>
  <cp:lastPrinted>1601-01-01T00:00:00Z</cp:lastPrinted>
  <dcterms:created xsi:type="dcterms:W3CDTF">1601-01-01T00:00:00Z</dcterms:created>
  <dcterms:modified xsi:type="dcterms:W3CDTF">2011-11-21T00:24:13Z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Version">
    <vt:i4>1</vt:i4>
  </property>
  <property fmtid="{D5CDD505-2E9C-101B-9397-08002B2CF9AE}" pid="3" name="_AdHocReviewCycleID">
    <vt:i4>1581088060</vt:i4>
  </property>
  <property fmtid="{D5CDD505-2E9C-101B-9397-08002B2CF9AE}" pid="4" name="_NewReviewCycle">
    <vt:lpwstr/>
  </property>
  <property fmtid="{D5CDD505-2E9C-101B-9397-08002B2CF9AE}" pid="5" name="_EmailSubject">
    <vt:lpwstr>presentations</vt:lpwstr>
  </property>
  <property fmtid="{D5CDD505-2E9C-101B-9397-08002B2CF9AE}" pid="6" name="_AuthorEmail">
    <vt:lpwstr>martak@qualcomm.com</vt:lpwstr>
  </property>
  <property fmtid="{D5CDD505-2E9C-101B-9397-08002B2CF9AE}" pid="7" name="_AuthorEmailDisplayName">
    <vt:lpwstr>Karczewicz, Marta</vt:lpwstr>
  </property>
</Properties>
</file>

<file path=docProps/thumbnail.jpeg>
</file>