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9" r:id="rId2"/>
    <p:sldId id="357" r:id="rId3"/>
    <p:sldId id="358" r:id="rId4"/>
    <p:sldId id="359" r:id="rId5"/>
    <p:sldId id="362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4569" autoAdjust="0"/>
  </p:normalViewPr>
  <p:slideViewPr>
    <p:cSldViewPr>
      <p:cViewPr varScale="1">
        <p:scale>
          <a:sx n="73" d="100"/>
          <a:sy n="73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JCTVC-G681: Simplified Merge Candidate Derivation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Y. Zheng, X. Wang, W.-J. Chien, </a:t>
            </a:r>
            <a:r>
              <a:rPr lang="en-US" dirty="0" err="1" smtClean="0"/>
              <a:t>M.Karczewicz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Scheme in HM4.0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72000"/>
          </a:xfrm>
        </p:spPr>
        <p:txBody>
          <a:bodyPr/>
          <a:lstStyle/>
          <a:p>
            <a:r>
              <a:rPr lang="en-US" dirty="0" smtClean="0"/>
              <a:t>Check-to-avoid operation</a:t>
            </a:r>
          </a:p>
          <a:p>
            <a:pPr lvl="1"/>
            <a:r>
              <a:rPr lang="en-US" dirty="0" smtClean="0"/>
              <a:t>For a second or later PU, every of its five merge candidate is compared with that of the first PU, and removed if they are the same</a:t>
            </a:r>
          </a:p>
          <a:p>
            <a:r>
              <a:rPr lang="en-US" dirty="0" smtClean="0"/>
              <a:t>Computationally expensive</a:t>
            </a:r>
          </a:p>
          <a:p>
            <a:r>
              <a:rPr lang="en-US" dirty="0" smtClean="0"/>
              <a:t>Unfriendly to parallelization</a:t>
            </a:r>
          </a:p>
          <a:p>
            <a:endParaRPr lang="en-US" dirty="0" smtClean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76400"/>
            <a:ext cx="3043237" cy="3912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the “check-to-avoid” operation</a:t>
            </a:r>
          </a:p>
          <a:p>
            <a:pPr lvl="1"/>
            <a:r>
              <a:rPr lang="en-US" dirty="0" smtClean="0"/>
              <a:t>For each merge candidate, no comparison is needed against the motion information of a previous PU</a:t>
            </a:r>
          </a:p>
          <a:p>
            <a:r>
              <a:rPr lang="en-US" dirty="0" smtClean="0"/>
              <a:t>For a second PU under a two-partition prediction mode, exclude the motion candidate located in the first PU. </a:t>
            </a:r>
          </a:p>
          <a:p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31620" y="1905000"/>
          <a:ext cx="6088380" cy="3200400"/>
        </p:xfrm>
        <a:graphic>
          <a:graphicData uri="http://schemas.openxmlformats.org/drawingml/2006/table">
            <a:tbl>
              <a:tblPr/>
              <a:tblGrid>
                <a:gridCol w="1014730"/>
                <a:gridCol w="1014730"/>
                <a:gridCol w="1014730"/>
                <a:gridCol w="1014730"/>
                <a:gridCol w="1014730"/>
                <a:gridCol w="1014730"/>
              </a:tblGrid>
              <a:tr h="400050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With Proposed</a:t>
                      </a:r>
                      <a:r>
                        <a:rPr lang="en-US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Changes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Encoding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Decoding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RA_HE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-0.04%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-0.01%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LB_HE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0.17%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0.08%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LP_HE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0.10%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0.10%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0.11%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RA_LC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0.01%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0.07%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LB_LC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0.04%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0.15%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0.10%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LP_LC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0.05%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-0.15%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two changes proposed in this contribution have little impact on coding performance.  </a:t>
            </a:r>
          </a:p>
          <a:p>
            <a:r>
              <a:rPr lang="en-US" dirty="0" smtClean="0"/>
              <a:t>It reduces complexity and enable parallel merge candidate derivation</a:t>
            </a:r>
          </a:p>
          <a:p>
            <a:r>
              <a:rPr lang="en-US" dirty="0" smtClean="0"/>
              <a:t>Recommend to adopt the proposed changes into HM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13646</TotalTime>
  <Words>217</Words>
  <Application>Microsoft Office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JCTVC-G681: Simplified Merge Candidate Derivation </vt:lpstr>
      <vt:lpstr>Current Scheme in HM4.0</vt:lpstr>
      <vt:lpstr>Proposed Changes</vt:lpstr>
      <vt:lpstr>Simulation Results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Wang, Xianglin</cp:lastModifiedBy>
  <cp:revision>686</cp:revision>
  <cp:lastPrinted>1601-01-01T00:00:00Z</cp:lastPrinted>
  <dcterms:created xsi:type="dcterms:W3CDTF">1601-01-01T00:00:00Z</dcterms:created>
  <dcterms:modified xsi:type="dcterms:W3CDTF">2011-11-20T22:34:28Z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AdHocReviewCycleID">
    <vt:i4>1581088060</vt:i4>
  </property>
  <property fmtid="{D5CDD505-2E9C-101B-9397-08002B2CF9AE}" pid="4" name="_NewReviewCycle">
    <vt:lpwstr/>
  </property>
  <property fmtid="{D5CDD505-2E9C-101B-9397-08002B2CF9AE}" pid="5" name="_EmailSubject">
    <vt:lpwstr>presentations</vt:lpwstr>
  </property>
  <property fmtid="{D5CDD505-2E9C-101B-9397-08002B2CF9AE}" pid="6" name="_AuthorEmail">
    <vt:lpwstr>martak@qualcomm.com</vt:lpwstr>
  </property>
  <property fmtid="{D5CDD505-2E9C-101B-9397-08002B2CF9AE}" pid="7" name="_AuthorEmailDisplayName">
    <vt:lpwstr>Karczewicz, Marta</vt:lpwstr>
  </property>
</Properties>
</file>