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8" r:id="rId2"/>
    <p:sldId id="359" r:id="rId3"/>
    <p:sldId id="360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23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3DF1A6-1063-4210-9490-AE8C93BC5C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AC2F2-FFA0-4F22-A11C-C9511DD9DC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536CF-2BE1-4E07-9424-974E79C207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AA34F-AA75-4511-9747-86C229E30E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5CC1C-D817-41CB-9545-E8764461F7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F2B71-AF1B-4EFC-AC1A-354FDC69E4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7621E-CE27-46EA-B1D1-6AC63D0AF5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AA117-DE50-42A6-BA66-3F5FCC50D6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1E9F9-117A-460E-8088-77A3547994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312F9-EE40-4F4F-B9DD-98E6A7C203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A9AFE-4275-455A-A74F-6AE6E876E8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7229EB8-3A5C-41C7-9FDF-D42E3D35BAB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JCTVC-G677 - CE5: Limitation on VLC codeword length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Codewords</a:t>
            </a:r>
            <a:r>
              <a:rPr lang="en-US" dirty="0" smtClean="0"/>
              <a:t> Length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/>
          <a:lstStyle/>
          <a:p>
            <a:r>
              <a:rPr lang="en-US" dirty="0" err="1" smtClean="0"/>
              <a:t>Codewords</a:t>
            </a:r>
            <a:r>
              <a:rPr lang="en-US" dirty="0" smtClean="0"/>
              <a:t> longer than 32 bits can be created when coding syntax element </a:t>
            </a:r>
            <a:r>
              <a:rPr lang="en-US" dirty="0" err="1" smtClean="0"/>
              <a:t>last_pos_level_one</a:t>
            </a:r>
            <a:r>
              <a:rPr lang="en-US" dirty="0" smtClean="0"/>
              <a:t> .</a:t>
            </a:r>
          </a:p>
          <a:p>
            <a:r>
              <a:rPr lang="en-US" dirty="0" smtClean="0"/>
              <a:t>Set the value of the array </a:t>
            </a:r>
            <a:r>
              <a:rPr lang="en-US" dirty="0" err="1" smtClean="0"/>
              <a:t>lastPosVlcNumTable</a:t>
            </a:r>
            <a:r>
              <a:rPr lang="en-US" dirty="0" smtClean="0"/>
              <a:t> for </a:t>
            </a:r>
            <a:r>
              <a:rPr lang="en-US" dirty="0" err="1" smtClean="0"/>
              <a:t>blockType</a:t>
            </a:r>
            <a:r>
              <a:rPr lang="en-US" dirty="0" smtClean="0"/>
              <a:t>=0  and </a:t>
            </a:r>
            <a:r>
              <a:rPr lang="nb-NO" dirty="0" smtClean="0"/>
              <a:t>vlcNumIdx=7 to 2 insted of 7: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Modify VLC table for </a:t>
            </a:r>
            <a:r>
              <a:rPr lang="en-US" dirty="0" err="1" smtClean="0"/>
              <a:t>vlcNum</a:t>
            </a:r>
            <a:r>
              <a:rPr lang="en-US" dirty="0" smtClean="0"/>
              <a:t>=9, by concatenating </a:t>
            </a:r>
            <a:r>
              <a:rPr lang="en-US" dirty="0" err="1" smtClean="0"/>
              <a:t>Golomb</a:t>
            </a:r>
            <a:r>
              <a:rPr lang="en-US" dirty="0" smtClean="0"/>
              <a:t> codes with two different parameters k:</a:t>
            </a:r>
          </a:p>
          <a:p>
            <a:pPr lvl="1"/>
            <a:r>
              <a:rPr lang="en-US" dirty="0" err="1" smtClean="0"/>
              <a:t>Golomb</a:t>
            </a:r>
            <a:r>
              <a:rPr lang="en-US" dirty="0" smtClean="0"/>
              <a:t> code with k=4 used till value 266, is concatenated with </a:t>
            </a:r>
            <a:r>
              <a:rPr lang="en-US" dirty="0" err="1" smtClean="0"/>
              <a:t>Golomb</a:t>
            </a:r>
            <a:r>
              <a:rPr lang="en-US" dirty="0" smtClean="0"/>
              <a:t> code k=7.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202" y="3810000"/>
          <a:ext cx="6705595" cy="762000"/>
        </p:xfrm>
        <a:graphic>
          <a:graphicData uri="http://schemas.openxmlformats.org/drawingml/2006/table">
            <a:tbl>
              <a:tblPr/>
              <a:tblGrid>
                <a:gridCol w="916451"/>
                <a:gridCol w="341310"/>
                <a:gridCol w="341310"/>
                <a:gridCol w="341310"/>
                <a:gridCol w="341310"/>
                <a:gridCol w="341310"/>
                <a:gridCol w="328184"/>
                <a:gridCol w="341310"/>
                <a:gridCol w="341310"/>
                <a:gridCol w="341310"/>
                <a:gridCol w="341310"/>
                <a:gridCol w="341310"/>
                <a:gridCol w="341310"/>
                <a:gridCol w="341310"/>
                <a:gridCol w="341310"/>
                <a:gridCol w="341310"/>
                <a:gridCol w="341310"/>
                <a:gridCol w="341310"/>
              </a:tblGrid>
              <a:tr h="190500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endParaRPr lang="nb-NO" sz="12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7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vlcNumIdx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blockType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dirty="0" smtClean="0">
                          <a:solidFill>
                            <a:srgbClr val="FF0000"/>
                          </a:solidFill>
                          <a:latin typeface="+mn-lt"/>
                          <a:ea typeface="Malgun Gothic"/>
                          <a:cs typeface="Times New Roman"/>
                        </a:rPr>
                        <a:t>2</a:t>
                      </a:r>
                      <a:endParaRPr lang="en-US" sz="1200" dirty="0">
                        <a:solidFill>
                          <a:srgbClr val="FF0000"/>
                        </a:solidFill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19205" y="2743200"/>
          <a:ext cx="6705595" cy="762000"/>
        </p:xfrm>
        <a:graphic>
          <a:graphicData uri="http://schemas.openxmlformats.org/drawingml/2006/table">
            <a:tbl>
              <a:tblPr/>
              <a:tblGrid>
                <a:gridCol w="916451"/>
                <a:gridCol w="341310"/>
                <a:gridCol w="341310"/>
                <a:gridCol w="341310"/>
                <a:gridCol w="341310"/>
                <a:gridCol w="341310"/>
                <a:gridCol w="328184"/>
                <a:gridCol w="341310"/>
                <a:gridCol w="341310"/>
                <a:gridCol w="341310"/>
                <a:gridCol w="341310"/>
                <a:gridCol w="341310"/>
                <a:gridCol w="341310"/>
                <a:gridCol w="341310"/>
                <a:gridCol w="341310"/>
                <a:gridCol w="341310"/>
                <a:gridCol w="341310"/>
                <a:gridCol w="341310"/>
              </a:tblGrid>
              <a:tr h="190500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endParaRPr lang="nb-NO" sz="12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7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vlcNumIdx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blockType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</a:t>
                      </a:r>
                      <a:endParaRPr lang="en-US" sz="1200" dirty="0">
                        <a:solidFill>
                          <a:srgbClr val="FF0000"/>
                        </a:solidFill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nb-NO" sz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838200" y="2819400"/>
          <a:ext cx="7620000" cy="2011680"/>
        </p:xfrm>
        <a:graphic>
          <a:graphicData uri="http://schemas.openxmlformats.org/drawingml/2006/table">
            <a:tbl>
              <a:tblPr/>
              <a:tblGrid>
                <a:gridCol w="990600"/>
                <a:gridCol w="736600"/>
                <a:gridCol w="736600"/>
                <a:gridCol w="736600"/>
                <a:gridCol w="736600"/>
                <a:gridCol w="736600"/>
                <a:gridCol w="736600"/>
                <a:gridCol w="736600"/>
                <a:gridCol w="736600"/>
                <a:gridCol w="736600"/>
              </a:tblGrid>
              <a:tr h="11254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957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2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9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Results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13467</TotalTime>
  <Words>356</Words>
  <Application>Microsoft Office PowerPoint</Application>
  <PresentationFormat>On-screen Show (4:3)</PresentationFormat>
  <Paragraphs>211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JCTVC-G677 - CE5: Limitation on VLC codeword length </vt:lpstr>
      <vt:lpstr>Codewords Length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Karczewicz, Marta</dc:creator>
  <cp:lastModifiedBy>Karczewicz, Marta</cp:lastModifiedBy>
  <cp:revision>653</cp:revision>
  <cp:lastPrinted>1601-01-01T00:00:00Z</cp:lastPrinted>
  <dcterms:created xsi:type="dcterms:W3CDTF">1601-01-01T00:00:00Z</dcterms:created>
  <dcterms:modified xsi:type="dcterms:W3CDTF">2011-11-16T05:09:24Z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_AdHocReviewCycleID">
    <vt:i4>1846432044</vt:i4>
  </property>
  <property fmtid="{D5CDD505-2E9C-101B-9397-08002B2CF9AE}" pid="4" name="_NewReviewCycle">
    <vt:lpwstr/>
  </property>
  <property fmtid="{D5CDD505-2E9C-101B-9397-08002B2CF9AE}" pid="5" name="_EmailSubject">
    <vt:lpwstr>presentations</vt:lpwstr>
  </property>
  <property fmtid="{D5CDD505-2E9C-101B-9397-08002B2CF9AE}" pid="6" name="_AuthorEmail">
    <vt:lpwstr>martak@qualcomm.com</vt:lpwstr>
  </property>
  <property fmtid="{D5CDD505-2E9C-101B-9397-08002B2CF9AE}" pid="7" name="_AuthorEmailDisplayName">
    <vt:lpwstr>Karczewicz, Marta</vt:lpwstr>
  </property>
</Properties>
</file>