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9" r:id="rId2"/>
    <p:sldId id="356" r:id="rId3"/>
    <p:sldId id="350" r:id="rId4"/>
    <p:sldId id="353" r:id="rId5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3DF1A6-1063-4210-9490-AE8C93BC5C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AAC2F2-FFA0-4F22-A11C-C9511DD9DC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9536CF-2BE1-4E07-9424-974E79C20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6AA34F-AA75-4511-9747-86C229E30E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5CC1C-D817-41CB-9545-E8764461F7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5F2B71-AF1B-4EFC-AC1A-354FDC69E4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621E-CE27-46EA-B1D1-6AC63D0AF5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4AA117-DE50-42A6-BA66-3F5FCC50D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01E9F9-117A-460E-8088-77A3547994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9312F9-EE40-4F4F-B9DD-98E6A7C20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A9AFE-4275-455A-A74F-6AE6E876E8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229EB8-3A5C-41C7-9FDF-D42E3D35BAB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JCTVC-G674 - CE5: Sub-block coding of transform coefficients with CAVLC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71600"/>
            <a:ext cx="4419600" cy="4754563"/>
          </a:xfrm>
        </p:spPr>
        <p:txBody>
          <a:bodyPr/>
          <a:lstStyle/>
          <a:p>
            <a:pPr hangingPunct="0"/>
            <a:r>
              <a:rPr lang="en-US" dirty="0" smtClean="0"/>
              <a:t>The 16x16 and 32x32 transform coefficients blocks are divided into 4x4 sub-blocks.  </a:t>
            </a:r>
          </a:p>
          <a:p>
            <a:pPr hangingPunct="0"/>
            <a:r>
              <a:rPr lang="en-US" dirty="0" smtClean="0"/>
              <a:t>After the position of the last nonzero coefficient is sent, for each 4x4 sub-block two conditions are checked: </a:t>
            </a:r>
          </a:p>
          <a:p>
            <a:pPr lvl="1" fontAlgn="auto"/>
            <a:r>
              <a:rPr lang="en-US" dirty="0" smtClean="0"/>
              <a:t>The number of coded coefficients in this sub-block is larger than 4.</a:t>
            </a:r>
          </a:p>
          <a:p>
            <a:pPr lvl="1"/>
            <a:r>
              <a:rPr lang="en-US" dirty="0" smtClean="0"/>
              <a:t>The average number of non-zero coefficients in this sub-block in the previously coded blocks is smaller than 3.</a:t>
            </a:r>
          </a:p>
          <a:p>
            <a:r>
              <a:rPr lang="en-US" dirty="0" smtClean="0"/>
              <a:t>If they are both true, coded-not-coded information (1 bit) is sent for this sub-block.</a:t>
            </a:r>
            <a:endParaRPr 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7526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Sub-blocks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14400" y="2362200"/>
          <a:ext cx="7543800" cy="1828800"/>
        </p:xfrm>
        <a:graphic>
          <a:graphicData uri="http://schemas.openxmlformats.org/drawingml/2006/table">
            <a:tbl>
              <a:tblPr/>
              <a:tblGrid>
                <a:gridCol w="914400"/>
                <a:gridCol w="736600"/>
                <a:gridCol w="736600"/>
                <a:gridCol w="736600"/>
                <a:gridCol w="736600"/>
                <a:gridCol w="736600"/>
                <a:gridCol w="736600"/>
                <a:gridCol w="736600"/>
                <a:gridCol w="736600"/>
                <a:gridCol w="736600"/>
              </a:tblGrid>
              <a:tr h="11254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– Strong Scan and Sub-blocks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85803" y="2514600"/>
          <a:ext cx="7848597" cy="1828800"/>
        </p:xfrm>
        <a:graphic>
          <a:graphicData uri="http://schemas.openxmlformats.org/drawingml/2006/table">
            <a:tbl>
              <a:tblPr/>
              <a:tblGrid>
                <a:gridCol w="1098804"/>
                <a:gridCol w="749977"/>
                <a:gridCol w="749977"/>
                <a:gridCol w="749977"/>
                <a:gridCol w="749977"/>
                <a:gridCol w="749977"/>
                <a:gridCol w="749977"/>
                <a:gridCol w="749977"/>
                <a:gridCol w="749977"/>
                <a:gridCol w="749977"/>
              </a:tblGrid>
              <a:tr h="112542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LC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54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103%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195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13468</TotalTime>
  <Words>458</Words>
  <Application>Microsoft Office PowerPoint</Application>
  <PresentationFormat>On-screen Show (4:3)</PresentationFormat>
  <Paragraphs>167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Default Design</vt:lpstr>
      <vt:lpstr>JCTVC-G674 - CE5: Sub-block coding of transform coefficients with CAVLC</vt:lpstr>
      <vt:lpstr>Proposal </vt:lpstr>
      <vt:lpstr>Results – Sub-blocks</vt:lpstr>
      <vt:lpstr>Results – Strong Scan and Sub-blocks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Karczewicz, Marta</dc:creator>
  <cp:lastModifiedBy>Wang, Xianglin</cp:lastModifiedBy>
  <cp:revision>654</cp:revision>
  <cp:lastPrinted>1601-01-01T00:00:00Z</cp:lastPrinted>
  <dcterms:created xsi:type="dcterms:W3CDTF">1601-01-01T00:00:00Z</dcterms:created>
  <dcterms:modified xsi:type="dcterms:W3CDTF">2011-11-20T10:32:09Z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_AdHocReviewCycleID">
    <vt:i4>1581088060</vt:i4>
  </property>
  <property fmtid="{D5CDD505-2E9C-101B-9397-08002B2CF9AE}" pid="4" name="_NewReviewCycle">
    <vt:lpwstr/>
  </property>
  <property fmtid="{D5CDD505-2E9C-101B-9397-08002B2CF9AE}" pid="5" name="_EmailSubject">
    <vt:lpwstr>presentations</vt:lpwstr>
  </property>
  <property fmtid="{D5CDD505-2E9C-101B-9397-08002B2CF9AE}" pid="6" name="_AuthorEmail">
    <vt:lpwstr>martak@qualcomm.com</vt:lpwstr>
  </property>
  <property fmtid="{D5CDD505-2E9C-101B-9397-08002B2CF9AE}" pid="7" name="_AuthorEmailDisplayName">
    <vt:lpwstr>Karczewicz, Marta</vt:lpwstr>
  </property>
</Properties>
</file>