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50" r:id="rId2"/>
    <p:sldId id="416" r:id="rId3"/>
    <p:sldId id="435" r:id="rId4"/>
    <p:sldId id="440" r:id="rId5"/>
    <p:sldId id="439" r:id="rId6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2C3"/>
    <a:srgbClr val="A2A2A2"/>
    <a:srgbClr val="BC443A"/>
    <a:srgbClr val="C13535"/>
    <a:srgbClr val="3E3233"/>
    <a:srgbClr val="333333"/>
    <a:srgbClr val="7C7570"/>
    <a:srgbClr val="678D32"/>
    <a:srgbClr val="89B259"/>
    <a:srgbClr val="97C06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6" autoAdjust="0"/>
    <p:restoredTop sz="91130" autoAdjust="0"/>
  </p:normalViewPr>
  <p:slideViewPr>
    <p:cSldViewPr>
      <p:cViewPr>
        <p:scale>
          <a:sx n="80" d="100"/>
          <a:sy n="80" d="100"/>
        </p:scale>
        <p:origin x="-1980" y="-336"/>
      </p:cViewPr>
      <p:guideLst>
        <p:guide orient="horz" pos="4024"/>
        <p:guide pos="1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PAGE</a:t>
            </a:r>
            <a:r>
              <a:rPr lang="en-US" sz="600" dirty="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 dirty="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JCTVC-E401</a:t>
            </a:r>
            <a:endParaRPr lang="en-US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PAGE</a:t>
            </a:r>
            <a:r>
              <a:rPr lang="en-US" sz="600" dirty="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err="1" smtClean="0"/>
              <a:t>JCTVC-G658</a:t>
            </a:r>
            <a:r>
              <a:rPr lang="en-US" sz="3200" dirty="0"/>
              <a:t>: Quantization matrices in fragmented APS</a:t>
            </a:r>
            <a:endParaRPr lang="en-US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Ying Chen, Ye-Kui Wang, </a:t>
            </a:r>
            <a:r>
              <a:rPr lang="en-US" dirty="0" err="1" smtClean="0"/>
              <a:t>Rajan</a:t>
            </a:r>
            <a:r>
              <a:rPr lang="en-US" dirty="0" smtClean="0"/>
              <a:t> Joshi, and Marta Karczewicz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Quantization matrices</a:t>
            </a:r>
          </a:p>
          <a:p>
            <a:pPr lvl="1"/>
            <a:r>
              <a:rPr lang="en-US" dirty="0" smtClean="0"/>
              <a:t>24 matrices might be needed for each full set of quantization matrix table</a:t>
            </a:r>
          </a:p>
          <a:p>
            <a:pPr lvl="2"/>
            <a:r>
              <a:rPr lang="en-US" dirty="0" smtClean="0"/>
              <a:t>intra/inter </a:t>
            </a:r>
          </a:p>
          <a:p>
            <a:pPr lvl="2"/>
            <a:r>
              <a:rPr lang="en-US" dirty="0" smtClean="0"/>
              <a:t>Y/U/V </a:t>
            </a:r>
          </a:p>
          <a:p>
            <a:pPr lvl="2"/>
            <a:r>
              <a:rPr lang="en-US" dirty="0" smtClean="0"/>
              <a:t>4×4</a:t>
            </a:r>
            <a:r>
              <a:rPr lang="en-US" dirty="0"/>
              <a:t>, 8×8, 16×16 and 32×32 </a:t>
            </a:r>
            <a:r>
              <a:rPr lang="en-US" dirty="0" smtClean="0"/>
              <a:t>blocks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size can be large and larger than the MTU size</a:t>
            </a:r>
          </a:p>
          <a:p>
            <a:pPr lvl="2"/>
            <a:r>
              <a:rPr lang="en-US" dirty="0" smtClean="0"/>
              <a:t>System level framing may be needed, thus less error resilient, e.g., during in-band transmission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Predictions are enabled for the coding of the coefficients of a quantization matrix</a:t>
            </a:r>
          </a:p>
          <a:p>
            <a:pPr lvl="2"/>
            <a:r>
              <a:rPr lang="en-US" dirty="0" smtClean="0"/>
              <a:t>Prediction inside a matrix</a:t>
            </a:r>
          </a:p>
          <a:p>
            <a:pPr lvl="2"/>
            <a:r>
              <a:rPr lang="en-US" dirty="0" smtClean="0"/>
              <a:t>Prediction between two matrices, even potentially for different block sizes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put the quantization matrices table in SPS or PPS</a:t>
            </a:r>
          </a:p>
          <a:p>
            <a:endParaRPr lang="en-US" dirty="0" smtClean="0"/>
          </a:p>
          <a:p>
            <a:r>
              <a:rPr lang="en-US" dirty="0" smtClean="0"/>
              <a:t>Signal the quantization matrices in APS</a:t>
            </a:r>
          </a:p>
          <a:p>
            <a:endParaRPr lang="en-US" dirty="0" smtClean="0"/>
          </a:p>
          <a:p>
            <a:r>
              <a:rPr lang="en-US" dirty="0" smtClean="0"/>
              <a:t>Enable fragmenting </a:t>
            </a:r>
            <a:r>
              <a:rPr lang="en-US" dirty="0"/>
              <a:t>one APS </a:t>
            </a:r>
            <a:r>
              <a:rPr lang="en-US" dirty="0" smtClean="0"/>
              <a:t>containing quantization matrices </a:t>
            </a:r>
            <a:r>
              <a:rPr lang="en-US" dirty="0"/>
              <a:t>into multiple </a:t>
            </a:r>
            <a:r>
              <a:rPr lang="en-US" dirty="0" err="1"/>
              <a:t>NAL</a:t>
            </a:r>
            <a:r>
              <a:rPr lang="en-US" dirty="0"/>
              <a:t> </a:t>
            </a:r>
            <a:r>
              <a:rPr lang="en-US" dirty="0" smtClean="0"/>
              <a:t>units</a:t>
            </a:r>
          </a:p>
          <a:p>
            <a:pPr lvl="1"/>
            <a:r>
              <a:rPr lang="en-US" dirty="0" smtClean="0"/>
              <a:t>An APS may contain one or more quantization matrices, but not necessary the full set (24 ones)</a:t>
            </a:r>
          </a:p>
          <a:p>
            <a:pPr lvl="1"/>
            <a:r>
              <a:rPr lang="en-US" dirty="0" smtClean="0"/>
              <a:t>A quantization matrix can only refer to a previously signaled quantization matrix in the same APS NAL unit</a:t>
            </a:r>
          </a:p>
          <a:p>
            <a:pPr lvl="1"/>
            <a:r>
              <a:rPr lang="en-US" dirty="0" smtClean="0"/>
              <a:t>Any APS NAL unit can be independently decoded/parsed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9874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 of the syntax </a:t>
            </a:r>
            <a:r>
              <a:rPr lang="en-US" dirty="0" smtClean="0"/>
              <a:t>elements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Flag indicating the first </a:t>
            </a:r>
            <a:r>
              <a:rPr lang="en-US" dirty="0" err="1" smtClean="0"/>
              <a:t>NAL</a:t>
            </a:r>
            <a:r>
              <a:rPr lang="en-US" dirty="0" smtClean="0"/>
              <a:t> unit of an APS</a:t>
            </a:r>
          </a:p>
          <a:p>
            <a:pPr lvl="2"/>
            <a:r>
              <a:rPr lang="en-US" dirty="0" smtClean="0"/>
              <a:t>Only the first one contains the other parameters, such as SAO or ALF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Flag indicating the last </a:t>
            </a:r>
            <a:r>
              <a:rPr lang="en-US" dirty="0" err="1" smtClean="0"/>
              <a:t>NAL</a:t>
            </a:r>
            <a:r>
              <a:rPr lang="en-US" dirty="0" smtClean="0"/>
              <a:t> unit of an APS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ID of the starting quantization matrix in the APS NAL unit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Number of the signaled quantization matrices in the </a:t>
            </a:r>
            <a:r>
              <a:rPr lang="en-US" dirty="0" err="1" smtClean="0"/>
              <a:t>NAL</a:t>
            </a:r>
            <a:r>
              <a:rPr lang="en-US" dirty="0" smtClean="0"/>
              <a:t> unit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flag indicating the prediction mode for each quantization matrix</a:t>
            </a:r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404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2" y="696780"/>
            <a:ext cx="7307021" cy="602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1321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6002</TotalTime>
  <Words>247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QCT_2009_TEMPLATE_Confidential_FINAL</vt:lpstr>
      <vt:lpstr>JCTVC-G658: Quantization matrices in fragmented APS</vt:lpstr>
      <vt:lpstr>Introduction</vt:lpstr>
      <vt:lpstr>Proposal</vt:lpstr>
      <vt:lpstr>Proposal</vt:lpstr>
      <vt:lpstr>Proposal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Ye-Kui Wang</cp:lastModifiedBy>
  <cp:revision>518</cp:revision>
  <cp:lastPrinted>2005-08-27T17:58:21Z</cp:lastPrinted>
  <dcterms:created xsi:type="dcterms:W3CDTF">2009-11-28T03:23:23Z</dcterms:created>
  <dcterms:modified xsi:type="dcterms:W3CDTF">2011-11-22T16:20:02Z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-1650222174</vt:i4>
  </property>
  <property fmtid="{D5CDD505-2E9C-101B-9397-08002B2CF9AE}" pid="3" name="_NewReviewCycle">
    <vt:lpwstr/>
  </property>
  <property fmtid="{D5CDD505-2E9C-101B-9397-08002B2CF9AE}" pid="4" name="_EmailSubject">
    <vt:lpwstr>Presentation slides</vt:lpwstr>
  </property>
  <property fmtid="{D5CDD505-2E9C-101B-9397-08002B2CF9AE}" pid="5" name="_AuthorEmail">
    <vt:lpwstr>cheny@qualcomm.com</vt:lpwstr>
  </property>
  <property fmtid="{D5CDD505-2E9C-101B-9397-08002B2CF9AE}" pid="6" name="_AuthorEmailDisplayName">
    <vt:lpwstr>Chen, Ying</vt:lpwstr>
  </property>
  <property fmtid="{D5CDD505-2E9C-101B-9397-08002B2CF9AE}" pid="7" name="_PreviousAdHocReviewCycleID">
    <vt:i4>1522683342</vt:i4>
  </property>
</Properties>
</file>