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6"/>
  </p:notesMasterIdLst>
  <p:handoutMasterIdLst>
    <p:handoutMasterId r:id="rId7"/>
  </p:handoutMasterIdLst>
  <p:sldIdLst>
    <p:sldId id="376" r:id="rId2"/>
    <p:sldId id="377" r:id="rId3"/>
    <p:sldId id="390" r:id="rId4"/>
    <p:sldId id="39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7B0"/>
    <a:srgbClr val="646464"/>
    <a:srgbClr val="C9C9C9"/>
    <a:srgbClr val="124191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1986" y="-39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24/11/2011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24/11/2011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11/24/2011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51488"/>
          </a:xfrm>
        </p:spPr>
        <p:txBody>
          <a:bodyPr/>
          <a:lstStyle/>
          <a:p>
            <a:pPr algn="ctr"/>
            <a:r>
              <a:rPr lang="fi-FI" dirty="0" smtClean="0"/>
              <a:t>Oguz Bici, Jani Lainema, Kemal </a:t>
            </a:r>
            <a:r>
              <a:rPr lang="fi-FI" dirty="0"/>
              <a:t>Ugur</a:t>
            </a:r>
          </a:p>
          <a:p>
            <a:pPr algn="ctr"/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JCTVC-G593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7514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/>
              <a:t>Non-CE13</a:t>
            </a:r>
            <a:r>
              <a:rPr lang="fr-FR" dirty="0"/>
              <a:t>: Simplification of </a:t>
            </a:r>
            <a:r>
              <a:rPr lang="fr-FR" dirty="0" err="1"/>
              <a:t>merge</a:t>
            </a:r>
            <a:r>
              <a:rPr lang="fr-FR" dirty="0"/>
              <a:t> </a:t>
            </a:r>
            <a:r>
              <a:rPr lang="fr-FR" dirty="0" smtClean="0"/>
              <a:t>mode</a:t>
            </a:r>
          </a:p>
          <a:p>
            <a:pPr algn="ctr"/>
            <a:r>
              <a:rPr lang="fr-FR" dirty="0"/>
              <a:t>Part 3 – </a:t>
            </a:r>
            <a:r>
              <a:rPr lang="fr-FR" dirty="0" err="1"/>
              <a:t>Context</a:t>
            </a:r>
            <a:r>
              <a:rPr lang="fr-FR" dirty="0"/>
              <a:t> </a:t>
            </a:r>
            <a:r>
              <a:rPr lang="fr-FR" dirty="0" smtClean="0"/>
              <a:t>modification for </a:t>
            </a:r>
            <a:r>
              <a:rPr lang="fr-FR" dirty="0" err="1" smtClean="0"/>
              <a:t>merge</a:t>
            </a:r>
            <a:r>
              <a:rPr lang="fr-FR" dirty="0" smtClean="0"/>
              <a:t> </a:t>
            </a:r>
            <a:r>
              <a:rPr lang="fr-FR" dirty="0"/>
              <a:t>index </a:t>
            </a:r>
            <a:r>
              <a:rPr lang="fr-FR" dirty="0" err="1"/>
              <a:t>coding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1281324"/>
          </a:xfrm>
        </p:spPr>
        <p:txBody>
          <a:bodyPr>
            <a:normAutofit/>
          </a:bodyPr>
          <a:lstStyle/>
          <a:p>
            <a:r>
              <a:rPr lang="en-US" dirty="0" smtClean="0"/>
              <a:t>Part 3 of JCTVC-G593: </a:t>
            </a:r>
            <a:r>
              <a:rPr lang="en-US" dirty="0" smtClean="0"/>
              <a:t>Modification </a:t>
            </a:r>
            <a:r>
              <a:rPr lang="en-US" dirty="0" smtClean="0"/>
              <a:t>of contexts for merge index coding with CABAC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51920" y="28529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bin0  bin1   bin2   bin3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350100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Ctx0  Ctx1  Ctx2  Ctx3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211960" y="322226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788024" y="322226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436096" y="322226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012160" y="322226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7544" y="285293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HM4: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 contexts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 context per bin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851920" y="441097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bin0  bin1   bin2   bin3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4996334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Equal probability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851920" y="4780310"/>
            <a:ext cx="360040" cy="5853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788024" y="4780310"/>
            <a:ext cx="216024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436096" y="4780310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796136" y="4780310"/>
            <a:ext cx="216024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7544" y="4410978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Proposed: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2</a:t>
            </a:r>
            <a:r>
              <a:rPr lang="en-US" dirty="0" smtClean="0"/>
              <a:t> contexts, both assigned for bin0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Rest: equal probability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Ctx0: skip flag==1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Ctx1: skip flag==0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242445" y="4763145"/>
            <a:ext cx="257547" cy="602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73878" y="5311120"/>
            <a:ext cx="73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Ctx0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130951" y="5294416"/>
            <a:ext cx="73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Ctx1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299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125788" y="2144712"/>
          <a:ext cx="2844799" cy="3590925"/>
        </p:xfrm>
        <a:graphic>
          <a:graphicData uri="http://schemas.openxmlformats.org/drawingml/2006/table">
            <a:tbl>
              <a:tblPr/>
              <a:tblGrid>
                <a:gridCol w="824992"/>
                <a:gridCol w="673269"/>
                <a:gridCol w="673269"/>
                <a:gridCol w="67326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82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contexts reduced to 2 from 4</a:t>
            </a:r>
          </a:p>
          <a:p>
            <a:r>
              <a:rPr lang="en-US" dirty="0" smtClean="0"/>
              <a:t>Improvement in compression efficiency</a:t>
            </a:r>
          </a:p>
          <a:p>
            <a:r>
              <a:rPr lang="en-US" dirty="0" smtClean="0"/>
              <a:t>3 out of 4 bins coded now with by-pass</a:t>
            </a:r>
          </a:p>
          <a:p>
            <a:r>
              <a:rPr lang="en-US" smtClean="0"/>
              <a:t>Recommend </a:t>
            </a:r>
            <a:r>
              <a:rPr lang="en-US" dirty="0" smtClean="0"/>
              <a:t>for adoption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77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2181</TotalTime>
  <Words>256</Words>
  <Application>Microsoft Office PowerPoint</Application>
  <PresentationFormat>On-screen Show (4:3)</PresentationFormat>
  <Paragraphs>102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Nokia-Long-v1</vt:lpstr>
      <vt:lpstr>JCTVC-G593</vt:lpstr>
      <vt:lpstr>Summary</vt:lpstr>
      <vt:lpstr>Results</vt:lpstr>
      <vt:lpstr>Conclusion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Oguz Bici</cp:lastModifiedBy>
  <cp:revision>55</cp:revision>
  <dcterms:created xsi:type="dcterms:W3CDTF">2011-10-26T07:03:57Z</dcterms:created>
  <dcterms:modified xsi:type="dcterms:W3CDTF">2011-11-24T18:26:22Z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