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Default Extension="png" ContentType="image/png"/>
  <Default Extension="bin" ContentType="application/vnd.openxmlformats-officedocument.oleObject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>
  <p:sldMasterIdLst>
    <p:sldMasterId id="2147483649" r:id="rId1"/>
    <p:sldMasterId id="2147483663" r:id="rId2"/>
  </p:sldMasterIdLst>
  <p:notesMasterIdLst>
    <p:notesMasterId r:id="rId17"/>
  </p:notesMasterIdLst>
  <p:handoutMasterIdLst>
    <p:handoutMasterId r:id="rId18"/>
  </p:handoutMasterIdLst>
  <p:sldIdLst>
    <p:sldId id="990" r:id="rId3"/>
    <p:sldId id="1012" r:id="rId4"/>
    <p:sldId id="1013" r:id="rId5"/>
    <p:sldId id="1014" r:id="rId6"/>
    <p:sldId id="1015" r:id="rId7"/>
    <p:sldId id="1016" r:id="rId8"/>
    <p:sldId id="1017" r:id="rId9"/>
    <p:sldId id="1018" r:id="rId10"/>
    <p:sldId id="991" r:id="rId11"/>
    <p:sldId id="1001" r:id="rId12"/>
    <p:sldId id="993" r:id="rId13"/>
    <p:sldId id="995" r:id="rId14"/>
    <p:sldId id="1009" r:id="rId15"/>
    <p:sldId id="1003" r:id="rId16"/>
  </p:sldIdLst>
  <p:sldSz cx="9144000" cy="6858000" type="screen4x3"/>
  <p:notesSz cx="6858000" cy="9296400"/>
  <p:defaultTextStyle>
    <a:defPPr>
      <a:defRPr lang="ko-KR"/>
    </a:defPPr>
    <a:lvl1pPr algn="l" rtl="0" eaLnBrk="0" fontAlgn="base" hangingPunct="0">
      <a:spcBef>
        <a:spcPct val="20000"/>
      </a:spcBef>
      <a:spcAft>
        <a:spcPct val="0"/>
      </a:spcAft>
      <a:buClr>
        <a:srgbClr val="3333CC"/>
      </a:buClr>
      <a:buFont typeface="Wingdings" pitchFamily="2" charset="2"/>
      <a:buChar char="q"/>
      <a:defRPr kumimoji="1" sz="1600" b="1" i="1" kern="1200">
        <a:solidFill>
          <a:schemeClr val="tx1"/>
        </a:solidFill>
        <a:latin typeface="Arial" charset="0"/>
        <a:ea typeface="굴림" pitchFamily="34" charset="-127"/>
        <a:cs typeface="+mn-cs"/>
      </a:defRPr>
    </a:lvl1pPr>
    <a:lvl2pPr marL="457200" algn="l" rtl="0" eaLnBrk="0" fontAlgn="base" hangingPunct="0">
      <a:spcBef>
        <a:spcPct val="20000"/>
      </a:spcBef>
      <a:spcAft>
        <a:spcPct val="0"/>
      </a:spcAft>
      <a:buClr>
        <a:srgbClr val="3333CC"/>
      </a:buClr>
      <a:buFont typeface="Wingdings" pitchFamily="2" charset="2"/>
      <a:buChar char="q"/>
      <a:defRPr kumimoji="1" sz="1600" b="1" i="1" kern="1200">
        <a:solidFill>
          <a:schemeClr val="tx1"/>
        </a:solidFill>
        <a:latin typeface="Arial" charset="0"/>
        <a:ea typeface="굴림" pitchFamily="34" charset="-127"/>
        <a:cs typeface="+mn-cs"/>
      </a:defRPr>
    </a:lvl2pPr>
    <a:lvl3pPr marL="914400" algn="l" rtl="0" eaLnBrk="0" fontAlgn="base" hangingPunct="0">
      <a:spcBef>
        <a:spcPct val="20000"/>
      </a:spcBef>
      <a:spcAft>
        <a:spcPct val="0"/>
      </a:spcAft>
      <a:buClr>
        <a:srgbClr val="3333CC"/>
      </a:buClr>
      <a:buFont typeface="Wingdings" pitchFamily="2" charset="2"/>
      <a:buChar char="q"/>
      <a:defRPr kumimoji="1" sz="1600" b="1" i="1" kern="1200">
        <a:solidFill>
          <a:schemeClr val="tx1"/>
        </a:solidFill>
        <a:latin typeface="Arial" charset="0"/>
        <a:ea typeface="굴림" pitchFamily="34" charset="-127"/>
        <a:cs typeface="+mn-cs"/>
      </a:defRPr>
    </a:lvl3pPr>
    <a:lvl4pPr marL="1371600" algn="l" rtl="0" eaLnBrk="0" fontAlgn="base" hangingPunct="0">
      <a:spcBef>
        <a:spcPct val="20000"/>
      </a:spcBef>
      <a:spcAft>
        <a:spcPct val="0"/>
      </a:spcAft>
      <a:buClr>
        <a:srgbClr val="3333CC"/>
      </a:buClr>
      <a:buFont typeface="Wingdings" pitchFamily="2" charset="2"/>
      <a:buChar char="q"/>
      <a:defRPr kumimoji="1" sz="1600" b="1" i="1" kern="1200">
        <a:solidFill>
          <a:schemeClr val="tx1"/>
        </a:solidFill>
        <a:latin typeface="Arial" charset="0"/>
        <a:ea typeface="굴림" pitchFamily="34" charset="-127"/>
        <a:cs typeface="+mn-cs"/>
      </a:defRPr>
    </a:lvl4pPr>
    <a:lvl5pPr marL="1828800" algn="l" rtl="0" eaLnBrk="0" fontAlgn="base" hangingPunct="0">
      <a:spcBef>
        <a:spcPct val="20000"/>
      </a:spcBef>
      <a:spcAft>
        <a:spcPct val="0"/>
      </a:spcAft>
      <a:buClr>
        <a:srgbClr val="3333CC"/>
      </a:buClr>
      <a:buFont typeface="Wingdings" pitchFamily="2" charset="2"/>
      <a:buChar char="q"/>
      <a:defRPr kumimoji="1" sz="1600" b="1" i="1" kern="1200">
        <a:solidFill>
          <a:schemeClr val="tx1"/>
        </a:solidFill>
        <a:latin typeface="Arial" charset="0"/>
        <a:ea typeface="굴림" pitchFamily="34" charset="-127"/>
        <a:cs typeface="+mn-cs"/>
      </a:defRPr>
    </a:lvl5pPr>
    <a:lvl6pPr marL="2286000" algn="l" defTabSz="914400" rtl="0" eaLnBrk="1" latinLnBrk="0" hangingPunct="1">
      <a:defRPr kumimoji="1" sz="1600" b="1" i="1" kern="1200">
        <a:solidFill>
          <a:schemeClr val="tx1"/>
        </a:solidFill>
        <a:latin typeface="Arial" charset="0"/>
        <a:ea typeface="굴림" pitchFamily="34" charset="-127"/>
        <a:cs typeface="+mn-cs"/>
      </a:defRPr>
    </a:lvl6pPr>
    <a:lvl7pPr marL="2743200" algn="l" defTabSz="914400" rtl="0" eaLnBrk="1" latinLnBrk="0" hangingPunct="1">
      <a:defRPr kumimoji="1" sz="1600" b="1" i="1" kern="1200">
        <a:solidFill>
          <a:schemeClr val="tx1"/>
        </a:solidFill>
        <a:latin typeface="Arial" charset="0"/>
        <a:ea typeface="굴림" pitchFamily="34" charset="-127"/>
        <a:cs typeface="+mn-cs"/>
      </a:defRPr>
    </a:lvl7pPr>
    <a:lvl8pPr marL="3200400" algn="l" defTabSz="914400" rtl="0" eaLnBrk="1" latinLnBrk="0" hangingPunct="1">
      <a:defRPr kumimoji="1" sz="1600" b="1" i="1" kern="1200">
        <a:solidFill>
          <a:schemeClr val="tx1"/>
        </a:solidFill>
        <a:latin typeface="Arial" charset="0"/>
        <a:ea typeface="굴림" pitchFamily="34" charset="-127"/>
        <a:cs typeface="+mn-cs"/>
      </a:defRPr>
    </a:lvl8pPr>
    <a:lvl9pPr marL="3657600" algn="l" defTabSz="914400" rtl="0" eaLnBrk="1" latinLnBrk="0" hangingPunct="1">
      <a:defRPr kumimoji="1" sz="1600" b="1" i="1" kern="1200">
        <a:solidFill>
          <a:schemeClr val="tx1"/>
        </a:solidFill>
        <a:latin typeface="Arial" charset="0"/>
        <a:ea typeface="굴림" pitchFamily="34" charset="-127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777777"/>
    <a:srgbClr val="000000"/>
    <a:srgbClr val="990000"/>
    <a:srgbClr val="66FFFF"/>
    <a:srgbClr val="FFFFCC"/>
    <a:srgbClr val="CCECFF"/>
    <a:srgbClr val="EAEAEA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snapVertSplitter="1" vertBarState="minimized" horzBarState="maximized">
    <p:restoredLeft sz="18750" autoAdjust="0"/>
    <p:restoredTop sz="94756" autoAdjust="0"/>
  </p:normalViewPr>
  <p:slideViewPr>
    <p:cSldViewPr snapToGrid="0">
      <p:cViewPr varScale="1">
        <p:scale>
          <a:sx n="68" d="100"/>
          <a:sy n="68" d="100"/>
        </p:scale>
        <p:origin x="-1824" y="-96"/>
      </p:cViewPr>
      <p:guideLst>
        <p:guide orient="horz" pos="4091"/>
        <p:guide orient="horz" pos="3688"/>
        <p:guide pos="1585"/>
        <p:guide pos="4984"/>
        <p:guide pos="476"/>
        <p:guide pos="2928"/>
        <p:guide pos="4740"/>
        <p:guide pos="4741"/>
      </p:guideLst>
    </p:cSldViewPr>
  </p:slideViewPr>
  <p:outlineViewPr>
    <p:cViewPr>
      <p:scale>
        <a:sx n="25" d="100"/>
        <a:sy n="25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21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68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97" tIns="45699" rIns="91397" bIns="45699" numCol="1" anchor="t" anchorCtr="0" compatLnSpc="1">
            <a:prstTxWarp prst="textNoShape">
              <a:avLst/>
            </a:prstTxWarp>
          </a:bodyPr>
          <a:lstStyle>
            <a:lvl1pPr defTabSz="911225" eaLnBrk="1" latinLnBrk="1" hangingPunct="1">
              <a:spcBef>
                <a:spcPct val="0"/>
              </a:spcBef>
              <a:buClrTx/>
              <a:buFontTx/>
              <a:buNone/>
              <a:defRPr sz="1200" b="0" i="0">
                <a:latin typeface="굴림" pitchFamily="34" charset="-127"/>
              </a:defRPr>
            </a:lvl1pPr>
          </a:lstStyle>
          <a:p>
            <a:endParaRPr lang="en-US" altLang="ko-KR" dirty="0"/>
          </a:p>
        </p:txBody>
      </p:sp>
      <p:sp>
        <p:nvSpPr>
          <p:cNvPr id="33689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97" tIns="45699" rIns="91397" bIns="45699" numCol="1" anchor="t" anchorCtr="0" compatLnSpc="1">
            <a:prstTxWarp prst="textNoShape">
              <a:avLst/>
            </a:prstTxWarp>
          </a:bodyPr>
          <a:lstStyle>
            <a:lvl1pPr algn="r" defTabSz="911225" eaLnBrk="1" latinLnBrk="1" hangingPunct="1">
              <a:spcBef>
                <a:spcPct val="0"/>
              </a:spcBef>
              <a:buClrTx/>
              <a:buFontTx/>
              <a:buNone/>
              <a:defRPr sz="1200" b="0" i="0">
                <a:latin typeface="굴림" pitchFamily="34" charset="-127"/>
              </a:defRPr>
            </a:lvl1pPr>
          </a:lstStyle>
          <a:p>
            <a:endParaRPr lang="en-US" altLang="ko-KR" dirty="0"/>
          </a:p>
        </p:txBody>
      </p:sp>
      <p:sp>
        <p:nvSpPr>
          <p:cNvPr id="33690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29675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97" tIns="45699" rIns="91397" bIns="45699" numCol="1" anchor="b" anchorCtr="0" compatLnSpc="1">
            <a:prstTxWarp prst="textNoShape">
              <a:avLst/>
            </a:prstTxWarp>
          </a:bodyPr>
          <a:lstStyle>
            <a:lvl1pPr defTabSz="911225" eaLnBrk="1" latinLnBrk="1" hangingPunct="1">
              <a:spcBef>
                <a:spcPct val="0"/>
              </a:spcBef>
              <a:buClrTx/>
              <a:buFontTx/>
              <a:buNone/>
              <a:defRPr sz="1200" b="0" i="0">
                <a:latin typeface="굴림" pitchFamily="34" charset="-127"/>
              </a:defRPr>
            </a:lvl1pPr>
          </a:lstStyle>
          <a:p>
            <a:endParaRPr lang="en-US" altLang="ko-KR" dirty="0"/>
          </a:p>
        </p:txBody>
      </p:sp>
      <p:sp>
        <p:nvSpPr>
          <p:cNvPr id="33690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829675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97" tIns="45699" rIns="91397" bIns="45699" numCol="1" anchor="b" anchorCtr="0" compatLnSpc="1">
            <a:prstTxWarp prst="textNoShape">
              <a:avLst/>
            </a:prstTxWarp>
          </a:bodyPr>
          <a:lstStyle>
            <a:lvl1pPr algn="r" defTabSz="911225" eaLnBrk="1" latinLnBrk="1" hangingPunct="1">
              <a:spcBef>
                <a:spcPct val="0"/>
              </a:spcBef>
              <a:buClrTx/>
              <a:buFontTx/>
              <a:buNone/>
              <a:defRPr sz="1200" b="0" i="0">
                <a:latin typeface="굴림" pitchFamily="34" charset="-127"/>
              </a:defRPr>
            </a:lvl1pPr>
          </a:lstStyle>
          <a:p>
            <a:fld id="{891E4B73-7A32-463F-B97F-C2D5C8899153}" type="slidenum">
              <a:rPr lang="en-US" altLang="ko-KR"/>
              <a:pPr/>
              <a:t>‹#›</a:t>
            </a:fld>
            <a:endParaRPr lang="en-US" altLang="ko-K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3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97" tIns="45699" rIns="91397" bIns="45699" numCol="1" anchor="t" anchorCtr="0" compatLnSpc="1">
            <a:prstTxWarp prst="textNoShape">
              <a:avLst/>
            </a:prstTxWarp>
          </a:bodyPr>
          <a:lstStyle>
            <a:lvl1pPr defTabSz="911225" eaLnBrk="1" latinLnBrk="1" hangingPunct="1">
              <a:spcBef>
                <a:spcPct val="0"/>
              </a:spcBef>
              <a:buClrTx/>
              <a:buFontTx/>
              <a:buNone/>
              <a:defRPr sz="1200" b="0" i="0">
                <a:latin typeface="굴림" pitchFamily="34" charset="-127"/>
              </a:defRPr>
            </a:lvl1pPr>
          </a:lstStyle>
          <a:p>
            <a:endParaRPr lang="en-US" altLang="ko-KR" dirty="0"/>
          </a:p>
        </p:txBody>
      </p:sp>
      <p:sp>
        <p:nvSpPr>
          <p:cNvPr id="22835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97" tIns="45699" rIns="91397" bIns="45699" numCol="1" anchor="t" anchorCtr="0" compatLnSpc="1">
            <a:prstTxWarp prst="textNoShape">
              <a:avLst/>
            </a:prstTxWarp>
          </a:bodyPr>
          <a:lstStyle>
            <a:lvl1pPr algn="r" defTabSz="911225" eaLnBrk="1" latinLnBrk="1" hangingPunct="1">
              <a:spcBef>
                <a:spcPct val="0"/>
              </a:spcBef>
              <a:buClrTx/>
              <a:buFontTx/>
              <a:buNone/>
              <a:defRPr sz="1200" b="0" i="0">
                <a:latin typeface="굴림" pitchFamily="34" charset="-127"/>
              </a:defRPr>
            </a:lvl1pPr>
          </a:lstStyle>
          <a:p>
            <a:endParaRPr lang="en-US" altLang="ko-KR" dirty="0"/>
          </a:p>
        </p:txBody>
      </p:sp>
      <p:sp>
        <p:nvSpPr>
          <p:cNvPr id="22835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08075" y="696913"/>
            <a:ext cx="4649788" cy="348773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2835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414838"/>
            <a:ext cx="5486400" cy="4184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97" tIns="45699" rIns="91397" bIns="4569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</a:p>
        </p:txBody>
      </p:sp>
      <p:sp>
        <p:nvSpPr>
          <p:cNvPr id="22835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9675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97" tIns="45699" rIns="91397" bIns="45699" numCol="1" anchor="b" anchorCtr="0" compatLnSpc="1">
            <a:prstTxWarp prst="textNoShape">
              <a:avLst/>
            </a:prstTxWarp>
          </a:bodyPr>
          <a:lstStyle>
            <a:lvl1pPr defTabSz="911225" eaLnBrk="1" latinLnBrk="1" hangingPunct="1">
              <a:spcBef>
                <a:spcPct val="0"/>
              </a:spcBef>
              <a:buClrTx/>
              <a:buFontTx/>
              <a:buNone/>
              <a:defRPr sz="1200" b="0" i="0">
                <a:latin typeface="굴림" pitchFamily="34" charset="-127"/>
              </a:defRPr>
            </a:lvl1pPr>
          </a:lstStyle>
          <a:p>
            <a:endParaRPr lang="en-US" altLang="ko-KR" dirty="0"/>
          </a:p>
        </p:txBody>
      </p:sp>
      <p:sp>
        <p:nvSpPr>
          <p:cNvPr id="22835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829675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97" tIns="45699" rIns="91397" bIns="45699" numCol="1" anchor="b" anchorCtr="0" compatLnSpc="1">
            <a:prstTxWarp prst="textNoShape">
              <a:avLst/>
            </a:prstTxWarp>
          </a:bodyPr>
          <a:lstStyle>
            <a:lvl1pPr algn="r" defTabSz="911225" eaLnBrk="1" latinLnBrk="1" hangingPunct="1">
              <a:spcBef>
                <a:spcPct val="0"/>
              </a:spcBef>
              <a:buClrTx/>
              <a:buFontTx/>
              <a:buNone/>
              <a:defRPr sz="1200" b="0" i="0">
                <a:latin typeface="굴림" pitchFamily="34" charset="-127"/>
              </a:defRPr>
            </a:lvl1pPr>
          </a:lstStyle>
          <a:p>
            <a:fld id="{6342C0B7-E37E-4605-86C5-DF5561DFBDA3}" type="slidenum">
              <a:rPr lang="en-US" altLang="ko-KR"/>
              <a:pPr/>
              <a:t>‹#›</a:t>
            </a:fld>
            <a:endParaRPr lang="en-US" altLang="ko-K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 latinLnBrk="1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34" charset="-127"/>
        <a:ea typeface="굴림" pitchFamily="34" charset="-127"/>
        <a:cs typeface="+mn-cs"/>
      </a:defRPr>
    </a:lvl1pPr>
    <a:lvl2pPr marL="457200" algn="l" rtl="0" fontAlgn="base" latinLnBrk="1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34" charset="-127"/>
        <a:ea typeface="굴림" pitchFamily="34" charset="-127"/>
        <a:cs typeface="+mn-cs"/>
      </a:defRPr>
    </a:lvl2pPr>
    <a:lvl3pPr marL="914400" algn="l" rtl="0" fontAlgn="base" latinLnBrk="1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34" charset="-127"/>
        <a:ea typeface="굴림" pitchFamily="34" charset="-127"/>
        <a:cs typeface="+mn-cs"/>
      </a:defRPr>
    </a:lvl3pPr>
    <a:lvl4pPr marL="1371600" algn="l" rtl="0" fontAlgn="base" latinLnBrk="1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34" charset="-127"/>
        <a:ea typeface="굴림" pitchFamily="34" charset="-127"/>
        <a:cs typeface="+mn-cs"/>
      </a:defRPr>
    </a:lvl4pPr>
    <a:lvl5pPr marL="1828800" algn="l" rtl="0" fontAlgn="base" latinLnBrk="1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34" charset="-127"/>
        <a:ea typeface="굴림" pitchFamily="34" charset="-127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4ECDF0D-E7DF-4466-BE70-28D096028040}" type="slidenum">
              <a:rPr lang="en-US" altLang="ko-KR"/>
              <a:pPr/>
              <a:t>0</a:t>
            </a:fld>
            <a:endParaRPr lang="en-US" altLang="ko-KR" dirty="0"/>
          </a:p>
        </p:txBody>
      </p:sp>
      <p:sp>
        <p:nvSpPr>
          <p:cNvPr id="11991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06488" y="696913"/>
            <a:ext cx="4649787" cy="3487737"/>
          </a:xfrm>
          <a:ln/>
        </p:spPr>
      </p:sp>
      <p:sp>
        <p:nvSpPr>
          <p:cNvPr id="11991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7388" y="4414838"/>
            <a:ext cx="5483225" cy="4184650"/>
          </a:xfrm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ko-KR" alt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18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57200" y="3382963"/>
            <a:ext cx="6380163" cy="1082675"/>
          </a:xfrm>
          <a:effectLst/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altLang="ko-KR"/>
              <a:t>Click to edit Master title style</a:t>
            </a:r>
          </a:p>
        </p:txBody>
      </p:sp>
      <p:sp>
        <p:nvSpPr>
          <p:cNvPr id="12318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57200" y="4468813"/>
            <a:ext cx="6400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>
                <a:solidFill>
                  <a:srgbClr val="969696"/>
                </a:solidFill>
              </a:defRPr>
            </a:lvl1pPr>
          </a:lstStyle>
          <a:p>
            <a:r>
              <a:rPr lang="en-US" altLang="ko-KR"/>
              <a:t>Click to edit Master subtitle style</a:t>
            </a:r>
          </a:p>
        </p:txBody>
      </p:sp>
      <p:sp>
        <p:nvSpPr>
          <p:cNvPr id="1231876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 dirty="0"/>
          </a:p>
        </p:txBody>
      </p:sp>
      <p:sp>
        <p:nvSpPr>
          <p:cNvPr id="1231877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A95226C-1C58-4657-8576-352C3E6EC3CC}" type="slidenum">
              <a:rPr lang="en-US" altLang="ko-KR"/>
              <a:pPr/>
              <a:t>‹#›</a:t>
            </a:fld>
            <a:endParaRPr lang="en-US" altLang="ko-KR" dirty="0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76200"/>
            <a:ext cx="2057400" cy="60499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76200"/>
            <a:ext cx="6019800" cy="60499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7FF6BE1-F1AB-4798-8EBE-8D05BFE5E96F}" type="slidenum">
              <a:rPr lang="en-US" altLang="ko-KR"/>
              <a:pPr/>
              <a:t>‹#›</a:t>
            </a:fld>
            <a:endParaRPr lang="en-US" altLang="ko-KR" dirty="0"/>
          </a:p>
        </p:txBody>
      </p:sp>
    </p:spTree>
  </p:cSld>
  <p:clrMapOvr>
    <a:masterClrMapping/>
  </p:clrMapOvr>
  <p:transition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6889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47838"/>
            <a:ext cx="4038600" cy="43783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747838"/>
            <a:ext cx="4038600" cy="21129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4013200"/>
            <a:ext cx="4038600" cy="2112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ko-KR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ko-KR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8342313" y="6657975"/>
            <a:ext cx="838200" cy="371475"/>
          </a:xfrm>
        </p:spPr>
        <p:txBody>
          <a:bodyPr/>
          <a:lstStyle>
            <a:lvl1pPr>
              <a:defRPr/>
            </a:lvl1pPr>
          </a:lstStyle>
          <a:p>
            <a:fld id="{0CEE57D1-9FD4-4252-BC39-6ACB93FC4AAB}" type="slidenum">
              <a:rPr lang="en-US" altLang="ko-KR"/>
              <a:pPr/>
              <a:t>‹#›</a:t>
            </a:fld>
            <a:endParaRPr lang="en-US" altLang="ko-KR" dirty="0"/>
          </a:p>
        </p:txBody>
      </p:sp>
    </p:spTree>
  </p:cSld>
  <p:clrMapOvr>
    <a:masterClrMapping/>
  </p:clrMapOvr>
  <p:transition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6889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747838"/>
            <a:ext cx="8229600" cy="43783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ko-K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ko-K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42313" y="6657975"/>
            <a:ext cx="838200" cy="371475"/>
          </a:xfrm>
        </p:spPr>
        <p:txBody>
          <a:bodyPr/>
          <a:lstStyle>
            <a:lvl1pPr>
              <a:defRPr/>
            </a:lvl1pPr>
          </a:lstStyle>
          <a:p>
            <a:fld id="{0B7C8024-9A1C-47F7-B5C3-A1C3791F613F}" type="slidenum">
              <a:rPr lang="en-US" altLang="ko-KR"/>
              <a:pPr/>
              <a:t>‹#›</a:t>
            </a:fld>
            <a:endParaRPr lang="en-US" altLang="ko-KR" dirty="0"/>
          </a:p>
        </p:txBody>
      </p:sp>
    </p:spTree>
  </p:cSld>
  <p:clrMapOvr>
    <a:masterClrMapping/>
  </p:clrMapOvr>
  <p:transition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77AA4D1-6B23-4F77-8FF7-47BFDC087ADC}" type="slidenum">
              <a:rPr lang="en-US" altLang="ko-KR"/>
              <a:pPr/>
              <a:t>‹#›</a:t>
            </a:fld>
            <a:endParaRPr lang="en-US" altLang="ko-KR" dirty="0"/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06ED40-069D-404E-8E9A-BB982E3C1796}" type="slidenum">
              <a:rPr lang="en-US" altLang="ko-KR"/>
              <a:pPr/>
              <a:t>‹#›</a:t>
            </a:fld>
            <a:endParaRPr lang="en-US" altLang="ko-KR" dirty="0"/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47838"/>
            <a:ext cx="4038600" cy="43783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47838"/>
            <a:ext cx="4038600" cy="43783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AB64414-3FBA-4250-B54A-21EADA63EF8E}" type="slidenum">
              <a:rPr lang="en-US" altLang="ko-KR"/>
              <a:pPr/>
              <a:t>‹#›</a:t>
            </a:fld>
            <a:endParaRPr lang="en-US" altLang="ko-KR" dirty="0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F61AED1-416B-49A8-94F7-D26DEB111724}" type="slidenum">
              <a:rPr lang="en-US" altLang="ko-KR"/>
              <a:pPr/>
              <a:t>‹#›</a:t>
            </a:fld>
            <a:endParaRPr lang="en-US" altLang="ko-KR" dirty="0"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FC9481-B040-489F-92FF-5D9EA5727BA9}" type="slidenum">
              <a:rPr lang="en-US" altLang="ko-KR"/>
              <a:pPr/>
              <a:t>‹#›</a:t>
            </a:fld>
            <a:endParaRPr lang="en-US" altLang="ko-KR" dirty="0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8DAD666-874C-4396-AF5E-330F6190C35D}" type="slidenum">
              <a:rPr lang="en-US" altLang="ko-KR"/>
              <a:pPr/>
              <a:t>‹#›</a:t>
            </a:fld>
            <a:endParaRPr lang="en-US" altLang="ko-KR" dirty="0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175D076-0EA1-45F6-88AE-A566BA5E21A3}" type="slidenum">
              <a:rPr lang="en-US" altLang="ko-KR"/>
              <a:pPr/>
              <a:t>‹#›</a:t>
            </a:fld>
            <a:endParaRPr lang="en-US" altLang="ko-KR" dirty="0"/>
          </a:p>
        </p:txBody>
      </p:sp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D5FF8AF-832E-4E55-A719-FA99D269E18C}" type="slidenum">
              <a:rPr lang="en-US" altLang="ko-KR"/>
              <a:pPr/>
              <a:t>‹#›</a:t>
            </a:fld>
            <a:endParaRPr lang="en-US" altLang="ko-KR" dirty="0"/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0850" name="Rectangle 2"/>
          <p:cNvSpPr>
            <a:spLocks noChangeArrowheads="1"/>
          </p:cNvSpPr>
          <p:nvPr userDrawn="1"/>
        </p:nvSpPr>
        <p:spPr bwMode="auto">
          <a:xfrm>
            <a:off x="0" y="0"/>
            <a:ext cx="9144000" cy="765175"/>
          </a:xfrm>
          <a:prstGeom prst="rect">
            <a:avLst/>
          </a:prstGeom>
          <a:gradFill rotWithShape="1">
            <a:gsLst>
              <a:gs pos="0">
                <a:srgbClr val="6699FF">
                  <a:gamma/>
                  <a:shade val="56078"/>
                  <a:invGamma/>
                </a:srgbClr>
              </a:gs>
              <a:gs pos="50000">
                <a:srgbClr val="6699FF">
                  <a:alpha val="98000"/>
                </a:srgbClr>
              </a:gs>
              <a:gs pos="100000">
                <a:srgbClr val="6699FF">
                  <a:gamma/>
                  <a:shade val="56078"/>
                  <a:invGamma/>
                </a:srgbClr>
              </a:gs>
            </a:gsLst>
            <a:lin ang="0" scaled="1"/>
          </a:gra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230851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76200"/>
            <a:ext cx="8229600" cy="688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ko-KR" smtClean="0"/>
              <a:t>Click To Edit Master Title Style</a:t>
            </a:r>
          </a:p>
        </p:txBody>
      </p:sp>
      <p:sp>
        <p:nvSpPr>
          <p:cNvPr id="1230852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747838"/>
            <a:ext cx="8229600" cy="437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ko-KR" smtClean="0"/>
              <a:t>Click to 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</a:p>
        </p:txBody>
      </p:sp>
      <p:sp>
        <p:nvSpPr>
          <p:cNvPr id="1230853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spcBef>
                <a:spcPct val="0"/>
              </a:spcBef>
              <a:buClrTx/>
              <a:buFontTx/>
              <a:buNone/>
              <a:defRPr kumimoji="0" sz="1400" b="0" i="0"/>
            </a:lvl1pPr>
          </a:lstStyle>
          <a:p>
            <a:endParaRPr lang="en-US" altLang="ko-KR" dirty="0"/>
          </a:p>
        </p:txBody>
      </p:sp>
      <p:sp>
        <p:nvSpPr>
          <p:cNvPr id="1230854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spcBef>
                <a:spcPct val="0"/>
              </a:spcBef>
              <a:buClrTx/>
              <a:buFontTx/>
              <a:buNone/>
              <a:defRPr kumimoji="0" sz="1400" b="0" i="0"/>
            </a:lvl1pPr>
          </a:lstStyle>
          <a:p>
            <a:endParaRPr lang="en-US" altLang="ko-KR" dirty="0"/>
          </a:p>
        </p:txBody>
      </p:sp>
      <p:sp>
        <p:nvSpPr>
          <p:cNvPr id="1230855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342313" y="6657975"/>
            <a:ext cx="838200" cy="371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spcBef>
                <a:spcPct val="0"/>
              </a:spcBef>
              <a:buClrTx/>
              <a:buFontTx/>
              <a:buNone/>
              <a:defRPr kumimoji="0" sz="900" i="0"/>
            </a:lvl1pPr>
          </a:lstStyle>
          <a:p>
            <a:fld id="{38A33789-51EE-4DC7-813C-5EDD861D2724}" type="slidenum">
              <a:rPr lang="en-US" altLang="ko-KR"/>
              <a:pPr/>
              <a:t>‹#›</a:t>
            </a:fld>
            <a:endParaRPr lang="en-US" altLang="ko-K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  <p:sldLayoutId id="2147483662" r:id="rId13"/>
  </p:sldLayoutIdLst>
  <p:transition>
    <p:fade/>
  </p:transition>
  <p:timing>
    <p:tnLst>
      <p:par>
        <p:cTn id="1" dur="indefinite" restart="never" nodeType="tmRoot"/>
      </p:par>
    </p:tnLst>
  </p:timing>
  <p:hf hdr="0" ftr="0" dt="0"/>
  <p:txStyles>
    <p:titleStyle>
      <a:lvl1pPr algn="l" rtl="0" fontAlgn="base" latinLnBrk="1">
        <a:lnSpc>
          <a:spcPct val="85000"/>
        </a:lnSpc>
        <a:spcBef>
          <a:spcPct val="0"/>
        </a:spcBef>
        <a:spcAft>
          <a:spcPct val="0"/>
        </a:spcAft>
        <a:defRPr kumimoji="1" sz="3200" b="1" i="1">
          <a:solidFill>
            <a:schemeClr val="bg1"/>
          </a:solidFill>
          <a:latin typeface="+mj-lt"/>
          <a:ea typeface="+mj-ea"/>
          <a:cs typeface="+mj-cs"/>
        </a:defRPr>
      </a:lvl1pPr>
      <a:lvl2pPr algn="l" rtl="0" fontAlgn="base" latinLnBrk="1">
        <a:lnSpc>
          <a:spcPct val="85000"/>
        </a:lnSpc>
        <a:spcBef>
          <a:spcPct val="0"/>
        </a:spcBef>
        <a:spcAft>
          <a:spcPct val="0"/>
        </a:spcAft>
        <a:defRPr kumimoji="1" sz="3200" b="1" i="1">
          <a:solidFill>
            <a:schemeClr val="bg1"/>
          </a:solidFill>
          <a:latin typeface="Arial" charset="0"/>
          <a:ea typeface="굴림" pitchFamily="34" charset="-127"/>
        </a:defRPr>
      </a:lvl2pPr>
      <a:lvl3pPr algn="l" rtl="0" fontAlgn="base" latinLnBrk="1">
        <a:lnSpc>
          <a:spcPct val="85000"/>
        </a:lnSpc>
        <a:spcBef>
          <a:spcPct val="0"/>
        </a:spcBef>
        <a:spcAft>
          <a:spcPct val="0"/>
        </a:spcAft>
        <a:defRPr kumimoji="1" sz="3200" b="1" i="1">
          <a:solidFill>
            <a:schemeClr val="bg1"/>
          </a:solidFill>
          <a:latin typeface="Arial" charset="0"/>
          <a:ea typeface="굴림" pitchFamily="34" charset="-127"/>
        </a:defRPr>
      </a:lvl3pPr>
      <a:lvl4pPr algn="l" rtl="0" fontAlgn="base" latinLnBrk="1">
        <a:lnSpc>
          <a:spcPct val="85000"/>
        </a:lnSpc>
        <a:spcBef>
          <a:spcPct val="0"/>
        </a:spcBef>
        <a:spcAft>
          <a:spcPct val="0"/>
        </a:spcAft>
        <a:defRPr kumimoji="1" sz="3200" b="1" i="1">
          <a:solidFill>
            <a:schemeClr val="bg1"/>
          </a:solidFill>
          <a:latin typeface="Arial" charset="0"/>
          <a:ea typeface="굴림" pitchFamily="34" charset="-127"/>
        </a:defRPr>
      </a:lvl4pPr>
      <a:lvl5pPr algn="l" rtl="0" fontAlgn="base" latinLnBrk="1">
        <a:lnSpc>
          <a:spcPct val="85000"/>
        </a:lnSpc>
        <a:spcBef>
          <a:spcPct val="0"/>
        </a:spcBef>
        <a:spcAft>
          <a:spcPct val="0"/>
        </a:spcAft>
        <a:defRPr kumimoji="1" sz="3200" b="1" i="1">
          <a:solidFill>
            <a:schemeClr val="bg1"/>
          </a:solidFill>
          <a:latin typeface="Arial" charset="0"/>
          <a:ea typeface="굴림" pitchFamily="34" charset="-127"/>
        </a:defRPr>
      </a:lvl5pPr>
      <a:lvl6pPr marL="457200" algn="l" rtl="0" fontAlgn="base" latinLnBrk="1">
        <a:lnSpc>
          <a:spcPct val="85000"/>
        </a:lnSpc>
        <a:spcBef>
          <a:spcPct val="0"/>
        </a:spcBef>
        <a:spcAft>
          <a:spcPct val="0"/>
        </a:spcAft>
        <a:defRPr kumimoji="1" sz="3200" b="1" i="1">
          <a:solidFill>
            <a:schemeClr val="bg1"/>
          </a:solidFill>
          <a:latin typeface="Arial" charset="0"/>
          <a:ea typeface="굴림" pitchFamily="34" charset="-127"/>
        </a:defRPr>
      </a:lvl6pPr>
      <a:lvl7pPr marL="914400" algn="l" rtl="0" fontAlgn="base" latinLnBrk="1">
        <a:lnSpc>
          <a:spcPct val="85000"/>
        </a:lnSpc>
        <a:spcBef>
          <a:spcPct val="0"/>
        </a:spcBef>
        <a:spcAft>
          <a:spcPct val="0"/>
        </a:spcAft>
        <a:defRPr kumimoji="1" sz="3200" b="1" i="1">
          <a:solidFill>
            <a:schemeClr val="bg1"/>
          </a:solidFill>
          <a:latin typeface="Arial" charset="0"/>
          <a:ea typeface="굴림" pitchFamily="34" charset="-127"/>
        </a:defRPr>
      </a:lvl7pPr>
      <a:lvl8pPr marL="1371600" algn="l" rtl="0" fontAlgn="base" latinLnBrk="1">
        <a:lnSpc>
          <a:spcPct val="85000"/>
        </a:lnSpc>
        <a:spcBef>
          <a:spcPct val="0"/>
        </a:spcBef>
        <a:spcAft>
          <a:spcPct val="0"/>
        </a:spcAft>
        <a:defRPr kumimoji="1" sz="3200" b="1" i="1">
          <a:solidFill>
            <a:schemeClr val="bg1"/>
          </a:solidFill>
          <a:latin typeface="Arial" charset="0"/>
          <a:ea typeface="굴림" pitchFamily="34" charset="-127"/>
        </a:defRPr>
      </a:lvl8pPr>
      <a:lvl9pPr marL="1828800" algn="l" rtl="0" fontAlgn="base" latinLnBrk="1">
        <a:lnSpc>
          <a:spcPct val="85000"/>
        </a:lnSpc>
        <a:spcBef>
          <a:spcPct val="0"/>
        </a:spcBef>
        <a:spcAft>
          <a:spcPct val="0"/>
        </a:spcAft>
        <a:defRPr kumimoji="1" sz="3200" b="1" i="1">
          <a:solidFill>
            <a:schemeClr val="bg1"/>
          </a:solidFill>
          <a:latin typeface="Arial" charset="0"/>
          <a:ea typeface="굴림" pitchFamily="34" charset="-127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0000FF"/>
        </a:buClr>
        <a:buFont typeface="Wingdings" pitchFamily="2" charset="2"/>
        <a:buChar char="q"/>
        <a:defRPr kumimoji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00FF"/>
        </a:buClr>
        <a:buFont typeface="Wingdings" pitchFamily="2" charset="2"/>
        <a:buChar char="q"/>
        <a:defRPr kumimoji="1" sz="16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0000FF"/>
        </a:buClr>
        <a:buFont typeface="Wingdings" pitchFamily="2" charset="2"/>
        <a:buChar char="q"/>
        <a:defRPr kumimoji="1" sz="1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0000FF"/>
        </a:buClr>
        <a:buFont typeface="Wingdings" pitchFamily="2" charset="2"/>
        <a:buChar char="q"/>
        <a:defRPr kumimoji="1" sz="14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0000FF"/>
        </a:buClr>
        <a:buFont typeface="Wingdings" pitchFamily="2" charset="2"/>
        <a:buChar char="q"/>
        <a:defRPr kumimoji="1" sz="14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lr>
          <a:srgbClr val="0000FF"/>
        </a:buClr>
        <a:buFont typeface="Wingdings" pitchFamily="2" charset="2"/>
        <a:buChar char="q"/>
        <a:defRPr kumimoji="1" sz="14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lr>
          <a:srgbClr val="0000FF"/>
        </a:buClr>
        <a:buFont typeface="Wingdings" pitchFamily="2" charset="2"/>
        <a:buChar char="q"/>
        <a:defRPr kumimoji="1" sz="14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lr>
          <a:srgbClr val="0000FF"/>
        </a:buClr>
        <a:buFont typeface="Wingdings" pitchFamily="2" charset="2"/>
        <a:buChar char="q"/>
        <a:defRPr kumimoji="1" sz="14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lr>
          <a:srgbClr val="0000FF"/>
        </a:buClr>
        <a:buFont typeface="Wingdings" pitchFamily="2" charset="2"/>
        <a:buChar char="q"/>
        <a:defRPr kumimoji="1" sz="14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</p:sldLayoutIdLst>
  <p:transition>
    <p:fade/>
  </p:transition>
  <p:txStyles>
    <p:titleStyle>
      <a:lvl1pPr algn="l" rtl="0" eaLnBrk="0" fontAlgn="base" latinLnBrk="1" hangingPunct="0">
        <a:spcBef>
          <a:spcPct val="0"/>
        </a:spcBef>
        <a:spcAft>
          <a:spcPct val="0"/>
        </a:spcAft>
        <a:defRPr kumimoji="1" sz="2800">
          <a:solidFill>
            <a:schemeClr val="bg1"/>
          </a:solidFill>
          <a:latin typeface="Arial" charset="0"/>
          <a:ea typeface="+mj-ea"/>
          <a:cs typeface="+mj-cs"/>
        </a:defRPr>
      </a:lvl1pPr>
      <a:lvl2pPr algn="l" rtl="0" eaLnBrk="0" fontAlgn="base" latinLnBrk="1" hangingPunct="0">
        <a:spcBef>
          <a:spcPct val="0"/>
        </a:spcBef>
        <a:spcAft>
          <a:spcPct val="0"/>
        </a:spcAft>
        <a:defRPr kumimoji="1" sz="2800">
          <a:solidFill>
            <a:schemeClr val="bg1"/>
          </a:solidFill>
          <a:latin typeface="Arial" charset="0"/>
          <a:ea typeface="굴림" pitchFamily="50" charset="-127"/>
        </a:defRPr>
      </a:lvl2pPr>
      <a:lvl3pPr algn="l" rtl="0" eaLnBrk="0" fontAlgn="base" latinLnBrk="1" hangingPunct="0">
        <a:spcBef>
          <a:spcPct val="0"/>
        </a:spcBef>
        <a:spcAft>
          <a:spcPct val="0"/>
        </a:spcAft>
        <a:defRPr kumimoji="1" sz="2800">
          <a:solidFill>
            <a:schemeClr val="bg1"/>
          </a:solidFill>
          <a:latin typeface="Arial" charset="0"/>
          <a:ea typeface="굴림" pitchFamily="50" charset="-127"/>
        </a:defRPr>
      </a:lvl3pPr>
      <a:lvl4pPr algn="l" rtl="0" eaLnBrk="0" fontAlgn="base" latinLnBrk="1" hangingPunct="0">
        <a:spcBef>
          <a:spcPct val="0"/>
        </a:spcBef>
        <a:spcAft>
          <a:spcPct val="0"/>
        </a:spcAft>
        <a:defRPr kumimoji="1" sz="2800">
          <a:solidFill>
            <a:schemeClr val="bg1"/>
          </a:solidFill>
          <a:latin typeface="Arial" charset="0"/>
          <a:ea typeface="굴림" pitchFamily="50" charset="-127"/>
        </a:defRPr>
      </a:lvl4pPr>
      <a:lvl5pPr algn="l" rtl="0" eaLnBrk="0" fontAlgn="base" latinLnBrk="1" hangingPunct="0">
        <a:spcBef>
          <a:spcPct val="0"/>
        </a:spcBef>
        <a:spcAft>
          <a:spcPct val="0"/>
        </a:spcAft>
        <a:defRPr kumimoji="1" sz="2800">
          <a:solidFill>
            <a:schemeClr val="bg1"/>
          </a:solidFill>
          <a:latin typeface="Arial" charset="0"/>
          <a:ea typeface="굴림" pitchFamily="50" charset="-127"/>
        </a:defRPr>
      </a:lvl5pPr>
      <a:lvl6pPr marL="457200" algn="l" rtl="0" fontAlgn="base" latinLnBrk="1">
        <a:spcBef>
          <a:spcPct val="0"/>
        </a:spcBef>
        <a:spcAft>
          <a:spcPct val="0"/>
        </a:spcAft>
        <a:defRPr kumimoji="1" sz="2800">
          <a:solidFill>
            <a:schemeClr val="bg1"/>
          </a:solidFill>
          <a:latin typeface="굴림" pitchFamily="50" charset="-127"/>
          <a:ea typeface="굴림" pitchFamily="50" charset="-127"/>
        </a:defRPr>
      </a:lvl6pPr>
      <a:lvl7pPr marL="914400" algn="l" rtl="0" fontAlgn="base" latinLnBrk="1">
        <a:spcBef>
          <a:spcPct val="0"/>
        </a:spcBef>
        <a:spcAft>
          <a:spcPct val="0"/>
        </a:spcAft>
        <a:defRPr kumimoji="1" sz="2800">
          <a:solidFill>
            <a:schemeClr val="bg1"/>
          </a:solidFill>
          <a:latin typeface="굴림" pitchFamily="50" charset="-127"/>
          <a:ea typeface="굴림" pitchFamily="50" charset="-127"/>
        </a:defRPr>
      </a:lvl7pPr>
      <a:lvl8pPr marL="1371600" algn="l" rtl="0" fontAlgn="base" latinLnBrk="1">
        <a:spcBef>
          <a:spcPct val="0"/>
        </a:spcBef>
        <a:spcAft>
          <a:spcPct val="0"/>
        </a:spcAft>
        <a:defRPr kumimoji="1" sz="2800">
          <a:solidFill>
            <a:schemeClr val="bg1"/>
          </a:solidFill>
          <a:latin typeface="굴림" pitchFamily="50" charset="-127"/>
          <a:ea typeface="굴림" pitchFamily="50" charset="-127"/>
        </a:defRPr>
      </a:lvl8pPr>
      <a:lvl9pPr marL="1828800" algn="l" rtl="0" fontAlgn="base" latinLnBrk="1">
        <a:spcBef>
          <a:spcPct val="0"/>
        </a:spcBef>
        <a:spcAft>
          <a:spcPct val="0"/>
        </a:spcAft>
        <a:defRPr kumimoji="1" sz="2800">
          <a:solidFill>
            <a:schemeClr val="bg1"/>
          </a:solidFill>
          <a:latin typeface="굴림" pitchFamily="50" charset="-127"/>
          <a:ea typeface="굴림" pitchFamily="50" charset="-127"/>
        </a:defRPr>
      </a:lvl9pPr>
    </p:titleStyle>
    <p:bodyStyle>
      <a:lvl1pPr marL="342900" indent="-342900" algn="l" rtl="0" eaLnBrk="0" fontAlgn="base" latinLnBrk="1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Arial" charset="0"/>
          <a:ea typeface="+mn-ea"/>
          <a:cs typeface="+mn-cs"/>
        </a:defRPr>
      </a:lvl1pPr>
      <a:lvl2pPr marL="742950" indent="-285750" algn="l" rtl="0" eaLnBrk="0" fontAlgn="base" latinLnBrk="1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Arial" charset="0"/>
          <a:ea typeface="+mn-ea"/>
        </a:defRPr>
      </a:lvl2pPr>
      <a:lvl3pPr marL="1143000" indent="-228600" algn="l" rtl="0" eaLnBrk="0" fontAlgn="base" latinLnBrk="1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Arial" charset="0"/>
          <a:ea typeface="+mn-ea"/>
        </a:defRPr>
      </a:lvl3pPr>
      <a:lvl4pPr marL="1600200" indent="-228600" algn="l" rtl="0" eaLnBrk="0" fontAlgn="base" latinLnBrk="1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Arial" charset="0"/>
          <a:ea typeface="+mn-ea"/>
        </a:defRPr>
      </a:lvl4pPr>
      <a:lvl5pPr marL="2057400" indent="-228600" algn="l" rtl="0" eaLnBrk="0" fontAlgn="base" latinLnBrk="1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Arial" charset="0"/>
          <a:ea typeface="+mn-ea"/>
        </a:defRPr>
      </a:lvl5pPr>
      <a:lvl6pPr marL="25146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082" name="Rectangle 2"/>
          <p:cNvSpPr>
            <a:spLocks noChangeArrowheads="1"/>
          </p:cNvSpPr>
          <p:nvPr/>
        </p:nvSpPr>
        <p:spPr bwMode="auto">
          <a:xfrm>
            <a:off x="0" y="2478088"/>
            <a:ext cx="9144000" cy="1522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 algn="ctr" eaLnBrk="1" latinLnBrk="1" hangingPunct="1">
              <a:lnSpc>
                <a:spcPct val="90000"/>
              </a:lnSpc>
              <a:buClrTx/>
              <a:buFontTx/>
              <a:buNone/>
            </a:pPr>
            <a:r>
              <a:rPr lang="en-US" altLang="ko-KR" sz="3600" dirty="0" smtClean="0">
                <a:solidFill>
                  <a:srgbClr val="000000"/>
                </a:solidFill>
                <a:ea typeface="HY견고딕" pitchFamily="18" charset="-127"/>
              </a:rPr>
              <a:t>JCT-VC </a:t>
            </a:r>
            <a:r>
              <a:rPr lang="en-US" altLang="ko-KR" sz="3600" dirty="0" smtClean="0">
                <a:solidFill>
                  <a:srgbClr val="000000"/>
                </a:solidFill>
                <a:ea typeface="HY견고딕" pitchFamily="18" charset="-127"/>
              </a:rPr>
              <a:t>G591</a:t>
            </a:r>
            <a:r>
              <a:rPr lang="en-US" altLang="ko-KR" sz="3600" dirty="0" smtClean="0">
                <a:solidFill>
                  <a:srgbClr val="000000"/>
                </a:solidFill>
                <a:ea typeface="HY견고딕" pitchFamily="18" charset="-127"/>
              </a:rPr>
              <a:t> </a:t>
            </a:r>
            <a:endParaRPr lang="en-US" altLang="ko-KR" sz="3600" dirty="0" smtClean="0">
              <a:solidFill>
                <a:srgbClr val="000000"/>
              </a:solidFill>
              <a:ea typeface="HY견고딕" pitchFamily="18" charset="-127"/>
            </a:endParaRPr>
          </a:p>
          <a:p>
            <a:pPr marL="342900" indent="-342900" algn="ctr" eaLnBrk="1" latinLnBrk="1" hangingPunct="1">
              <a:lnSpc>
                <a:spcPct val="90000"/>
              </a:lnSpc>
              <a:buClrTx/>
              <a:buFontTx/>
              <a:buNone/>
            </a:pPr>
            <a:r>
              <a:rPr lang="en-US" altLang="ko-KR" sz="3600" dirty="0" smtClean="0">
                <a:solidFill>
                  <a:srgbClr val="000000"/>
                </a:solidFill>
                <a:ea typeface="HY견고딕" pitchFamily="18" charset="-127"/>
              </a:rPr>
              <a:t>Non CE 7: Supplementary Results </a:t>
            </a:r>
          </a:p>
          <a:p>
            <a:pPr marL="342900" indent="-342900" algn="ctr" eaLnBrk="1" latinLnBrk="1" hangingPunct="1">
              <a:lnSpc>
                <a:spcPct val="90000"/>
              </a:lnSpc>
              <a:buClrTx/>
              <a:buFontTx/>
              <a:buNone/>
            </a:pPr>
            <a:r>
              <a:rPr lang="en-US" altLang="ko-KR" sz="3600" dirty="0" smtClean="0">
                <a:solidFill>
                  <a:srgbClr val="000000"/>
                </a:solidFill>
                <a:ea typeface="HY견고딕" pitchFamily="18" charset="-127"/>
              </a:rPr>
              <a:t>for the ROT</a:t>
            </a:r>
            <a:endParaRPr lang="en-US" altLang="ko-KR" sz="3600" dirty="0" smtClean="0">
              <a:solidFill>
                <a:srgbClr val="000000"/>
              </a:solidFill>
              <a:ea typeface="HY견고딕" pitchFamily="18" charset="-127"/>
            </a:endParaRPr>
          </a:p>
          <a:p>
            <a:pPr marL="342900" indent="-342900" algn="ctr" eaLnBrk="1" latinLnBrk="1" hangingPunct="1">
              <a:lnSpc>
                <a:spcPct val="90000"/>
              </a:lnSpc>
              <a:buClrTx/>
              <a:buFontTx/>
              <a:buNone/>
            </a:pPr>
            <a:endParaRPr lang="en-US" altLang="ko-KR" sz="2800" dirty="0" smtClean="0">
              <a:solidFill>
                <a:srgbClr val="000000"/>
              </a:solidFill>
              <a:ea typeface="HY견고딕" pitchFamily="18" charset="-127"/>
            </a:endParaRPr>
          </a:p>
          <a:p>
            <a:pPr marL="342900" indent="-342900" algn="ctr" eaLnBrk="1" latinLnBrk="1" hangingPunct="1">
              <a:lnSpc>
                <a:spcPct val="90000"/>
              </a:lnSpc>
              <a:buClrTx/>
              <a:buFontTx/>
              <a:buNone/>
            </a:pPr>
            <a:r>
              <a:rPr lang="en-US" altLang="ko-KR" sz="2800" dirty="0" smtClean="0">
                <a:solidFill>
                  <a:srgbClr val="000000"/>
                </a:solidFill>
                <a:ea typeface="HY견고딕" pitchFamily="18" charset="-127"/>
              </a:rPr>
              <a:t>Samsung Electronics Co., </a:t>
            </a:r>
            <a:endParaRPr lang="en-US" altLang="ko-KR" sz="2400" b="0" dirty="0" smtClean="0">
              <a:solidFill>
                <a:srgbClr val="000000"/>
              </a:solidFill>
              <a:ea typeface="HY견고딕" pitchFamily="18" charset="-127"/>
            </a:endParaRPr>
          </a:p>
          <a:p>
            <a:pPr marL="342900" indent="-342900" algn="ctr" eaLnBrk="1" latinLnBrk="1" hangingPunct="1">
              <a:lnSpc>
                <a:spcPct val="90000"/>
              </a:lnSpc>
              <a:buClrTx/>
              <a:buFontTx/>
              <a:buNone/>
            </a:pPr>
            <a:r>
              <a:rPr lang="en-US" altLang="ko-KR" sz="2400" b="0" dirty="0" smtClean="0">
                <a:solidFill>
                  <a:srgbClr val="000000"/>
                </a:solidFill>
                <a:ea typeface="HY견고딕" pitchFamily="18" charset="-127"/>
              </a:rPr>
              <a:t>Zhan Ma, </a:t>
            </a:r>
            <a:r>
              <a:rPr lang="en-US" altLang="ko-KR" sz="2400" b="0" dirty="0" smtClean="0">
                <a:solidFill>
                  <a:schemeClr val="accent6">
                    <a:lumMod val="60000"/>
                    <a:lumOff val="40000"/>
                  </a:schemeClr>
                </a:solidFill>
                <a:ea typeface="HY견고딕" pitchFamily="18" charset="-127"/>
              </a:rPr>
              <a:t>Felix Fernandes</a:t>
            </a:r>
            <a:r>
              <a:rPr lang="en-US" altLang="ko-KR" sz="2400" b="0" dirty="0" smtClean="0">
                <a:solidFill>
                  <a:srgbClr val="000000"/>
                </a:solidFill>
                <a:ea typeface="HY견고딕" pitchFamily="18" charset="-127"/>
              </a:rPr>
              <a:t>, Elena Alshina, Alexander Alshin</a:t>
            </a:r>
          </a:p>
          <a:p>
            <a:pPr marL="342900" indent="-342900" algn="ctr" eaLnBrk="1" latinLnBrk="1" hangingPunct="1">
              <a:lnSpc>
                <a:spcPct val="90000"/>
              </a:lnSpc>
              <a:buClrTx/>
              <a:buFontTx/>
              <a:buNone/>
            </a:pPr>
            <a:r>
              <a:rPr lang="en-US" altLang="ko-KR" sz="2400" b="0" dirty="0" smtClean="0">
                <a:solidFill>
                  <a:srgbClr val="000000"/>
                </a:solidFill>
                <a:ea typeface="HY견고딕" pitchFamily="18" charset="-127"/>
              </a:rPr>
              <a:t>November </a:t>
            </a:r>
            <a:r>
              <a:rPr lang="en-US" altLang="ko-KR" sz="2400" b="0" dirty="0" smtClean="0">
                <a:solidFill>
                  <a:srgbClr val="000000"/>
                </a:solidFill>
                <a:ea typeface="HY견고딕" pitchFamily="18" charset="-127"/>
              </a:rPr>
              <a:t>2011</a:t>
            </a:r>
            <a:endParaRPr lang="en-US" altLang="ko-KR" sz="2400" b="0" dirty="0">
              <a:solidFill>
                <a:srgbClr val="000000"/>
              </a:solidFill>
              <a:ea typeface="HY견고딕" pitchFamily="18" charset="-127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ROT Definition (A124)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46800" y="749300"/>
            <a:ext cx="3505200" cy="3048000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 m</a:t>
            </a:r>
            <a:r>
              <a:rPr lang="en-US" baseline="-25000" dirty="0" smtClean="0"/>
              <a:t>i</a:t>
            </a:r>
            <a:r>
              <a:rPr lang="en-US" dirty="0" smtClean="0"/>
              <a:t>  = input residuals,</a:t>
            </a:r>
          </a:p>
          <a:p>
            <a:pPr>
              <a:buNone/>
            </a:pPr>
            <a:r>
              <a:rPr lang="en-US" dirty="0" smtClean="0"/>
              <a:t> m</a:t>
            </a:r>
            <a:r>
              <a:rPr lang="en-US" baseline="-25000" dirty="0" smtClean="0"/>
              <a:t>o</a:t>
            </a:r>
            <a:r>
              <a:rPr lang="en-US" dirty="0" smtClean="0"/>
              <a:t> = ROT coefficients, </a:t>
            </a:r>
          </a:p>
          <a:p>
            <a:pPr>
              <a:buNone/>
            </a:pPr>
            <a:r>
              <a:rPr lang="en-US" dirty="0" smtClean="0"/>
              <a:t> D   = DCT matrix,</a:t>
            </a:r>
          </a:p>
          <a:p>
            <a:pPr>
              <a:buNone/>
            </a:pPr>
            <a:r>
              <a:rPr lang="en-US" dirty="0" smtClean="0"/>
              <a:t> </a:t>
            </a:r>
            <a:r>
              <a:rPr lang="en-US" dirty="0" err="1" smtClean="0"/>
              <a:t>R</a:t>
            </a:r>
            <a:r>
              <a:rPr lang="en-US" baseline="-25000" dirty="0" err="1" smtClean="0"/>
              <a:t>h</a:t>
            </a:r>
            <a:r>
              <a:rPr lang="en-US" dirty="0" smtClean="0"/>
              <a:t> = horizontal ROT matrix,</a:t>
            </a:r>
          </a:p>
          <a:p>
            <a:pPr>
              <a:buNone/>
            </a:pPr>
            <a:r>
              <a:rPr lang="en-US" dirty="0" smtClean="0"/>
              <a:t> </a:t>
            </a:r>
            <a:r>
              <a:rPr lang="en-US" dirty="0" err="1" smtClean="0"/>
              <a:t>R</a:t>
            </a:r>
            <a:r>
              <a:rPr lang="en-US" baseline="-25000" dirty="0" err="1" smtClean="0"/>
              <a:t>v</a:t>
            </a:r>
            <a:r>
              <a:rPr lang="en-US" dirty="0" smtClean="0"/>
              <a:t> = vertical ROT matrix,</a:t>
            </a:r>
          </a:p>
          <a:p>
            <a:pPr>
              <a:buNone/>
            </a:pPr>
            <a:r>
              <a:rPr lang="en-US" dirty="0" smtClean="0"/>
              <a:t> R</a:t>
            </a:r>
            <a:r>
              <a:rPr lang="en-US" baseline="-25000" dirty="0" smtClean="0"/>
              <a:t>x</a:t>
            </a:r>
            <a:r>
              <a:rPr lang="en-US" dirty="0" smtClean="0"/>
              <a:t>, </a:t>
            </a:r>
            <a:r>
              <a:rPr lang="en-US" dirty="0" err="1" smtClean="0"/>
              <a:t>R</a:t>
            </a:r>
            <a:r>
              <a:rPr lang="en-US" baseline="-25000" dirty="0" err="1" smtClean="0"/>
              <a:t>z</a:t>
            </a:r>
            <a:r>
              <a:rPr lang="en-US" dirty="0" smtClean="0"/>
              <a:t> = compound Given’s</a:t>
            </a:r>
          </a:p>
          <a:p>
            <a:pPr>
              <a:buNone/>
            </a:pPr>
            <a:r>
              <a:rPr lang="en-US" dirty="0" smtClean="0"/>
              <a:t>               rotation matrices.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7AA4D1-6B23-4F77-8FF7-47BFDC087ADC}" type="slidenum">
              <a:rPr lang="en-US" altLang="ko-KR" smtClean="0"/>
              <a:pPr/>
              <a:t>9</a:t>
            </a:fld>
            <a:endParaRPr lang="en-US" altLang="ko-KR" dirty="0"/>
          </a:p>
        </p:txBody>
      </p:sp>
      <p:pic>
        <p:nvPicPr>
          <p:cNvPr id="23553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9049" y="744539"/>
            <a:ext cx="3181349" cy="5864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28575" y="1263651"/>
            <a:ext cx="4257675" cy="4806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5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-11111" y="1673226"/>
            <a:ext cx="4291011" cy="460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6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8575" y="2155825"/>
            <a:ext cx="5648325" cy="2223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7" name="Picture 5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1112" y="4462283"/>
            <a:ext cx="5656808" cy="22179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5100" y="76200"/>
            <a:ext cx="8229600" cy="688975"/>
          </a:xfrm>
        </p:spPr>
        <p:txBody>
          <a:bodyPr>
            <a:normAutofit/>
          </a:bodyPr>
          <a:lstStyle/>
          <a:p>
            <a:pPr algn="ctr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Structure of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R</a:t>
            </a:r>
            <a:r>
              <a:rPr lang="en-US" baseline="-25000" dirty="0" err="1" smtClean="0">
                <a:latin typeface="Times New Roman" pitchFamily="18" charset="0"/>
                <a:cs typeface="Times New Roman" pitchFamily="18" charset="0"/>
              </a:rPr>
              <a:t>h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and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R</a:t>
            </a:r>
            <a:r>
              <a:rPr lang="en-US" baseline="-25000" dirty="0" err="1" smtClean="0">
                <a:latin typeface="Times New Roman" pitchFamily="18" charset="0"/>
                <a:cs typeface="Times New Roman" pitchFamily="18" charset="0"/>
              </a:rPr>
              <a:t>v</a:t>
            </a:r>
            <a:endParaRPr lang="en-US" baseline="-25000" dirty="0"/>
          </a:p>
        </p:txBody>
      </p:sp>
      <p:graphicFrame>
        <p:nvGraphicFramePr>
          <p:cNvPr id="3077" name="Object 5"/>
          <p:cNvGraphicFramePr>
            <a:graphicFrameLocks noChangeAspect="1"/>
          </p:cNvGraphicFramePr>
          <p:nvPr/>
        </p:nvGraphicFramePr>
        <p:xfrm>
          <a:off x="1763713" y="1358900"/>
          <a:ext cx="5068887" cy="4299482"/>
        </p:xfrm>
        <a:graphic>
          <a:graphicData uri="http://schemas.openxmlformats.org/presentationml/2006/ole">
            <p:oleObj spid="_x0000_s2051" name="Equation" r:id="rId3" imgW="5257800" imgH="4457520" progId="Equation.3">
              <p:embed/>
            </p:oleObj>
          </a:graphicData>
        </a:graphic>
      </p:graphicFrame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/>
          <p:cNvSpPr txBox="1"/>
          <p:nvPr/>
        </p:nvSpPr>
        <p:spPr>
          <a:xfrm>
            <a:off x="609600" y="838200"/>
            <a:ext cx="7772400" cy="55461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800" dirty="0" smtClean="0"/>
              <a:t> </a:t>
            </a:r>
            <a:r>
              <a:rPr lang="en-US" sz="2400" dirty="0" smtClean="0"/>
              <a:t>Consider the planar rotation matrix R(</a:t>
            </a:r>
            <a:r>
              <a:rPr lang="el-GR" sz="2400" dirty="0" smtClean="0"/>
              <a:t>θ</a:t>
            </a:r>
            <a:r>
              <a:rPr lang="en-US" sz="2400" dirty="0" smtClean="0"/>
              <a:t>):</a:t>
            </a:r>
            <a:br>
              <a:rPr lang="en-US" sz="2400" dirty="0" smtClean="0"/>
            </a:b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/>
            </a:r>
            <a:br>
              <a:rPr lang="en-US" sz="2400" dirty="0" smtClean="0"/>
            </a:br>
            <a:endParaRPr lang="en-US" sz="2400" dirty="0" smtClean="0"/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 Factorize R(</a:t>
            </a:r>
            <a:r>
              <a:rPr lang="el-GR" sz="2400" dirty="0" smtClean="0"/>
              <a:t>θ</a:t>
            </a:r>
            <a:r>
              <a:rPr lang="en-US" sz="2400" dirty="0" smtClean="0"/>
              <a:t>) into lifting matrices:</a:t>
            </a:r>
          </a:p>
          <a:p>
            <a:pPr>
              <a:buNone/>
            </a:pP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>   where                                        and                   </a:t>
            </a:r>
            <a:br>
              <a:rPr lang="en-US" sz="2400" dirty="0" smtClean="0"/>
            </a:br>
            <a:endParaRPr lang="en-US" sz="2400" dirty="0" smtClean="0"/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  Approximate </a:t>
            </a:r>
            <a:r>
              <a:rPr lang="en-US" sz="2400" i="1" dirty="0" smtClean="0"/>
              <a:t>u</a:t>
            </a:r>
            <a:r>
              <a:rPr lang="en-US" sz="2400" dirty="0" smtClean="0"/>
              <a:t>, </a:t>
            </a:r>
            <a:r>
              <a:rPr lang="en-US" sz="2400" i="1" dirty="0" smtClean="0"/>
              <a:t>v</a:t>
            </a:r>
            <a:r>
              <a:rPr lang="en-US" sz="2400" dirty="0" smtClean="0"/>
              <a:t>, w by </a:t>
            </a:r>
            <a:r>
              <a:rPr lang="en-US" sz="2400" dirty="0" err="1" smtClean="0"/>
              <a:t>rationals</a:t>
            </a:r>
            <a:r>
              <a:rPr lang="en-US" sz="2400" dirty="0" smtClean="0"/>
              <a:t> of the form k/32</a:t>
            </a:r>
            <a:br>
              <a:rPr lang="en-US" sz="2400" dirty="0" smtClean="0"/>
            </a:br>
            <a:r>
              <a:rPr lang="en-US" sz="2400" dirty="0" smtClean="0"/>
              <a:t>    to replace multipliers with adders and shifters. 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747" y="152365"/>
            <a:ext cx="8553553" cy="761824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GB" sz="2800" b="0" dirty="0" smtClean="0"/>
              <a:t>Complexity Reduction Using Lifting Matrices (C096)</a:t>
            </a:r>
            <a:endParaRPr lang="en-GB" sz="2800" dirty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 bwMode="auto">
          <a:xfrm>
            <a:off x="323794" y="3821504"/>
            <a:ext cx="8501174" cy="6942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00FF"/>
              </a:buClr>
              <a:buSzTx/>
              <a:buFont typeface="Wingdings" pitchFamily="2" charset="2"/>
              <a:buChar char="q"/>
              <a:tabLst/>
              <a:defRPr/>
            </a:pPr>
            <a:endParaRPr kumimoji="1" lang="en-GB" altLang="ko-KR" sz="1800" b="0" i="0" u="none" strike="noStrike" kern="0" cap="none" spc="0" normalizeH="0" baseline="0" noProof="0" dirty="0" smtClean="0">
              <a:ln>
                <a:noFill/>
              </a:ln>
              <a:solidFill>
                <a:srgbClr val="40404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847851" y="3146425"/>
            <a:ext cx="5441949" cy="942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881189" y="1422401"/>
            <a:ext cx="4697411" cy="10040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922729" y="4485855"/>
            <a:ext cx="3113098" cy="9740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3" name="Picture 7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830959" y="4687887"/>
            <a:ext cx="1957991" cy="5148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R</a:t>
            </a:r>
            <a:r>
              <a:rPr lang="en-US" baseline="-25000" dirty="0" smtClean="0"/>
              <a:t>x</a:t>
            </a:r>
            <a:r>
              <a:rPr lang="en-US" dirty="0" smtClean="0"/>
              <a:t>(</a:t>
            </a:r>
            <a:r>
              <a:rPr lang="el-GR" dirty="0" smtClean="0"/>
              <a:t>θ</a:t>
            </a:r>
            <a:r>
              <a:rPr lang="en-US" dirty="0" smtClean="0"/>
              <a:t>) Complexity Reduction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7AA4D1-6B23-4F77-8FF7-47BFDC087ADC}" type="slidenum">
              <a:rPr lang="en-US" altLang="ko-KR" smtClean="0"/>
              <a:pPr/>
              <a:t>12</a:t>
            </a:fld>
            <a:endParaRPr lang="en-US" altLang="ko-KR" dirty="0"/>
          </a:p>
        </p:txBody>
      </p:sp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163" y="3489315"/>
            <a:ext cx="5024437" cy="5009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4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800" y="4450032"/>
            <a:ext cx="8978900" cy="22451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575" y="838019"/>
            <a:ext cx="5648325" cy="2223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err="1" smtClean="0"/>
              <a:t>R</a:t>
            </a:r>
            <a:r>
              <a:rPr lang="en-US" baseline="-25000" dirty="0" err="1" smtClean="0"/>
              <a:t>z</a:t>
            </a:r>
            <a:r>
              <a:rPr lang="en-US" dirty="0" smtClean="0"/>
              <a:t>(</a:t>
            </a:r>
            <a:r>
              <a:rPr lang="el-GR" dirty="0" smtClean="0"/>
              <a:t>θ</a:t>
            </a:r>
            <a:r>
              <a:rPr lang="en-US" dirty="0" smtClean="0"/>
              <a:t>) Complexity Reduction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7AA4D1-6B23-4F77-8FF7-47BFDC087ADC}" type="slidenum">
              <a:rPr lang="en-US" altLang="ko-KR" smtClean="0"/>
              <a:pPr/>
              <a:t>13</a:t>
            </a:fld>
            <a:endParaRPr lang="en-US" altLang="ko-KR" dirty="0"/>
          </a:p>
        </p:txBody>
      </p:sp>
      <p:pic>
        <p:nvPicPr>
          <p:cNvPr id="25603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568317"/>
            <a:ext cx="5127625" cy="4632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8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800" y="4317710"/>
            <a:ext cx="8761413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1112" y="992957"/>
            <a:ext cx="5656808" cy="22179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Three Changes Made to CE 7 (G304)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+mj-lt"/>
              <a:buAutoNum type="arabicPeriod"/>
            </a:pPr>
            <a:r>
              <a:rPr lang="en-US" b="1" dirty="0" smtClean="0"/>
              <a:t>Storage of 2 sets of lifting multipliers instead of 3 sets</a:t>
            </a:r>
          </a:p>
          <a:p>
            <a:pPr lvl="1"/>
            <a:r>
              <a:rPr lang="en-US" dirty="0" smtClean="0"/>
              <a:t>Performance unchanged</a:t>
            </a:r>
            <a:br>
              <a:rPr lang="en-US" dirty="0" smtClean="0"/>
            </a:br>
            <a:endParaRPr lang="en-US" dirty="0" smtClean="0"/>
          </a:p>
          <a:p>
            <a:pPr>
              <a:buFont typeface="+mj-lt"/>
              <a:buAutoNum type="arabicPeriod"/>
            </a:pPr>
            <a:r>
              <a:rPr lang="en-US" b="1" dirty="0" smtClean="0"/>
              <a:t>16-bit clipping after horizontal and vertical rotational transforms</a:t>
            </a:r>
          </a:p>
          <a:p>
            <a:pPr lvl="1"/>
            <a:r>
              <a:rPr lang="en-US" dirty="0" smtClean="0"/>
              <a:t>Performance unchanged</a:t>
            </a:r>
            <a:br>
              <a:rPr lang="en-US" dirty="0" smtClean="0"/>
            </a:br>
            <a:endParaRPr lang="en-US" dirty="0" smtClean="0"/>
          </a:p>
          <a:p>
            <a:pPr>
              <a:buFont typeface="+mj-lt"/>
              <a:buAutoNum type="arabicPeriod"/>
            </a:pPr>
            <a:r>
              <a:rPr lang="en-US" b="1" dirty="0" smtClean="0"/>
              <a:t>Fast search</a:t>
            </a:r>
          </a:p>
          <a:p>
            <a:pPr lvl="1"/>
            <a:r>
              <a:rPr lang="en-US" dirty="0" smtClean="0"/>
              <a:t>Without fast search, for AI-HE: -0.9% (gain), 131% (runtime)</a:t>
            </a:r>
          </a:p>
          <a:p>
            <a:pPr lvl="1"/>
            <a:r>
              <a:rPr lang="en-US" dirty="0" smtClean="0"/>
              <a:t>With      </a:t>
            </a:r>
            <a:r>
              <a:rPr lang="en-US" dirty="0" smtClean="0"/>
              <a:t>fast search, for AI-HE: </a:t>
            </a:r>
            <a:r>
              <a:rPr lang="en-US" dirty="0" smtClean="0">
                <a:solidFill>
                  <a:srgbClr val="FF0000"/>
                </a:solidFill>
              </a:rPr>
              <a:t>-</a:t>
            </a:r>
            <a:r>
              <a:rPr lang="en-US" dirty="0" smtClean="0">
                <a:solidFill>
                  <a:srgbClr val="FF0000"/>
                </a:solidFill>
              </a:rPr>
              <a:t>0.5%</a:t>
            </a:r>
            <a:r>
              <a:rPr lang="en-US" dirty="0" smtClean="0"/>
              <a:t> </a:t>
            </a:r>
            <a:r>
              <a:rPr lang="en-US" dirty="0" smtClean="0"/>
              <a:t>(gain), </a:t>
            </a:r>
            <a:r>
              <a:rPr lang="en-US" dirty="0" smtClean="0">
                <a:solidFill>
                  <a:srgbClr val="FF0000"/>
                </a:solidFill>
              </a:rPr>
              <a:t>110%</a:t>
            </a:r>
            <a:r>
              <a:rPr lang="en-US" dirty="0" smtClean="0"/>
              <a:t> </a:t>
            </a:r>
            <a:r>
              <a:rPr lang="en-US" dirty="0" smtClean="0"/>
              <a:t>(runtime)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  <a:p>
            <a:pPr>
              <a:buFont typeface="+mj-lt"/>
              <a:buAutoNum type="arabicPeriod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7AA4D1-6B23-4F77-8FF7-47BFDC087ADC}" type="slidenum">
              <a:rPr lang="en-US" altLang="ko-KR" smtClean="0"/>
              <a:pPr/>
              <a:t>1</a:t>
            </a:fld>
            <a:endParaRPr lang="en-US" altLang="ko-KR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Lifting Multipliers in CE 7 (G304)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7AA4D1-6B23-4F77-8FF7-47BFDC087ADC}" type="slidenum">
              <a:rPr lang="en-US" altLang="ko-KR" smtClean="0"/>
              <a:pPr/>
              <a:t>2</a:t>
            </a:fld>
            <a:endParaRPr lang="en-US" altLang="ko-KR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2428875" y="1181103"/>
          <a:ext cx="4286250" cy="838200"/>
        </p:xfrm>
        <a:graphic>
          <a:graphicData uri="http://schemas.openxmlformats.org/drawingml/2006/table">
            <a:tbl>
              <a:tblPr/>
              <a:tblGrid>
                <a:gridCol w="633095"/>
                <a:gridCol w="567055"/>
                <a:gridCol w="571500"/>
                <a:gridCol w="628650"/>
                <a:gridCol w="628650"/>
                <a:gridCol w="628650"/>
                <a:gridCol w="628650"/>
              </a:tblGrid>
              <a:tr h="0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254000" algn="l"/>
                          <a:tab pos="457200" algn="l"/>
                          <a:tab pos="685800" algn="l"/>
                          <a:tab pos="756285" algn="l"/>
                          <a:tab pos="914400" algn="l"/>
                          <a:tab pos="1008380" algn="l"/>
                          <a:tab pos="1260475" algn="l"/>
                        </a:tabLst>
                      </a:pPr>
                      <a:r>
                        <a:rPr lang="en-GB" sz="1100" b="1" dirty="0" smtClean="0">
                          <a:solidFill>
                            <a:schemeClr val="accent2"/>
                          </a:solidFill>
                          <a:latin typeface="Times New Roman"/>
                          <a:ea typeface="MS Mincho"/>
                          <a:cs typeface="Times New Roman"/>
                        </a:rPr>
                        <a:t>U</a:t>
                      </a:r>
                      <a:endParaRPr lang="en-GB" sz="1100" b="1" dirty="0">
                        <a:solidFill>
                          <a:schemeClr val="accent2"/>
                        </a:solidFill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254000" algn="l"/>
                          <a:tab pos="457200" algn="l"/>
                          <a:tab pos="685800" algn="l"/>
                          <a:tab pos="756285" algn="l"/>
                          <a:tab pos="914400" algn="l"/>
                          <a:tab pos="1008380" algn="l"/>
                          <a:tab pos="1260475" algn="l"/>
                        </a:tabLst>
                      </a:pPr>
                      <a:r>
                        <a:rPr lang="en-GB" sz="1100" b="1" dirty="0">
                          <a:solidFill>
                            <a:schemeClr val="accent2"/>
                          </a:solidFill>
                          <a:latin typeface="Times New Roman"/>
                          <a:ea typeface="MS Mincho"/>
                          <a:cs typeface="Times New Roman"/>
                        </a:rPr>
                        <a:t>0</a:t>
                      </a:r>
                      <a:endParaRPr lang="en-US" sz="1100" b="1" dirty="0">
                        <a:solidFill>
                          <a:schemeClr val="accent2"/>
                        </a:solidFill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254000" algn="l"/>
                          <a:tab pos="457200" algn="l"/>
                          <a:tab pos="685800" algn="l"/>
                          <a:tab pos="756285" algn="l"/>
                          <a:tab pos="914400" algn="l"/>
                          <a:tab pos="1008380" algn="l"/>
                          <a:tab pos="1260475" algn="l"/>
                        </a:tabLst>
                      </a:pPr>
                      <a:r>
                        <a:rPr lang="en-GB" sz="1100" b="1" dirty="0">
                          <a:solidFill>
                            <a:schemeClr val="accent2"/>
                          </a:solidFill>
                          <a:latin typeface="Times New Roman"/>
                          <a:ea typeface="MS Mincho"/>
                          <a:cs typeface="Times New Roman"/>
                        </a:rPr>
                        <a:t>1</a:t>
                      </a:r>
                      <a:endParaRPr lang="en-US" sz="1100" b="1" dirty="0">
                        <a:solidFill>
                          <a:schemeClr val="accent2"/>
                        </a:solidFill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254000" algn="l"/>
                          <a:tab pos="457200" algn="l"/>
                          <a:tab pos="685800" algn="l"/>
                          <a:tab pos="756285" algn="l"/>
                          <a:tab pos="914400" algn="l"/>
                          <a:tab pos="1008380" algn="l"/>
                          <a:tab pos="1260475" algn="l"/>
                        </a:tabLst>
                      </a:pPr>
                      <a:r>
                        <a:rPr lang="en-GB" sz="1100" b="1" dirty="0">
                          <a:solidFill>
                            <a:schemeClr val="accent2"/>
                          </a:solidFill>
                          <a:latin typeface="Times New Roman"/>
                          <a:ea typeface="MS Mincho"/>
                          <a:cs typeface="Times New Roman"/>
                        </a:rPr>
                        <a:t>2</a:t>
                      </a:r>
                      <a:endParaRPr lang="en-US" sz="1100" b="1" dirty="0">
                        <a:solidFill>
                          <a:schemeClr val="accent2"/>
                        </a:solidFill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254000" algn="l"/>
                          <a:tab pos="457200" algn="l"/>
                          <a:tab pos="685800" algn="l"/>
                          <a:tab pos="756285" algn="l"/>
                          <a:tab pos="914400" algn="l"/>
                          <a:tab pos="1008380" algn="l"/>
                          <a:tab pos="1260475" algn="l"/>
                        </a:tabLst>
                      </a:pPr>
                      <a:r>
                        <a:rPr lang="en-GB" sz="1100" b="1" dirty="0">
                          <a:solidFill>
                            <a:schemeClr val="accent2"/>
                          </a:solidFill>
                          <a:latin typeface="Times New Roman"/>
                          <a:ea typeface="MS Mincho"/>
                          <a:cs typeface="Times New Roman"/>
                        </a:rPr>
                        <a:t>3</a:t>
                      </a:r>
                      <a:endParaRPr lang="en-US" sz="1100" b="1" dirty="0">
                        <a:solidFill>
                          <a:schemeClr val="accent2"/>
                        </a:solidFill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254000" algn="l"/>
                          <a:tab pos="457200" algn="l"/>
                          <a:tab pos="685800" algn="l"/>
                          <a:tab pos="756285" algn="l"/>
                          <a:tab pos="914400" algn="l"/>
                          <a:tab pos="1008380" algn="l"/>
                          <a:tab pos="1260475" algn="l"/>
                        </a:tabLst>
                      </a:pPr>
                      <a:r>
                        <a:rPr lang="en-GB" sz="1100" b="1" dirty="0">
                          <a:solidFill>
                            <a:schemeClr val="accent2"/>
                          </a:solidFill>
                          <a:latin typeface="Times New Roman"/>
                          <a:ea typeface="MS Mincho"/>
                          <a:cs typeface="Times New Roman"/>
                        </a:rPr>
                        <a:t>4</a:t>
                      </a:r>
                      <a:endParaRPr lang="en-US" sz="1100" b="1" dirty="0">
                        <a:solidFill>
                          <a:schemeClr val="accent2"/>
                        </a:solidFill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254000" algn="l"/>
                          <a:tab pos="457200" algn="l"/>
                          <a:tab pos="685800" algn="l"/>
                          <a:tab pos="756285" algn="l"/>
                          <a:tab pos="914400" algn="l"/>
                          <a:tab pos="1008380" algn="l"/>
                          <a:tab pos="1260475" algn="l"/>
                        </a:tabLst>
                      </a:pPr>
                      <a:r>
                        <a:rPr lang="en-GB" sz="1100" b="1" dirty="0">
                          <a:solidFill>
                            <a:schemeClr val="accent2"/>
                          </a:solidFill>
                          <a:latin typeface="Times New Roman"/>
                          <a:ea typeface="MS Mincho"/>
                          <a:cs typeface="Times New Roman"/>
                        </a:rPr>
                        <a:t>5</a:t>
                      </a:r>
                      <a:endParaRPr lang="en-US" sz="1100" b="1" dirty="0">
                        <a:solidFill>
                          <a:schemeClr val="accent2"/>
                        </a:solidFill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254000" algn="l"/>
                          <a:tab pos="457200" algn="l"/>
                          <a:tab pos="685800" algn="l"/>
                          <a:tab pos="756285" algn="l"/>
                          <a:tab pos="914400" algn="l"/>
                          <a:tab pos="1008380" algn="l"/>
                          <a:tab pos="1260475" algn="l"/>
                        </a:tabLst>
                      </a:pPr>
                      <a:r>
                        <a:rPr lang="en-GB" sz="1100" dirty="0" err="1">
                          <a:solidFill>
                            <a:schemeClr val="accent2"/>
                          </a:solidFill>
                          <a:latin typeface="Times New Roman"/>
                          <a:ea typeface="MS Mincho"/>
                          <a:cs typeface="Times New Roman"/>
                        </a:rPr>
                        <a:t>idx</a:t>
                      </a:r>
                      <a:r>
                        <a:rPr lang="en-GB" sz="1100" dirty="0">
                          <a:solidFill>
                            <a:schemeClr val="accent2"/>
                          </a:solidFill>
                          <a:latin typeface="Times New Roman"/>
                          <a:ea typeface="MS Mincho"/>
                          <a:cs typeface="Times New Roman"/>
                        </a:rPr>
                        <a:t> = 0</a:t>
                      </a:r>
                      <a:endParaRPr lang="en-US" sz="1100" dirty="0">
                        <a:solidFill>
                          <a:schemeClr val="accent2"/>
                        </a:solidFill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254000" algn="l"/>
                          <a:tab pos="457200" algn="l"/>
                          <a:tab pos="685800" algn="l"/>
                          <a:tab pos="756285" algn="l"/>
                          <a:tab pos="914400" algn="l"/>
                          <a:tab pos="1008380" algn="l"/>
                          <a:tab pos="1260475" algn="l"/>
                        </a:tabLst>
                      </a:pPr>
                      <a:r>
                        <a:rPr lang="en-GB" sz="1100">
                          <a:latin typeface="Times New Roman"/>
                          <a:ea typeface="MS Mincho"/>
                          <a:cs typeface="Times New Roman"/>
                        </a:rPr>
                        <a:t>-7</a:t>
                      </a:r>
                      <a:endParaRPr lang="en-US" sz="1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254000" algn="l"/>
                          <a:tab pos="457200" algn="l"/>
                          <a:tab pos="685800" algn="l"/>
                          <a:tab pos="756285" algn="l"/>
                          <a:tab pos="914400" algn="l"/>
                          <a:tab pos="1008380" algn="l"/>
                          <a:tab pos="1260475" algn="l"/>
                        </a:tabLst>
                      </a:pPr>
                      <a:r>
                        <a:rPr lang="en-GB" sz="1100">
                          <a:latin typeface="Times New Roman"/>
                          <a:ea typeface="MS Mincho"/>
                          <a:cs typeface="Times New Roman"/>
                        </a:rPr>
                        <a:t>-7</a:t>
                      </a:r>
                      <a:endParaRPr lang="en-US" sz="1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254000" algn="l"/>
                          <a:tab pos="457200" algn="l"/>
                          <a:tab pos="685800" algn="l"/>
                          <a:tab pos="756285" algn="l"/>
                          <a:tab pos="914400" algn="l"/>
                          <a:tab pos="1008380" algn="l"/>
                          <a:tab pos="1260475" algn="l"/>
                        </a:tabLst>
                      </a:pPr>
                      <a:r>
                        <a:rPr lang="en-GB" sz="1100">
                          <a:latin typeface="Times New Roman"/>
                          <a:ea typeface="MS Mincho"/>
                          <a:cs typeface="Times New Roman"/>
                        </a:rPr>
                        <a:t>5</a:t>
                      </a:r>
                      <a:endParaRPr lang="en-US" sz="1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254000" algn="l"/>
                          <a:tab pos="457200" algn="l"/>
                          <a:tab pos="685800" algn="l"/>
                          <a:tab pos="756285" algn="l"/>
                          <a:tab pos="914400" algn="l"/>
                          <a:tab pos="1008380" algn="l"/>
                          <a:tab pos="1260475" algn="l"/>
                        </a:tabLst>
                      </a:pPr>
                      <a:r>
                        <a:rPr lang="en-GB" sz="1100" dirty="0">
                          <a:solidFill>
                            <a:srgbClr val="FF0000"/>
                          </a:solidFill>
                          <a:latin typeface="Times New Roman"/>
                          <a:ea typeface="MS Mincho"/>
                          <a:cs typeface="Times New Roman"/>
                        </a:rPr>
                        <a:t>-4</a:t>
                      </a:r>
                      <a:endParaRPr lang="en-US" sz="1100" dirty="0">
                        <a:solidFill>
                          <a:srgbClr val="FF0000"/>
                        </a:solidFill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254000" algn="l"/>
                          <a:tab pos="457200" algn="l"/>
                          <a:tab pos="685800" algn="l"/>
                          <a:tab pos="756285" algn="l"/>
                          <a:tab pos="914400" algn="l"/>
                          <a:tab pos="1008380" algn="l"/>
                          <a:tab pos="1260475" algn="l"/>
                        </a:tabLst>
                      </a:pPr>
                      <a:r>
                        <a:rPr lang="en-GB" sz="1100" dirty="0">
                          <a:solidFill>
                            <a:srgbClr val="FF0000"/>
                          </a:solidFill>
                          <a:latin typeface="Times New Roman"/>
                          <a:ea typeface="MS Mincho"/>
                          <a:cs typeface="Times New Roman"/>
                        </a:rPr>
                        <a:t>-2</a:t>
                      </a:r>
                      <a:endParaRPr lang="en-US" sz="1100" dirty="0">
                        <a:solidFill>
                          <a:srgbClr val="FF0000"/>
                        </a:solidFill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254000" algn="l"/>
                          <a:tab pos="457200" algn="l"/>
                          <a:tab pos="685800" algn="l"/>
                          <a:tab pos="756285" algn="l"/>
                          <a:tab pos="914400" algn="l"/>
                          <a:tab pos="1008380" algn="l"/>
                          <a:tab pos="1260475" algn="l"/>
                        </a:tabLst>
                      </a:pPr>
                      <a:r>
                        <a:rPr lang="en-GB" sz="1100" dirty="0">
                          <a:solidFill>
                            <a:srgbClr val="FF0000"/>
                          </a:solidFill>
                          <a:latin typeface="Times New Roman"/>
                          <a:ea typeface="MS Mincho"/>
                          <a:cs typeface="Times New Roman"/>
                        </a:rPr>
                        <a:t>-2</a:t>
                      </a:r>
                      <a:endParaRPr lang="en-US" sz="1100" dirty="0">
                        <a:solidFill>
                          <a:srgbClr val="FF0000"/>
                        </a:solidFill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254000" algn="l"/>
                          <a:tab pos="457200" algn="l"/>
                          <a:tab pos="685800" algn="l"/>
                          <a:tab pos="756285" algn="l"/>
                          <a:tab pos="914400" algn="l"/>
                          <a:tab pos="1008380" algn="l"/>
                          <a:tab pos="1260475" algn="l"/>
                        </a:tabLst>
                      </a:pPr>
                      <a:r>
                        <a:rPr lang="en-GB" sz="1100" dirty="0" err="1">
                          <a:solidFill>
                            <a:schemeClr val="accent2"/>
                          </a:solidFill>
                          <a:latin typeface="Times New Roman"/>
                          <a:ea typeface="MS Mincho"/>
                          <a:cs typeface="Times New Roman"/>
                        </a:rPr>
                        <a:t>idx</a:t>
                      </a:r>
                      <a:r>
                        <a:rPr lang="en-GB" sz="1100" dirty="0">
                          <a:solidFill>
                            <a:schemeClr val="accent2"/>
                          </a:solidFill>
                          <a:latin typeface="Times New Roman"/>
                          <a:ea typeface="MS Mincho"/>
                          <a:cs typeface="Times New Roman"/>
                        </a:rPr>
                        <a:t> = 1</a:t>
                      </a:r>
                      <a:endParaRPr lang="en-US" sz="1100" dirty="0">
                        <a:solidFill>
                          <a:schemeClr val="accent2"/>
                        </a:solidFill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254000" algn="l"/>
                          <a:tab pos="457200" algn="l"/>
                          <a:tab pos="685800" algn="l"/>
                          <a:tab pos="756285" algn="l"/>
                          <a:tab pos="914400" algn="l"/>
                          <a:tab pos="1008380" algn="l"/>
                          <a:tab pos="1260475" algn="l"/>
                        </a:tabLst>
                      </a:pPr>
                      <a:r>
                        <a:rPr lang="en-GB" sz="1100" dirty="0">
                          <a:solidFill>
                            <a:srgbClr val="FF0000"/>
                          </a:solidFill>
                          <a:latin typeface="Times New Roman"/>
                          <a:ea typeface="MS Mincho"/>
                          <a:cs typeface="Times New Roman"/>
                        </a:rPr>
                        <a:t>4</a:t>
                      </a:r>
                      <a:endParaRPr lang="en-US" sz="1100" dirty="0">
                        <a:solidFill>
                          <a:srgbClr val="FF0000"/>
                        </a:solidFill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254000" algn="l"/>
                          <a:tab pos="457200" algn="l"/>
                          <a:tab pos="685800" algn="l"/>
                          <a:tab pos="756285" algn="l"/>
                          <a:tab pos="914400" algn="l"/>
                          <a:tab pos="1008380" algn="l"/>
                          <a:tab pos="1260475" algn="l"/>
                        </a:tabLst>
                      </a:pPr>
                      <a:r>
                        <a:rPr lang="en-GB" sz="1100">
                          <a:latin typeface="Times New Roman"/>
                          <a:ea typeface="MS Mincho"/>
                          <a:cs typeface="Times New Roman"/>
                        </a:rPr>
                        <a:t>-22</a:t>
                      </a:r>
                      <a:endParaRPr lang="en-US" sz="1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254000" algn="l"/>
                          <a:tab pos="457200" algn="l"/>
                          <a:tab pos="685800" algn="l"/>
                          <a:tab pos="756285" algn="l"/>
                          <a:tab pos="914400" algn="l"/>
                          <a:tab pos="1008380" algn="l"/>
                          <a:tab pos="1260475" algn="l"/>
                        </a:tabLst>
                      </a:pPr>
                      <a:r>
                        <a:rPr lang="en-GB" sz="1100" dirty="0">
                          <a:latin typeface="Times New Roman"/>
                          <a:ea typeface="MS Mincho"/>
                          <a:cs typeface="Times New Roman"/>
                        </a:rPr>
                        <a:t>9</a:t>
                      </a:r>
                      <a:endParaRPr lang="en-US" sz="1100" dirty="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254000" algn="l"/>
                          <a:tab pos="457200" algn="l"/>
                          <a:tab pos="685800" algn="l"/>
                          <a:tab pos="756285" algn="l"/>
                          <a:tab pos="914400" algn="l"/>
                          <a:tab pos="1008380" algn="l"/>
                          <a:tab pos="1260475" algn="l"/>
                        </a:tabLst>
                      </a:pPr>
                      <a:r>
                        <a:rPr lang="en-GB" sz="1100">
                          <a:latin typeface="Times New Roman"/>
                          <a:ea typeface="MS Mincho"/>
                          <a:cs typeface="Times New Roman"/>
                        </a:rPr>
                        <a:t>-7</a:t>
                      </a:r>
                      <a:endParaRPr lang="en-US" sz="1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254000" algn="l"/>
                          <a:tab pos="457200" algn="l"/>
                          <a:tab pos="685800" algn="l"/>
                          <a:tab pos="756285" algn="l"/>
                          <a:tab pos="914400" algn="l"/>
                          <a:tab pos="1008380" algn="l"/>
                          <a:tab pos="1260475" algn="l"/>
                        </a:tabLst>
                      </a:pPr>
                      <a:r>
                        <a:rPr lang="en-GB" sz="1100" dirty="0">
                          <a:solidFill>
                            <a:srgbClr val="FF0000"/>
                          </a:solidFill>
                          <a:latin typeface="Times New Roman"/>
                          <a:ea typeface="MS Mincho"/>
                          <a:cs typeface="Times New Roman"/>
                        </a:rPr>
                        <a:t>-4</a:t>
                      </a:r>
                      <a:endParaRPr lang="en-US" sz="1100" dirty="0">
                        <a:solidFill>
                          <a:srgbClr val="FF0000"/>
                        </a:solidFill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254000" algn="l"/>
                          <a:tab pos="457200" algn="l"/>
                          <a:tab pos="685800" algn="l"/>
                          <a:tab pos="756285" algn="l"/>
                          <a:tab pos="914400" algn="l"/>
                          <a:tab pos="1008380" algn="l"/>
                          <a:tab pos="1260475" algn="l"/>
                        </a:tabLst>
                      </a:pPr>
                      <a:r>
                        <a:rPr lang="en-GB" sz="1100" dirty="0">
                          <a:latin typeface="Times New Roman"/>
                          <a:ea typeface="MS Mincho"/>
                          <a:cs typeface="Times New Roman"/>
                        </a:rPr>
                        <a:t>5</a:t>
                      </a:r>
                      <a:endParaRPr lang="en-US" sz="1100" dirty="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254000" algn="l"/>
                          <a:tab pos="457200" algn="l"/>
                          <a:tab pos="685800" algn="l"/>
                          <a:tab pos="756285" algn="l"/>
                          <a:tab pos="914400" algn="l"/>
                          <a:tab pos="1008380" algn="l"/>
                          <a:tab pos="1260475" algn="l"/>
                        </a:tabLst>
                      </a:pPr>
                      <a:r>
                        <a:rPr lang="en-GB" sz="1100" dirty="0" err="1">
                          <a:solidFill>
                            <a:schemeClr val="accent2"/>
                          </a:solidFill>
                          <a:latin typeface="Times New Roman"/>
                          <a:ea typeface="MS Mincho"/>
                          <a:cs typeface="Times New Roman"/>
                        </a:rPr>
                        <a:t>idx</a:t>
                      </a:r>
                      <a:r>
                        <a:rPr lang="en-GB" sz="1100" dirty="0">
                          <a:solidFill>
                            <a:schemeClr val="accent2"/>
                          </a:solidFill>
                          <a:latin typeface="Times New Roman"/>
                          <a:ea typeface="MS Mincho"/>
                          <a:cs typeface="Times New Roman"/>
                        </a:rPr>
                        <a:t> = 2</a:t>
                      </a:r>
                      <a:endParaRPr lang="en-US" sz="1100" dirty="0">
                        <a:solidFill>
                          <a:schemeClr val="accent2"/>
                        </a:solidFill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254000" algn="l"/>
                          <a:tab pos="457200" algn="l"/>
                          <a:tab pos="685800" algn="l"/>
                          <a:tab pos="756285" algn="l"/>
                          <a:tab pos="914400" algn="l"/>
                          <a:tab pos="1008380" algn="l"/>
                          <a:tab pos="1260475" algn="l"/>
                        </a:tabLst>
                      </a:pPr>
                      <a:r>
                        <a:rPr lang="en-GB" sz="1100">
                          <a:latin typeface="Times New Roman"/>
                          <a:ea typeface="MS Mincho"/>
                          <a:cs typeface="Times New Roman"/>
                        </a:rPr>
                        <a:t>-3</a:t>
                      </a:r>
                      <a:endParaRPr lang="en-US" sz="1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254000" algn="l"/>
                          <a:tab pos="457200" algn="l"/>
                          <a:tab pos="685800" algn="l"/>
                          <a:tab pos="756285" algn="l"/>
                          <a:tab pos="914400" algn="l"/>
                          <a:tab pos="1008380" algn="l"/>
                          <a:tab pos="1260475" algn="l"/>
                        </a:tabLst>
                      </a:pPr>
                      <a:r>
                        <a:rPr lang="en-GB" sz="1100">
                          <a:latin typeface="Times New Roman"/>
                          <a:ea typeface="MS Mincho"/>
                          <a:cs typeface="Times New Roman"/>
                        </a:rPr>
                        <a:t>-5</a:t>
                      </a:r>
                      <a:endParaRPr lang="en-US" sz="1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254000" algn="l"/>
                          <a:tab pos="457200" algn="l"/>
                          <a:tab pos="685800" algn="l"/>
                          <a:tab pos="756285" algn="l"/>
                          <a:tab pos="914400" algn="l"/>
                          <a:tab pos="1008380" algn="l"/>
                          <a:tab pos="1260475" algn="l"/>
                        </a:tabLst>
                      </a:pPr>
                      <a:r>
                        <a:rPr lang="en-GB" sz="1100" dirty="0">
                          <a:latin typeface="Times New Roman"/>
                          <a:ea typeface="MS Mincho"/>
                          <a:cs typeface="Times New Roman"/>
                        </a:rPr>
                        <a:t>-3</a:t>
                      </a:r>
                      <a:endParaRPr lang="en-US" sz="1100" dirty="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254000" algn="l"/>
                          <a:tab pos="457200" algn="l"/>
                          <a:tab pos="685800" algn="l"/>
                          <a:tab pos="756285" algn="l"/>
                          <a:tab pos="914400" algn="l"/>
                          <a:tab pos="1008380" algn="l"/>
                          <a:tab pos="1260475" algn="l"/>
                        </a:tabLst>
                      </a:pPr>
                      <a:r>
                        <a:rPr lang="en-GB" sz="1100">
                          <a:latin typeface="Times New Roman"/>
                          <a:ea typeface="MS Mincho"/>
                          <a:cs typeface="Times New Roman"/>
                        </a:rPr>
                        <a:t>2</a:t>
                      </a:r>
                      <a:endParaRPr lang="en-US" sz="1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254000" algn="l"/>
                          <a:tab pos="457200" algn="l"/>
                          <a:tab pos="685800" algn="l"/>
                          <a:tab pos="756285" algn="l"/>
                          <a:tab pos="914400" algn="l"/>
                          <a:tab pos="1008380" algn="l"/>
                          <a:tab pos="1260475" algn="l"/>
                        </a:tabLst>
                      </a:pPr>
                      <a:r>
                        <a:rPr lang="en-GB" sz="1100">
                          <a:latin typeface="Times New Roman"/>
                          <a:ea typeface="MS Mincho"/>
                          <a:cs typeface="Times New Roman"/>
                        </a:rPr>
                        <a:t>-29</a:t>
                      </a:r>
                      <a:endParaRPr lang="en-US" sz="1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254000" algn="l"/>
                          <a:tab pos="457200" algn="l"/>
                          <a:tab pos="685800" algn="l"/>
                          <a:tab pos="756285" algn="l"/>
                          <a:tab pos="914400" algn="l"/>
                          <a:tab pos="1008380" algn="l"/>
                          <a:tab pos="1260475" algn="l"/>
                        </a:tabLst>
                      </a:pPr>
                      <a:r>
                        <a:rPr lang="en-GB" sz="1100" dirty="0">
                          <a:latin typeface="Times New Roman"/>
                          <a:ea typeface="MS Mincho"/>
                          <a:cs typeface="Times New Roman"/>
                        </a:rPr>
                        <a:t>5</a:t>
                      </a:r>
                      <a:endParaRPr lang="en-US" sz="1100" dirty="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254000" algn="l"/>
                          <a:tab pos="457200" algn="l"/>
                          <a:tab pos="685800" algn="l"/>
                          <a:tab pos="756285" algn="l"/>
                          <a:tab pos="914400" algn="l"/>
                          <a:tab pos="1008380" algn="l"/>
                          <a:tab pos="1260475" algn="l"/>
                        </a:tabLst>
                      </a:pPr>
                      <a:r>
                        <a:rPr lang="en-GB" sz="1100" dirty="0" err="1">
                          <a:solidFill>
                            <a:schemeClr val="accent2"/>
                          </a:solidFill>
                          <a:latin typeface="Times New Roman"/>
                          <a:ea typeface="MS Mincho"/>
                          <a:cs typeface="Times New Roman"/>
                        </a:rPr>
                        <a:t>idx</a:t>
                      </a:r>
                      <a:r>
                        <a:rPr lang="en-GB" sz="1100" dirty="0">
                          <a:solidFill>
                            <a:schemeClr val="accent2"/>
                          </a:solidFill>
                          <a:latin typeface="Times New Roman"/>
                          <a:ea typeface="MS Mincho"/>
                          <a:cs typeface="Times New Roman"/>
                        </a:rPr>
                        <a:t> = 3</a:t>
                      </a:r>
                      <a:endParaRPr lang="en-US" sz="1100" dirty="0">
                        <a:solidFill>
                          <a:schemeClr val="accent2"/>
                        </a:solidFill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254000" algn="l"/>
                          <a:tab pos="457200" algn="l"/>
                          <a:tab pos="685800" algn="l"/>
                          <a:tab pos="756285" algn="l"/>
                          <a:tab pos="914400" algn="l"/>
                          <a:tab pos="1008380" algn="l"/>
                          <a:tab pos="1260475" algn="l"/>
                        </a:tabLst>
                      </a:pPr>
                      <a:r>
                        <a:rPr lang="en-GB" sz="1100">
                          <a:latin typeface="Times New Roman"/>
                          <a:ea typeface="MS Mincho"/>
                          <a:cs typeface="Times New Roman"/>
                        </a:rPr>
                        <a:t>-10</a:t>
                      </a:r>
                      <a:endParaRPr lang="en-US" sz="1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254000" algn="l"/>
                          <a:tab pos="457200" algn="l"/>
                          <a:tab pos="685800" algn="l"/>
                          <a:tab pos="756285" algn="l"/>
                          <a:tab pos="914400" algn="l"/>
                          <a:tab pos="1008380" algn="l"/>
                          <a:tab pos="1260475" algn="l"/>
                        </a:tabLst>
                      </a:pPr>
                      <a:r>
                        <a:rPr lang="en-GB" sz="1100">
                          <a:latin typeface="Times New Roman"/>
                          <a:ea typeface="MS Mincho"/>
                          <a:cs typeface="Times New Roman"/>
                        </a:rPr>
                        <a:t>-6</a:t>
                      </a:r>
                      <a:endParaRPr lang="en-US" sz="1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254000" algn="l"/>
                          <a:tab pos="457200" algn="l"/>
                          <a:tab pos="685800" algn="l"/>
                          <a:tab pos="756285" algn="l"/>
                          <a:tab pos="914400" algn="l"/>
                          <a:tab pos="1008380" algn="l"/>
                          <a:tab pos="1260475" algn="l"/>
                        </a:tabLst>
                      </a:pPr>
                      <a:r>
                        <a:rPr lang="en-GB" sz="1100" dirty="0">
                          <a:solidFill>
                            <a:srgbClr val="FF0000"/>
                          </a:solidFill>
                          <a:latin typeface="Times New Roman"/>
                          <a:ea typeface="MS Mincho"/>
                          <a:cs typeface="Times New Roman"/>
                        </a:rPr>
                        <a:t>-4</a:t>
                      </a:r>
                      <a:endParaRPr lang="en-US" sz="1100" dirty="0">
                        <a:solidFill>
                          <a:srgbClr val="FF0000"/>
                        </a:solidFill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254000" algn="l"/>
                          <a:tab pos="457200" algn="l"/>
                          <a:tab pos="685800" algn="l"/>
                          <a:tab pos="756285" algn="l"/>
                          <a:tab pos="914400" algn="l"/>
                          <a:tab pos="1008380" algn="l"/>
                          <a:tab pos="1260475" algn="l"/>
                        </a:tabLst>
                      </a:pPr>
                      <a:r>
                        <a:rPr lang="en-GB" sz="1100" dirty="0">
                          <a:solidFill>
                            <a:srgbClr val="FF0000"/>
                          </a:solidFill>
                          <a:latin typeface="Times New Roman"/>
                          <a:ea typeface="MS Mincho"/>
                          <a:cs typeface="Times New Roman"/>
                        </a:rPr>
                        <a:t>-1</a:t>
                      </a:r>
                      <a:endParaRPr lang="en-US" sz="1100" dirty="0">
                        <a:solidFill>
                          <a:srgbClr val="FF0000"/>
                        </a:solidFill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254000" algn="l"/>
                          <a:tab pos="457200" algn="l"/>
                          <a:tab pos="685800" algn="l"/>
                          <a:tab pos="756285" algn="l"/>
                          <a:tab pos="914400" algn="l"/>
                          <a:tab pos="1008380" algn="l"/>
                          <a:tab pos="1260475" algn="l"/>
                        </a:tabLst>
                      </a:pPr>
                      <a:r>
                        <a:rPr lang="en-GB" sz="1100">
                          <a:latin typeface="Times New Roman"/>
                          <a:ea typeface="MS Mincho"/>
                          <a:cs typeface="Times New Roman"/>
                        </a:rPr>
                        <a:t>-29</a:t>
                      </a:r>
                      <a:endParaRPr lang="en-US" sz="1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254000" algn="l"/>
                          <a:tab pos="457200" algn="l"/>
                          <a:tab pos="685800" algn="l"/>
                          <a:tab pos="756285" algn="l"/>
                          <a:tab pos="914400" algn="l"/>
                          <a:tab pos="1008380" algn="l"/>
                          <a:tab pos="1260475" algn="l"/>
                        </a:tabLst>
                      </a:pPr>
                      <a:r>
                        <a:rPr lang="en-GB" sz="1100" dirty="0">
                          <a:latin typeface="Times New Roman"/>
                          <a:ea typeface="MS Mincho"/>
                          <a:cs typeface="Times New Roman"/>
                        </a:rPr>
                        <a:t>6</a:t>
                      </a:r>
                      <a:endParaRPr lang="en-US" sz="1100" dirty="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2428875" y="2337550"/>
          <a:ext cx="4286250" cy="838200"/>
        </p:xfrm>
        <a:graphic>
          <a:graphicData uri="http://schemas.openxmlformats.org/drawingml/2006/table">
            <a:tbl>
              <a:tblPr/>
              <a:tblGrid>
                <a:gridCol w="633095"/>
                <a:gridCol w="567055"/>
                <a:gridCol w="571500"/>
                <a:gridCol w="628650"/>
                <a:gridCol w="628650"/>
                <a:gridCol w="628650"/>
                <a:gridCol w="628650"/>
              </a:tblGrid>
              <a:tr h="0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254000" algn="l"/>
                          <a:tab pos="457200" algn="l"/>
                          <a:tab pos="685800" algn="l"/>
                          <a:tab pos="756285" algn="l"/>
                          <a:tab pos="914400" algn="l"/>
                          <a:tab pos="1008380" algn="l"/>
                          <a:tab pos="1260475" algn="l"/>
                        </a:tabLst>
                      </a:pPr>
                      <a:r>
                        <a:rPr lang="en-GB" sz="1100" b="1" dirty="0" smtClean="0">
                          <a:solidFill>
                            <a:schemeClr val="accent2"/>
                          </a:solidFill>
                          <a:latin typeface="Times New Roman"/>
                          <a:ea typeface="MS Mincho"/>
                          <a:cs typeface="Times New Roman"/>
                        </a:rPr>
                        <a:t>V</a:t>
                      </a:r>
                      <a:endParaRPr lang="en-GB" sz="1100" b="1" dirty="0">
                        <a:solidFill>
                          <a:schemeClr val="accent2"/>
                        </a:solidFill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254000" algn="l"/>
                          <a:tab pos="457200" algn="l"/>
                          <a:tab pos="685800" algn="l"/>
                          <a:tab pos="756285" algn="l"/>
                          <a:tab pos="914400" algn="l"/>
                          <a:tab pos="1008380" algn="l"/>
                          <a:tab pos="1260475" algn="l"/>
                        </a:tabLst>
                      </a:pPr>
                      <a:r>
                        <a:rPr lang="en-GB" sz="1100" b="1" dirty="0">
                          <a:solidFill>
                            <a:schemeClr val="accent2"/>
                          </a:solidFill>
                          <a:latin typeface="Times New Roman"/>
                          <a:ea typeface="MS Mincho"/>
                          <a:cs typeface="Times New Roman"/>
                        </a:rPr>
                        <a:t>0</a:t>
                      </a:r>
                      <a:endParaRPr lang="en-US" sz="1100" b="1" dirty="0">
                        <a:solidFill>
                          <a:schemeClr val="accent2"/>
                        </a:solidFill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254000" algn="l"/>
                          <a:tab pos="457200" algn="l"/>
                          <a:tab pos="685800" algn="l"/>
                          <a:tab pos="756285" algn="l"/>
                          <a:tab pos="914400" algn="l"/>
                          <a:tab pos="1008380" algn="l"/>
                          <a:tab pos="1260475" algn="l"/>
                        </a:tabLst>
                      </a:pPr>
                      <a:r>
                        <a:rPr lang="en-GB" sz="1100" b="1" dirty="0">
                          <a:solidFill>
                            <a:schemeClr val="accent2"/>
                          </a:solidFill>
                          <a:latin typeface="Times New Roman"/>
                          <a:ea typeface="MS Mincho"/>
                          <a:cs typeface="Times New Roman"/>
                        </a:rPr>
                        <a:t>1</a:t>
                      </a:r>
                      <a:endParaRPr lang="en-US" sz="1100" b="1" dirty="0">
                        <a:solidFill>
                          <a:schemeClr val="accent2"/>
                        </a:solidFill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254000" algn="l"/>
                          <a:tab pos="457200" algn="l"/>
                          <a:tab pos="685800" algn="l"/>
                          <a:tab pos="756285" algn="l"/>
                          <a:tab pos="914400" algn="l"/>
                          <a:tab pos="1008380" algn="l"/>
                          <a:tab pos="1260475" algn="l"/>
                        </a:tabLst>
                      </a:pPr>
                      <a:r>
                        <a:rPr lang="en-GB" sz="1100" b="1" dirty="0">
                          <a:solidFill>
                            <a:schemeClr val="accent2"/>
                          </a:solidFill>
                          <a:latin typeface="Times New Roman"/>
                          <a:ea typeface="MS Mincho"/>
                          <a:cs typeface="Times New Roman"/>
                        </a:rPr>
                        <a:t>2</a:t>
                      </a:r>
                      <a:endParaRPr lang="en-US" sz="1100" b="1" dirty="0">
                        <a:solidFill>
                          <a:schemeClr val="accent2"/>
                        </a:solidFill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254000" algn="l"/>
                          <a:tab pos="457200" algn="l"/>
                          <a:tab pos="685800" algn="l"/>
                          <a:tab pos="756285" algn="l"/>
                          <a:tab pos="914400" algn="l"/>
                          <a:tab pos="1008380" algn="l"/>
                          <a:tab pos="1260475" algn="l"/>
                        </a:tabLst>
                      </a:pPr>
                      <a:r>
                        <a:rPr lang="en-GB" sz="1100" b="1" dirty="0">
                          <a:solidFill>
                            <a:schemeClr val="accent2"/>
                          </a:solidFill>
                          <a:latin typeface="Times New Roman"/>
                          <a:ea typeface="MS Mincho"/>
                          <a:cs typeface="Times New Roman"/>
                        </a:rPr>
                        <a:t>3</a:t>
                      </a:r>
                      <a:endParaRPr lang="en-US" sz="1100" b="1" dirty="0">
                        <a:solidFill>
                          <a:schemeClr val="accent2"/>
                        </a:solidFill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254000" algn="l"/>
                          <a:tab pos="457200" algn="l"/>
                          <a:tab pos="685800" algn="l"/>
                          <a:tab pos="756285" algn="l"/>
                          <a:tab pos="914400" algn="l"/>
                          <a:tab pos="1008380" algn="l"/>
                          <a:tab pos="1260475" algn="l"/>
                        </a:tabLst>
                      </a:pPr>
                      <a:r>
                        <a:rPr lang="en-GB" sz="1100" b="1" dirty="0">
                          <a:solidFill>
                            <a:schemeClr val="accent2"/>
                          </a:solidFill>
                          <a:latin typeface="Times New Roman"/>
                          <a:ea typeface="MS Mincho"/>
                          <a:cs typeface="Times New Roman"/>
                        </a:rPr>
                        <a:t>4</a:t>
                      </a:r>
                      <a:endParaRPr lang="en-US" sz="1100" b="1" dirty="0">
                        <a:solidFill>
                          <a:schemeClr val="accent2"/>
                        </a:solidFill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254000" algn="l"/>
                          <a:tab pos="457200" algn="l"/>
                          <a:tab pos="685800" algn="l"/>
                          <a:tab pos="756285" algn="l"/>
                          <a:tab pos="914400" algn="l"/>
                          <a:tab pos="1008380" algn="l"/>
                          <a:tab pos="1260475" algn="l"/>
                        </a:tabLst>
                      </a:pPr>
                      <a:r>
                        <a:rPr lang="en-GB" sz="1100" b="1" dirty="0">
                          <a:solidFill>
                            <a:schemeClr val="accent2"/>
                          </a:solidFill>
                          <a:latin typeface="Times New Roman"/>
                          <a:ea typeface="MS Mincho"/>
                          <a:cs typeface="Times New Roman"/>
                        </a:rPr>
                        <a:t>5</a:t>
                      </a:r>
                      <a:endParaRPr lang="en-US" sz="1100" b="1" dirty="0">
                        <a:solidFill>
                          <a:schemeClr val="accent2"/>
                        </a:solidFill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254000" algn="l"/>
                          <a:tab pos="457200" algn="l"/>
                          <a:tab pos="685800" algn="l"/>
                          <a:tab pos="756285" algn="l"/>
                          <a:tab pos="914400" algn="l"/>
                          <a:tab pos="1008380" algn="l"/>
                          <a:tab pos="1260475" algn="l"/>
                        </a:tabLst>
                      </a:pPr>
                      <a:r>
                        <a:rPr lang="en-GB" sz="1100" b="1" dirty="0" err="1">
                          <a:solidFill>
                            <a:schemeClr val="accent2"/>
                          </a:solidFill>
                          <a:latin typeface="Times New Roman"/>
                          <a:ea typeface="MS Mincho"/>
                          <a:cs typeface="Times New Roman"/>
                        </a:rPr>
                        <a:t>idx</a:t>
                      </a:r>
                      <a:r>
                        <a:rPr lang="en-GB" sz="1100" b="1" dirty="0">
                          <a:solidFill>
                            <a:schemeClr val="accent2"/>
                          </a:solidFill>
                          <a:latin typeface="Times New Roman"/>
                          <a:ea typeface="MS Mincho"/>
                          <a:cs typeface="Times New Roman"/>
                        </a:rPr>
                        <a:t> = 0</a:t>
                      </a:r>
                      <a:endParaRPr lang="en-US" sz="1100" b="1" dirty="0">
                        <a:solidFill>
                          <a:schemeClr val="accent2"/>
                        </a:solidFill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254000" algn="l"/>
                          <a:tab pos="457200" algn="l"/>
                          <a:tab pos="685800" algn="l"/>
                          <a:tab pos="756285" algn="l"/>
                          <a:tab pos="914400" algn="l"/>
                          <a:tab pos="1008380" algn="l"/>
                          <a:tab pos="1260475" algn="l"/>
                        </a:tabLst>
                      </a:pPr>
                      <a:r>
                        <a:rPr lang="en-GB" sz="1100">
                          <a:latin typeface="Times New Roman"/>
                          <a:ea typeface="MS Mincho"/>
                          <a:cs typeface="Times New Roman"/>
                        </a:rPr>
                        <a:t>14</a:t>
                      </a:r>
                      <a:endParaRPr lang="en-US" sz="1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254000" algn="l"/>
                          <a:tab pos="457200" algn="l"/>
                          <a:tab pos="685800" algn="l"/>
                          <a:tab pos="756285" algn="l"/>
                          <a:tab pos="914400" algn="l"/>
                          <a:tab pos="1008380" algn="l"/>
                          <a:tab pos="1260475" algn="l"/>
                        </a:tabLst>
                      </a:pPr>
                      <a:r>
                        <a:rPr lang="en-GB" sz="1100">
                          <a:latin typeface="Times New Roman"/>
                          <a:ea typeface="MS Mincho"/>
                          <a:cs typeface="Times New Roman"/>
                        </a:rPr>
                        <a:t>13</a:t>
                      </a:r>
                      <a:endParaRPr lang="en-US" sz="1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254000" algn="l"/>
                          <a:tab pos="457200" algn="l"/>
                          <a:tab pos="685800" algn="l"/>
                          <a:tab pos="756285" algn="l"/>
                          <a:tab pos="914400" algn="l"/>
                          <a:tab pos="1008380" algn="l"/>
                          <a:tab pos="1260475" algn="l"/>
                        </a:tabLst>
                      </a:pPr>
                      <a:r>
                        <a:rPr lang="en-GB" sz="1100">
                          <a:latin typeface="Times New Roman"/>
                          <a:ea typeface="MS Mincho"/>
                          <a:cs typeface="Times New Roman"/>
                        </a:rPr>
                        <a:t>-10</a:t>
                      </a:r>
                      <a:endParaRPr lang="en-US" sz="1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254000" algn="l"/>
                          <a:tab pos="457200" algn="l"/>
                          <a:tab pos="685800" algn="l"/>
                          <a:tab pos="756285" algn="l"/>
                          <a:tab pos="914400" algn="l"/>
                          <a:tab pos="1008380" algn="l"/>
                          <a:tab pos="1260475" algn="l"/>
                        </a:tabLst>
                      </a:pPr>
                      <a:r>
                        <a:rPr lang="en-GB" sz="1100" dirty="0">
                          <a:solidFill>
                            <a:srgbClr val="FF0000"/>
                          </a:solidFill>
                          <a:latin typeface="Times New Roman"/>
                          <a:ea typeface="MS Mincho"/>
                          <a:cs typeface="Times New Roman"/>
                        </a:rPr>
                        <a:t>8</a:t>
                      </a:r>
                      <a:endParaRPr lang="en-US" sz="1100" dirty="0">
                        <a:solidFill>
                          <a:srgbClr val="FF0000"/>
                        </a:solidFill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254000" algn="l"/>
                          <a:tab pos="457200" algn="l"/>
                          <a:tab pos="685800" algn="l"/>
                          <a:tab pos="756285" algn="l"/>
                          <a:tab pos="914400" algn="l"/>
                          <a:tab pos="1008380" algn="l"/>
                          <a:tab pos="1260475" algn="l"/>
                        </a:tabLst>
                      </a:pPr>
                      <a:r>
                        <a:rPr lang="en-GB" sz="1100">
                          <a:latin typeface="Times New Roman"/>
                          <a:ea typeface="MS Mincho"/>
                          <a:cs typeface="Times New Roman"/>
                        </a:rPr>
                        <a:t>3</a:t>
                      </a:r>
                      <a:endParaRPr lang="en-US" sz="1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254000" algn="l"/>
                          <a:tab pos="457200" algn="l"/>
                          <a:tab pos="685800" algn="l"/>
                          <a:tab pos="756285" algn="l"/>
                          <a:tab pos="914400" algn="l"/>
                          <a:tab pos="1008380" algn="l"/>
                          <a:tab pos="1260475" algn="l"/>
                        </a:tabLst>
                      </a:pPr>
                      <a:r>
                        <a:rPr lang="en-GB" sz="1100" dirty="0">
                          <a:solidFill>
                            <a:srgbClr val="FF0000"/>
                          </a:solidFill>
                          <a:latin typeface="Times New Roman"/>
                          <a:ea typeface="MS Mincho"/>
                          <a:cs typeface="Times New Roman"/>
                        </a:rPr>
                        <a:t>4</a:t>
                      </a:r>
                      <a:endParaRPr lang="en-US" sz="1100" dirty="0">
                        <a:solidFill>
                          <a:srgbClr val="FF0000"/>
                        </a:solidFill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254000" algn="l"/>
                          <a:tab pos="457200" algn="l"/>
                          <a:tab pos="685800" algn="l"/>
                          <a:tab pos="756285" algn="l"/>
                          <a:tab pos="914400" algn="l"/>
                          <a:tab pos="1008380" algn="l"/>
                          <a:tab pos="1260475" algn="l"/>
                        </a:tabLst>
                      </a:pPr>
                      <a:r>
                        <a:rPr lang="en-GB" sz="1100" b="1" dirty="0" err="1">
                          <a:solidFill>
                            <a:schemeClr val="accent2"/>
                          </a:solidFill>
                          <a:latin typeface="Times New Roman"/>
                          <a:ea typeface="MS Mincho"/>
                          <a:cs typeface="Times New Roman"/>
                        </a:rPr>
                        <a:t>idx</a:t>
                      </a:r>
                      <a:r>
                        <a:rPr lang="en-GB" sz="1100" b="1" dirty="0">
                          <a:solidFill>
                            <a:schemeClr val="accent2"/>
                          </a:solidFill>
                          <a:latin typeface="Times New Roman"/>
                          <a:ea typeface="MS Mincho"/>
                          <a:cs typeface="Times New Roman"/>
                        </a:rPr>
                        <a:t> = 1</a:t>
                      </a:r>
                      <a:endParaRPr lang="en-US" sz="1100" b="1" dirty="0">
                        <a:solidFill>
                          <a:schemeClr val="accent2"/>
                        </a:solidFill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254000" algn="l"/>
                          <a:tab pos="457200" algn="l"/>
                          <a:tab pos="685800" algn="l"/>
                          <a:tab pos="756285" algn="l"/>
                          <a:tab pos="914400" algn="l"/>
                          <a:tab pos="1008380" algn="l"/>
                          <a:tab pos="1260475" algn="l"/>
                        </a:tabLst>
                      </a:pPr>
                      <a:r>
                        <a:rPr lang="en-GB" sz="1100" dirty="0">
                          <a:solidFill>
                            <a:srgbClr val="FF0000"/>
                          </a:solidFill>
                          <a:latin typeface="Times New Roman"/>
                          <a:ea typeface="MS Mincho"/>
                          <a:cs typeface="Times New Roman"/>
                        </a:rPr>
                        <a:t>-8</a:t>
                      </a:r>
                      <a:endParaRPr lang="en-US" sz="1100" dirty="0">
                        <a:solidFill>
                          <a:srgbClr val="FF0000"/>
                        </a:solidFill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254000" algn="l"/>
                          <a:tab pos="457200" algn="l"/>
                          <a:tab pos="685800" algn="l"/>
                          <a:tab pos="756285" algn="l"/>
                          <a:tab pos="914400" algn="l"/>
                          <a:tab pos="1008380" algn="l"/>
                          <a:tab pos="1260475" algn="l"/>
                        </a:tabLst>
                      </a:pPr>
                      <a:r>
                        <a:rPr lang="en-GB" sz="1100" dirty="0">
                          <a:latin typeface="Times New Roman"/>
                          <a:ea typeface="MS Mincho"/>
                          <a:cs typeface="Times New Roman"/>
                        </a:rPr>
                        <a:t>30</a:t>
                      </a:r>
                      <a:endParaRPr lang="en-US" sz="1100" dirty="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254000" algn="l"/>
                          <a:tab pos="457200" algn="l"/>
                          <a:tab pos="685800" algn="l"/>
                          <a:tab pos="756285" algn="l"/>
                          <a:tab pos="914400" algn="l"/>
                          <a:tab pos="1008380" algn="l"/>
                          <a:tab pos="1260475" algn="l"/>
                        </a:tabLst>
                      </a:pPr>
                      <a:r>
                        <a:rPr lang="en-GB" sz="1100" dirty="0">
                          <a:latin typeface="Times New Roman"/>
                          <a:ea typeface="MS Mincho"/>
                          <a:cs typeface="Times New Roman"/>
                        </a:rPr>
                        <a:t>-17</a:t>
                      </a:r>
                      <a:endParaRPr lang="en-US" sz="1100" dirty="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254000" algn="l"/>
                          <a:tab pos="457200" algn="l"/>
                          <a:tab pos="685800" algn="l"/>
                          <a:tab pos="756285" algn="l"/>
                          <a:tab pos="914400" algn="l"/>
                          <a:tab pos="1008380" algn="l"/>
                          <a:tab pos="1260475" algn="l"/>
                        </a:tabLst>
                      </a:pPr>
                      <a:r>
                        <a:rPr lang="en-GB" sz="1100" dirty="0">
                          <a:latin typeface="Times New Roman"/>
                          <a:ea typeface="MS Mincho"/>
                          <a:cs typeface="Times New Roman"/>
                        </a:rPr>
                        <a:t>13</a:t>
                      </a:r>
                      <a:endParaRPr lang="en-US" sz="1100" dirty="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254000" algn="l"/>
                          <a:tab pos="457200" algn="l"/>
                          <a:tab pos="685800" algn="l"/>
                          <a:tab pos="756285" algn="l"/>
                          <a:tab pos="914400" algn="l"/>
                          <a:tab pos="1008380" algn="l"/>
                          <a:tab pos="1260475" algn="l"/>
                        </a:tabLst>
                      </a:pPr>
                      <a:r>
                        <a:rPr lang="en-GB" sz="1100" dirty="0">
                          <a:latin typeface="Times New Roman"/>
                          <a:ea typeface="MS Mincho"/>
                          <a:cs typeface="Times New Roman"/>
                        </a:rPr>
                        <a:t>7</a:t>
                      </a:r>
                      <a:endParaRPr lang="en-US" sz="1100" dirty="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254000" algn="l"/>
                          <a:tab pos="457200" algn="l"/>
                          <a:tab pos="685800" algn="l"/>
                          <a:tab pos="756285" algn="l"/>
                          <a:tab pos="914400" algn="l"/>
                          <a:tab pos="1008380" algn="l"/>
                          <a:tab pos="1260475" algn="l"/>
                        </a:tabLst>
                      </a:pPr>
                      <a:r>
                        <a:rPr lang="en-GB" sz="1100" dirty="0">
                          <a:latin typeface="Times New Roman"/>
                          <a:ea typeface="MS Mincho"/>
                          <a:cs typeface="Times New Roman"/>
                        </a:rPr>
                        <a:t>-10</a:t>
                      </a:r>
                      <a:endParaRPr lang="en-US" sz="1100" dirty="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254000" algn="l"/>
                          <a:tab pos="457200" algn="l"/>
                          <a:tab pos="685800" algn="l"/>
                          <a:tab pos="756285" algn="l"/>
                          <a:tab pos="914400" algn="l"/>
                          <a:tab pos="1008380" algn="l"/>
                          <a:tab pos="1260475" algn="l"/>
                        </a:tabLst>
                      </a:pPr>
                      <a:r>
                        <a:rPr lang="en-GB" sz="1100" b="1" dirty="0" err="1">
                          <a:solidFill>
                            <a:schemeClr val="accent2"/>
                          </a:solidFill>
                          <a:latin typeface="Times New Roman"/>
                          <a:ea typeface="MS Mincho"/>
                          <a:cs typeface="Times New Roman"/>
                        </a:rPr>
                        <a:t>idx</a:t>
                      </a:r>
                      <a:r>
                        <a:rPr lang="en-GB" sz="1100" b="1" dirty="0">
                          <a:solidFill>
                            <a:schemeClr val="accent2"/>
                          </a:solidFill>
                          <a:latin typeface="Times New Roman"/>
                          <a:ea typeface="MS Mincho"/>
                          <a:cs typeface="Times New Roman"/>
                        </a:rPr>
                        <a:t> = 2</a:t>
                      </a:r>
                      <a:endParaRPr lang="en-US" sz="1100" b="1" dirty="0">
                        <a:solidFill>
                          <a:schemeClr val="accent2"/>
                        </a:solidFill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254000" algn="l"/>
                          <a:tab pos="457200" algn="l"/>
                          <a:tab pos="685800" algn="l"/>
                          <a:tab pos="756285" algn="l"/>
                          <a:tab pos="914400" algn="l"/>
                          <a:tab pos="1008380" algn="l"/>
                          <a:tab pos="1260475" algn="l"/>
                        </a:tabLst>
                      </a:pPr>
                      <a:r>
                        <a:rPr lang="en-GB" sz="1100" dirty="0">
                          <a:latin typeface="Times New Roman"/>
                          <a:ea typeface="MS Mincho"/>
                          <a:cs typeface="Times New Roman"/>
                        </a:rPr>
                        <a:t>5</a:t>
                      </a:r>
                      <a:endParaRPr lang="en-US" sz="1100" dirty="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254000" algn="l"/>
                          <a:tab pos="457200" algn="l"/>
                          <a:tab pos="685800" algn="l"/>
                          <a:tab pos="756285" algn="l"/>
                          <a:tab pos="914400" algn="l"/>
                          <a:tab pos="1008380" algn="l"/>
                          <a:tab pos="1260475" algn="l"/>
                        </a:tabLst>
                      </a:pPr>
                      <a:r>
                        <a:rPr lang="en-GB" sz="1100" dirty="0">
                          <a:latin typeface="Times New Roman"/>
                          <a:ea typeface="MS Mincho"/>
                          <a:cs typeface="Times New Roman"/>
                        </a:rPr>
                        <a:t>9</a:t>
                      </a:r>
                      <a:endParaRPr lang="en-US" sz="1100" dirty="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254000" algn="l"/>
                          <a:tab pos="457200" algn="l"/>
                          <a:tab pos="685800" algn="l"/>
                          <a:tab pos="756285" algn="l"/>
                          <a:tab pos="914400" algn="l"/>
                          <a:tab pos="1008380" algn="l"/>
                          <a:tab pos="1260475" algn="l"/>
                        </a:tabLst>
                      </a:pPr>
                      <a:r>
                        <a:rPr lang="en-GB" sz="1100" dirty="0">
                          <a:latin typeface="Times New Roman"/>
                          <a:ea typeface="MS Mincho"/>
                          <a:cs typeface="Times New Roman"/>
                        </a:rPr>
                        <a:t>6</a:t>
                      </a:r>
                      <a:endParaRPr lang="en-US" sz="1100" dirty="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254000" algn="l"/>
                          <a:tab pos="457200" algn="l"/>
                          <a:tab pos="685800" algn="l"/>
                          <a:tab pos="756285" algn="l"/>
                          <a:tab pos="914400" algn="l"/>
                          <a:tab pos="1008380" algn="l"/>
                          <a:tab pos="1260475" algn="l"/>
                        </a:tabLst>
                      </a:pPr>
                      <a:r>
                        <a:rPr lang="en-GB" sz="1100" dirty="0">
                          <a:latin typeface="Times New Roman"/>
                          <a:ea typeface="MS Mincho"/>
                          <a:cs typeface="Times New Roman"/>
                        </a:rPr>
                        <a:t>-5</a:t>
                      </a:r>
                      <a:endParaRPr lang="en-US" sz="1100" dirty="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254000" algn="l"/>
                          <a:tab pos="457200" algn="l"/>
                          <a:tab pos="685800" algn="l"/>
                          <a:tab pos="756285" algn="l"/>
                          <a:tab pos="914400" algn="l"/>
                          <a:tab pos="1008380" algn="l"/>
                          <a:tab pos="1260475" algn="l"/>
                        </a:tabLst>
                      </a:pPr>
                      <a:r>
                        <a:rPr lang="en-GB" sz="1100" dirty="0">
                          <a:solidFill>
                            <a:srgbClr val="FF0000"/>
                          </a:solidFill>
                          <a:latin typeface="Times New Roman"/>
                          <a:ea typeface="MS Mincho"/>
                          <a:cs typeface="Times New Roman"/>
                        </a:rPr>
                        <a:t>32</a:t>
                      </a:r>
                      <a:endParaRPr lang="en-US" sz="1100" dirty="0">
                        <a:solidFill>
                          <a:srgbClr val="FF0000"/>
                        </a:solidFill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254000" algn="l"/>
                          <a:tab pos="457200" algn="l"/>
                          <a:tab pos="685800" algn="l"/>
                          <a:tab pos="756285" algn="l"/>
                          <a:tab pos="914400" algn="l"/>
                          <a:tab pos="1008380" algn="l"/>
                          <a:tab pos="1260475" algn="l"/>
                        </a:tabLst>
                      </a:pPr>
                      <a:r>
                        <a:rPr lang="en-GB" sz="1100">
                          <a:latin typeface="Times New Roman"/>
                          <a:ea typeface="MS Mincho"/>
                          <a:cs typeface="Times New Roman"/>
                        </a:rPr>
                        <a:t>-10</a:t>
                      </a:r>
                      <a:endParaRPr lang="en-US" sz="1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254000" algn="l"/>
                          <a:tab pos="457200" algn="l"/>
                          <a:tab pos="685800" algn="l"/>
                          <a:tab pos="756285" algn="l"/>
                          <a:tab pos="914400" algn="l"/>
                          <a:tab pos="1008380" algn="l"/>
                          <a:tab pos="1260475" algn="l"/>
                        </a:tabLst>
                      </a:pPr>
                      <a:r>
                        <a:rPr lang="en-GB" sz="1100" b="1" dirty="0" err="1">
                          <a:solidFill>
                            <a:schemeClr val="accent2"/>
                          </a:solidFill>
                          <a:latin typeface="Times New Roman"/>
                          <a:ea typeface="MS Mincho"/>
                          <a:cs typeface="Times New Roman"/>
                        </a:rPr>
                        <a:t>idx</a:t>
                      </a:r>
                      <a:r>
                        <a:rPr lang="en-GB" sz="1100" b="1" dirty="0">
                          <a:solidFill>
                            <a:schemeClr val="accent2"/>
                          </a:solidFill>
                          <a:latin typeface="Times New Roman"/>
                          <a:ea typeface="MS Mincho"/>
                          <a:cs typeface="Times New Roman"/>
                        </a:rPr>
                        <a:t> = 3</a:t>
                      </a:r>
                      <a:endParaRPr lang="en-US" sz="1100" b="1" dirty="0">
                        <a:solidFill>
                          <a:schemeClr val="accent2"/>
                        </a:solidFill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254000" algn="l"/>
                          <a:tab pos="457200" algn="l"/>
                          <a:tab pos="685800" algn="l"/>
                          <a:tab pos="756285" algn="l"/>
                          <a:tab pos="914400" algn="l"/>
                          <a:tab pos="1008380" algn="l"/>
                          <a:tab pos="1260475" algn="l"/>
                        </a:tabLst>
                      </a:pPr>
                      <a:r>
                        <a:rPr lang="en-GB" sz="1100" dirty="0">
                          <a:latin typeface="Times New Roman"/>
                          <a:ea typeface="MS Mincho"/>
                          <a:cs typeface="Times New Roman"/>
                        </a:rPr>
                        <a:t>18</a:t>
                      </a:r>
                      <a:endParaRPr lang="en-US" sz="1100" dirty="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254000" algn="l"/>
                          <a:tab pos="457200" algn="l"/>
                          <a:tab pos="685800" algn="l"/>
                          <a:tab pos="756285" algn="l"/>
                          <a:tab pos="914400" algn="l"/>
                          <a:tab pos="1008380" algn="l"/>
                          <a:tab pos="1260475" algn="l"/>
                        </a:tabLst>
                      </a:pPr>
                      <a:r>
                        <a:rPr lang="en-GB" sz="1100" dirty="0">
                          <a:latin typeface="Times New Roman"/>
                          <a:ea typeface="MS Mincho"/>
                          <a:cs typeface="Times New Roman"/>
                        </a:rPr>
                        <a:t>11</a:t>
                      </a:r>
                      <a:endParaRPr lang="en-US" sz="1100" dirty="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254000" algn="l"/>
                          <a:tab pos="457200" algn="l"/>
                          <a:tab pos="685800" algn="l"/>
                          <a:tab pos="756285" algn="l"/>
                          <a:tab pos="914400" algn="l"/>
                          <a:tab pos="1008380" algn="l"/>
                          <a:tab pos="1260475" algn="l"/>
                        </a:tabLst>
                      </a:pPr>
                      <a:r>
                        <a:rPr lang="en-GB" sz="1100" dirty="0">
                          <a:solidFill>
                            <a:srgbClr val="FF0000"/>
                          </a:solidFill>
                          <a:latin typeface="Times New Roman"/>
                          <a:ea typeface="MS Mincho"/>
                          <a:cs typeface="Times New Roman"/>
                        </a:rPr>
                        <a:t>8</a:t>
                      </a:r>
                      <a:endParaRPr lang="en-US" sz="1100" dirty="0">
                        <a:solidFill>
                          <a:srgbClr val="FF0000"/>
                        </a:solidFill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254000" algn="l"/>
                          <a:tab pos="457200" algn="l"/>
                          <a:tab pos="685800" algn="l"/>
                          <a:tab pos="756285" algn="l"/>
                          <a:tab pos="914400" algn="l"/>
                          <a:tab pos="1008380" algn="l"/>
                          <a:tab pos="1260475" algn="l"/>
                        </a:tabLst>
                      </a:pPr>
                      <a:r>
                        <a:rPr lang="en-GB" sz="1100" dirty="0">
                          <a:solidFill>
                            <a:srgbClr val="FF0000"/>
                          </a:solidFill>
                          <a:latin typeface="Times New Roman"/>
                          <a:ea typeface="MS Mincho"/>
                          <a:cs typeface="Times New Roman"/>
                        </a:rPr>
                        <a:t>1</a:t>
                      </a:r>
                      <a:endParaRPr lang="en-US" sz="1100" dirty="0">
                        <a:solidFill>
                          <a:srgbClr val="FF0000"/>
                        </a:solidFill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254000" algn="l"/>
                          <a:tab pos="457200" algn="l"/>
                          <a:tab pos="685800" algn="l"/>
                          <a:tab pos="756285" algn="l"/>
                          <a:tab pos="914400" algn="l"/>
                          <a:tab pos="1008380" algn="l"/>
                          <a:tab pos="1260475" algn="l"/>
                        </a:tabLst>
                      </a:pPr>
                      <a:r>
                        <a:rPr lang="en-GB" sz="1100" dirty="0">
                          <a:solidFill>
                            <a:srgbClr val="FF0000"/>
                          </a:solidFill>
                          <a:latin typeface="Times New Roman"/>
                          <a:ea typeface="MS Mincho"/>
                          <a:cs typeface="Times New Roman"/>
                        </a:rPr>
                        <a:t>32</a:t>
                      </a:r>
                      <a:endParaRPr lang="en-US" sz="1100" dirty="0">
                        <a:solidFill>
                          <a:srgbClr val="FF0000"/>
                        </a:solidFill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254000" algn="l"/>
                          <a:tab pos="457200" algn="l"/>
                          <a:tab pos="685800" algn="l"/>
                          <a:tab pos="756285" algn="l"/>
                          <a:tab pos="914400" algn="l"/>
                          <a:tab pos="1008380" algn="l"/>
                          <a:tab pos="1260475" algn="l"/>
                        </a:tabLst>
                      </a:pPr>
                      <a:r>
                        <a:rPr lang="en-GB" sz="1100" dirty="0">
                          <a:latin typeface="Times New Roman"/>
                          <a:ea typeface="MS Mincho"/>
                          <a:cs typeface="Times New Roman"/>
                        </a:rPr>
                        <a:t>-12</a:t>
                      </a:r>
                      <a:endParaRPr lang="en-US" sz="1100" dirty="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609600" y="4441996"/>
            <a:ext cx="7772400" cy="18528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800" dirty="0" smtClean="0"/>
              <a:t> </a:t>
            </a:r>
            <a:r>
              <a:rPr lang="en-US" sz="2400" dirty="0" smtClean="0"/>
              <a:t>Multipliers have 5-bit precision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 Only 49 bytes storage (encoder + decoder)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 15 multipliers (</a:t>
            </a:r>
            <a:r>
              <a:rPr lang="en-US" sz="2400" dirty="0" smtClean="0">
                <a:solidFill>
                  <a:srgbClr val="FF0000"/>
                </a:solidFill>
              </a:rPr>
              <a:t>red</a:t>
            </a:r>
            <a:r>
              <a:rPr lang="en-US" sz="2400" dirty="0" smtClean="0"/>
              <a:t>) implementable with left shifts</a:t>
            </a:r>
          </a:p>
          <a:p>
            <a:pPr lvl="1">
              <a:buFont typeface="Arial" pitchFamily="34" charset="0"/>
              <a:buChar char="•"/>
            </a:pPr>
            <a:r>
              <a:rPr lang="en-US" sz="2400" dirty="0" smtClean="0"/>
              <a:t> ZERO cost in hardware</a:t>
            </a:r>
          </a:p>
        </p:txBody>
      </p:sp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2426527" y="3542179"/>
          <a:ext cx="4286250" cy="838200"/>
        </p:xfrm>
        <a:graphic>
          <a:graphicData uri="http://schemas.openxmlformats.org/drawingml/2006/table">
            <a:tbl>
              <a:tblPr/>
              <a:tblGrid>
                <a:gridCol w="633095"/>
                <a:gridCol w="567055"/>
                <a:gridCol w="571500"/>
                <a:gridCol w="628650"/>
                <a:gridCol w="628650"/>
                <a:gridCol w="628650"/>
                <a:gridCol w="628650"/>
              </a:tblGrid>
              <a:tr h="0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254000" algn="l"/>
                          <a:tab pos="457200" algn="l"/>
                          <a:tab pos="685800" algn="l"/>
                          <a:tab pos="756285" algn="l"/>
                          <a:tab pos="914400" algn="l"/>
                          <a:tab pos="1008380" algn="l"/>
                          <a:tab pos="1260475" algn="l"/>
                        </a:tabLst>
                      </a:pPr>
                      <a:r>
                        <a:rPr lang="en-GB" sz="1100" b="1" dirty="0" smtClean="0">
                          <a:solidFill>
                            <a:schemeClr val="accent2"/>
                          </a:solidFill>
                          <a:latin typeface="Times New Roman"/>
                          <a:ea typeface="MS Mincho"/>
                          <a:cs typeface="Times New Roman"/>
                        </a:rPr>
                        <a:t>U</a:t>
                      </a:r>
                      <a:endParaRPr lang="en-GB" sz="1100" b="1" dirty="0">
                        <a:solidFill>
                          <a:schemeClr val="accent2"/>
                        </a:solidFill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254000" algn="l"/>
                          <a:tab pos="457200" algn="l"/>
                          <a:tab pos="685800" algn="l"/>
                          <a:tab pos="756285" algn="l"/>
                          <a:tab pos="914400" algn="l"/>
                          <a:tab pos="1008380" algn="l"/>
                          <a:tab pos="1260475" algn="l"/>
                        </a:tabLst>
                      </a:pPr>
                      <a:r>
                        <a:rPr lang="en-GB" sz="1100" b="1" dirty="0">
                          <a:solidFill>
                            <a:schemeClr val="accent2"/>
                          </a:solidFill>
                          <a:latin typeface="Times New Roman"/>
                          <a:ea typeface="MS Mincho"/>
                          <a:cs typeface="Times New Roman"/>
                        </a:rPr>
                        <a:t>0</a:t>
                      </a:r>
                      <a:endParaRPr lang="en-US" sz="1100" b="1" dirty="0">
                        <a:solidFill>
                          <a:schemeClr val="accent2"/>
                        </a:solidFill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254000" algn="l"/>
                          <a:tab pos="457200" algn="l"/>
                          <a:tab pos="685800" algn="l"/>
                          <a:tab pos="756285" algn="l"/>
                          <a:tab pos="914400" algn="l"/>
                          <a:tab pos="1008380" algn="l"/>
                          <a:tab pos="1260475" algn="l"/>
                        </a:tabLst>
                      </a:pPr>
                      <a:r>
                        <a:rPr lang="en-GB" sz="1100" b="1" dirty="0">
                          <a:solidFill>
                            <a:schemeClr val="accent2"/>
                          </a:solidFill>
                          <a:latin typeface="Times New Roman"/>
                          <a:ea typeface="MS Mincho"/>
                          <a:cs typeface="Times New Roman"/>
                        </a:rPr>
                        <a:t>1</a:t>
                      </a:r>
                      <a:endParaRPr lang="en-US" sz="1100" b="1" dirty="0">
                        <a:solidFill>
                          <a:schemeClr val="accent2"/>
                        </a:solidFill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254000" algn="l"/>
                          <a:tab pos="457200" algn="l"/>
                          <a:tab pos="685800" algn="l"/>
                          <a:tab pos="756285" algn="l"/>
                          <a:tab pos="914400" algn="l"/>
                          <a:tab pos="1008380" algn="l"/>
                          <a:tab pos="1260475" algn="l"/>
                        </a:tabLst>
                      </a:pPr>
                      <a:r>
                        <a:rPr lang="en-GB" sz="1100" b="1" dirty="0">
                          <a:solidFill>
                            <a:schemeClr val="accent2"/>
                          </a:solidFill>
                          <a:latin typeface="Times New Roman"/>
                          <a:ea typeface="MS Mincho"/>
                          <a:cs typeface="Times New Roman"/>
                        </a:rPr>
                        <a:t>2</a:t>
                      </a:r>
                      <a:endParaRPr lang="en-US" sz="1100" b="1" dirty="0">
                        <a:solidFill>
                          <a:schemeClr val="accent2"/>
                        </a:solidFill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254000" algn="l"/>
                          <a:tab pos="457200" algn="l"/>
                          <a:tab pos="685800" algn="l"/>
                          <a:tab pos="756285" algn="l"/>
                          <a:tab pos="914400" algn="l"/>
                          <a:tab pos="1008380" algn="l"/>
                          <a:tab pos="1260475" algn="l"/>
                        </a:tabLst>
                      </a:pPr>
                      <a:r>
                        <a:rPr lang="en-GB" sz="1100" b="1" dirty="0">
                          <a:solidFill>
                            <a:schemeClr val="accent2"/>
                          </a:solidFill>
                          <a:latin typeface="Times New Roman"/>
                          <a:ea typeface="MS Mincho"/>
                          <a:cs typeface="Times New Roman"/>
                        </a:rPr>
                        <a:t>3</a:t>
                      </a:r>
                      <a:endParaRPr lang="en-US" sz="1100" b="1" dirty="0">
                        <a:solidFill>
                          <a:schemeClr val="accent2"/>
                        </a:solidFill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254000" algn="l"/>
                          <a:tab pos="457200" algn="l"/>
                          <a:tab pos="685800" algn="l"/>
                          <a:tab pos="756285" algn="l"/>
                          <a:tab pos="914400" algn="l"/>
                          <a:tab pos="1008380" algn="l"/>
                          <a:tab pos="1260475" algn="l"/>
                        </a:tabLst>
                      </a:pPr>
                      <a:r>
                        <a:rPr lang="en-GB" sz="1100" b="1" dirty="0">
                          <a:solidFill>
                            <a:schemeClr val="accent2"/>
                          </a:solidFill>
                          <a:latin typeface="Times New Roman"/>
                          <a:ea typeface="MS Mincho"/>
                          <a:cs typeface="Times New Roman"/>
                        </a:rPr>
                        <a:t>4</a:t>
                      </a:r>
                      <a:endParaRPr lang="en-US" sz="1100" b="1" dirty="0">
                        <a:solidFill>
                          <a:schemeClr val="accent2"/>
                        </a:solidFill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254000" algn="l"/>
                          <a:tab pos="457200" algn="l"/>
                          <a:tab pos="685800" algn="l"/>
                          <a:tab pos="756285" algn="l"/>
                          <a:tab pos="914400" algn="l"/>
                          <a:tab pos="1008380" algn="l"/>
                          <a:tab pos="1260475" algn="l"/>
                        </a:tabLst>
                      </a:pPr>
                      <a:r>
                        <a:rPr lang="en-GB" sz="1100" b="1" dirty="0">
                          <a:solidFill>
                            <a:schemeClr val="accent2"/>
                          </a:solidFill>
                          <a:latin typeface="Times New Roman"/>
                          <a:ea typeface="MS Mincho"/>
                          <a:cs typeface="Times New Roman"/>
                        </a:rPr>
                        <a:t>5</a:t>
                      </a:r>
                      <a:endParaRPr lang="en-US" sz="1100" b="1" dirty="0">
                        <a:solidFill>
                          <a:schemeClr val="accent2"/>
                        </a:solidFill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254000" algn="l"/>
                          <a:tab pos="457200" algn="l"/>
                          <a:tab pos="685800" algn="l"/>
                          <a:tab pos="756285" algn="l"/>
                          <a:tab pos="914400" algn="l"/>
                          <a:tab pos="1008380" algn="l"/>
                          <a:tab pos="1260475" algn="l"/>
                        </a:tabLst>
                      </a:pPr>
                      <a:r>
                        <a:rPr lang="en-GB" sz="1100" dirty="0" err="1">
                          <a:solidFill>
                            <a:schemeClr val="accent2"/>
                          </a:solidFill>
                          <a:latin typeface="Times New Roman"/>
                          <a:ea typeface="MS Mincho"/>
                          <a:cs typeface="Times New Roman"/>
                        </a:rPr>
                        <a:t>idx</a:t>
                      </a:r>
                      <a:r>
                        <a:rPr lang="en-GB" sz="1100" dirty="0">
                          <a:solidFill>
                            <a:schemeClr val="accent2"/>
                          </a:solidFill>
                          <a:latin typeface="Times New Roman"/>
                          <a:ea typeface="MS Mincho"/>
                          <a:cs typeface="Times New Roman"/>
                        </a:rPr>
                        <a:t> = 0</a:t>
                      </a:r>
                      <a:endParaRPr lang="en-US" sz="1100" dirty="0">
                        <a:solidFill>
                          <a:schemeClr val="accent2"/>
                        </a:solidFill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254000" algn="l"/>
                          <a:tab pos="457200" algn="l"/>
                          <a:tab pos="685800" algn="l"/>
                          <a:tab pos="756285" algn="l"/>
                          <a:tab pos="914400" algn="l"/>
                          <a:tab pos="1008380" algn="l"/>
                          <a:tab pos="1260475" algn="l"/>
                        </a:tabLst>
                      </a:pPr>
                      <a:r>
                        <a:rPr lang="en-GB" sz="1100">
                          <a:latin typeface="Times New Roman"/>
                          <a:ea typeface="MS Mincho"/>
                          <a:cs typeface="Times New Roman"/>
                        </a:rPr>
                        <a:t>-7</a:t>
                      </a:r>
                      <a:endParaRPr lang="en-US" sz="1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254000" algn="l"/>
                          <a:tab pos="457200" algn="l"/>
                          <a:tab pos="685800" algn="l"/>
                          <a:tab pos="756285" algn="l"/>
                          <a:tab pos="914400" algn="l"/>
                          <a:tab pos="1008380" algn="l"/>
                          <a:tab pos="1260475" algn="l"/>
                        </a:tabLst>
                      </a:pPr>
                      <a:r>
                        <a:rPr lang="en-GB" sz="1100">
                          <a:latin typeface="Times New Roman"/>
                          <a:ea typeface="MS Mincho"/>
                          <a:cs typeface="Times New Roman"/>
                        </a:rPr>
                        <a:t>-7</a:t>
                      </a:r>
                      <a:endParaRPr lang="en-US" sz="1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254000" algn="l"/>
                          <a:tab pos="457200" algn="l"/>
                          <a:tab pos="685800" algn="l"/>
                          <a:tab pos="756285" algn="l"/>
                          <a:tab pos="914400" algn="l"/>
                          <a:tab pos="1008380" algn="l"/>
                          <a:tab pos="1260475" algn="l"/>
                        </a:tabLst>
                      </a:pPr>
                      <a:r>
                        <a:rPr lang="en-GB" sz="1100">
                          <a:latin typeface="Times New Roman"/>
                          <a:ea typeface="MS Mincho"/>
                          <a:cs typeface="Times New Roman"/>
                        </a:rPr>
                        <a:t>5</a:t>
                      </a:r>
                      <a:endParaRPr lang="en-US" sz="1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254000" algn="l"/>
                          <a:tab pos="457200" algn="l"/>
                          <a:tab pos="685800" algn="l"/>
                          <a:tab pos="756285" algn="l"/>
                          <a:tab pos="914400" algn="l"/>
                          <a:tab pos="1008380" algn="l"/>
                          <a:tab pos="1260475" algn="l"/>
                        </a:tabLst>
                      </a:pPr>
                      <a:r>
                        <a:rPr lang="en-GB" sz="1100" dirty="0">
                          <a:solidFill>
                            <a:srgbClr val="FF0000"/>
                          </a:solidFill>
                          <a:latin typeface="Times New Roman"/>
                          <a:ea typeface="MS Mincho"/>
                          <a:cs typeface="Times New Roman"/>
                        </a:rPr>
                        <a:t>-4</a:t>
                      </a:r>
                      <a:endParaRPr lang="en-US" sz="1100" dirty="0">
                        <a:solidFill>
                          <a:srgbClr val="FF0000"/>
                        </a:solidFill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254000" algn="l"/>
                          <a:tab pos="457200" algn="l"/>
                          <a:tab pos="685800" algn="l"/>
                          <a:tab pos="756285" algn="l"/>
                          <a:tab pos="914400" algn="l"/>
                          <a:tab pos="1008380" algn="l"/>
                          <a:tab pos="1260475" algn="l"/>
                        </a:tabLst>
                      </a:pPr>
                      <a:r>
                        <a:rPr lang="en-GB" sz="1100" dirty="0" smtClean="0">
                          <a:solidFill>
                            <a:srgbClr val="FF0000"/>
                          </a:solidFill>
                          <a:latin typeface="Times New Roman"/>
                          <a:ea typeface="MS Mincho"/>
                          <a:cs typeface="Times New Roman"/>
                        </a:rPr>
                        <a:t>-1</a:t>
                      </a:r>
                      <a:endParaRPr lang="en-US" sz="1100" dirty="0">
                        <a:solidFill>
                          <a:srgbClr val="FF0000"/>
                        </a:solidFill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254000" algn="l"/>
                          <a:tab pos="457200" algn="l"/>
                          <a:tab pos="685800" algn="l"/>
                          <a:tab pos="756285" algn="l"/>
                          <a:tab pos="914400" algn="l"/>
                          <a:tab pos="1008380" algn="l"/>
                          <a:tab pos="1260475" algn="l"/>
                        </a:tabLst>
                      </a:pPr>
                      <a:r>
                        <a:rPr lang="en-GB" sz="1100" dirty="0">
                          <a:solidFill>
                            <a:srgbClr val="FF0000"/>
                          </a:solidFill>
                          <a:latin typeface="Times New Roman"/>
                          <a:ea typeface="MS Mincho"/>
                          <a:cs typeface="Times New Roman"/>
                        </a:rPr>
                        <a:t>-2</a:t>
                      </a:r>
                      <a:endParaRPr lang="en-US" sz="1100" dirty="0">
                        <a:solidFill>
                          <a:srgbClr val="FF0000"/>
                        </a:solidFill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254000" algn="l"/>
                          <a:tab pos="457200" algn="l"/>
                          <a:tab pos="685800" algn="l"/>
                          <a:tab pos="756285" algn="l"/>
                          <a:tab pos="914400" algn="l"/>
                          <a:tab pos="1008380" algn="l"/>
                          <a:tab pos="1260475" algn="l"/>
                        </a:tabLst>
                      </a:pPr>
                      <a:r>
                        <a:rPr lang="en-GB" sz="1100" dirty="0" err="1">
                          <a:solidFill>
                            <a:schemeClr val="accent2"/>
                          </a:solidFill>
                          <a:latin typeface="Times New Roman"/>
                          <a:ea typeface="MS Mincho"/>
                          <a:cs typeface="Times New Roman"/>
                        </a:rPr>
                        <a:t>idx</a:t>
                      </a:r>
                      <a:r>
                        <a:rPr lang="en-GB" sz="1100" dirty="0">
                          <a:solidFill>
                            <a:schemeClr val="accent2"/>
                          </a:solidFill>
                          <a:latin typeface="Times New Roman"/>
                          <a:ea typeface="MS Mincho"/>
                          <a:cs typeface="Times New Roman"/>
                        </a:rPr>
                        <a:t> = 1</a:t>
                      </a:r>
                      <a:endParaRPr lang="en-US" sz="1100" dirty="0">
                        <a:solidFill>
                          <a:schemeClr val="accent2"/>
                        </a:solidFill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254000" algn="l"/>
                          <a:tab pos="457200" algn="l"/>
                          <a:tab pos="685800" algn="l"/>
                          <a:tab pos="756285" algn="l"/>
                          <a:tab pos="914400" algn="l"/>
                          <a:tab pos="1008380" algn="l"/>
                          <a:tab pos="1260475" algn="l"/>
                        </a:tabLst>
                      </a:pPr>
                      <a:r>
                        <a:rPr lang="en-GB" sz="1100" dirty="0">
                          <a:solidFill>
                            <a:srgbClr val="FF0000"/>
                          </a:solidFill>
                          <a:latin typeface="Times New Roman"/>
                          <a:ea typeface="MS Mincho"/>
                          <a:cs typeface="Times New Roman"/>
                        </a:rPr>
                        <a:t>4</a:t>
                      </a:r>
                      <a:endParaRPr lang="en-US" sz="1100" dirty="0">
                        <a:solidFill>
                          <a:srgbClr val="FF0000"/>
                        </a:solidFill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254000" algn="l"/>
                          <a:tab pos="457200" algn="l"/>
                          <a:tab pos="685800" algn="l"/>
                          <a:tab pos="756285" algn="l"/>
                          <a:tab pos="914400" algn="l"/>
                          <a:tab pos="1008380" algn="l"/>
                          <a:tab pos="1260475" algn="l"/>
                        </a:tabLst>
                      </a:pPr>
                      <a:r>
                        <a:rPr lang="en-GB" sz="1100">
                          <a:latin typeface="Times New Roman"/>
                          <a:ea typeface="MS Mincho"/>
                          <a:cs typeface="Times New Roman"/>
                        </a:rPr>
                        <a:t>-22</a:t>
                      </a:r>
                      <a:endParaRPr lang="en-US" sz="1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254000" algn="l"/>
                          <a:tab pos="457200" algn="l"/>
                          <a:tab pos="685800" algn="l"/>
                          <a:tab pos="756285" algn="l"/>
                          <a:tab pos="914400" algn="l"/>
                          <a:tab pos="1008380" algn="l"/>
                          <a:tab pos="1260475" algn="l"/>
                        </a:tabLst>
                      </a:pPr>
                      <a:r>
                        <a:rPr lang="en-GB" sz="1100" dirty="0">
                          <a:latin typeface="Times New Roman"/>
                          <a:ea typeface="MS Mincho"/>
                          <a:cs typeface="Times New Roman"/>
                        </a:rPr>
                        <a:t>9</a:t>
                      </a:r>
                      <a:endParaRPr lang="en-US" sz="1100" dirty="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254000" algn="l"/>
                          <a:tab pos="457200" algn="l"/>
                          <a:tab pos="685800" algn="l"/>
                          <a:tab pos="756285" algn="l"/>
                          <a:tab pos="914400" algn="l"/>
                          <a:tab pos="1008380" algn="l"/>
                          <a:tab pos="1260475" algn="l"/>
                        </a:tabLst>
                      </a:pPr>
                      <a:r>
                        <a:rPr lang="en-GB" sz="1100">
                          <a:latin typeface="Times New Roman"/>
                          <a:ea typeface="MS Mincho"/>
                          <a:cs typeface="Times New Roman"/>
                        </a:rPr>
                        <a:t>-7</a:t>
                      </a:r>
                      <a:endParaRPr lang="en-US" sz="1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254000" algn="l"/>
                          <a:tab pos="457200" algn="l"/>
                          <a:tab pos="685800" algn="l"/>
                          <a:tab pos="756285" algn="l"/>
                          <a:tab pos="914400" algn="l"/>
                          <a:tab pos="1008380" algn="l"/>
                          <a:tab pos="1260475" algn="l"/>
                        </a:tabLst>
                      </a:pPr>
                      <a:r>
                        <a:rPr lang="en-GB" sz="1100" dirty="0">
                          <a:solidFill>
                            <a:srgbClr val="FF0000"/>
                          </a:solidFill>
                          <a:latin typeface="Times New Roman"/>
                          <a:ea typeface="MS Mincho"/>
                          <a:cs typeface="Times New Roman"/>
                        </a:rPr>
                        <a:t>-4</a:t>
                      </a:r>
                      <a:endParaRPr lang="en-US" sz="1100" dirty="0">
                        <a:solidFill>
                          <a:srgbClr val="FF0000"/>
                        </a:solidFill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254000" algn="l"/>
                          <a:tab pos="457200" algn="l"/>
                          <a:tab pos="685800" algn="l"/>
                          <a:tab pos="756285" algn="l"/>
                          <a:tab pos="914400" algn="l"/>
                          <a:tab pos="1008380" algn="l"/>
                          <a:tab pos="1260475" algn="l"/>
                        </a:tabLst>
                      </a:pPr>
                      <a:r>
                        <a:rPr lang="en-GB" sz="1100" dirty="0">
                          <a:latin typeface="Times New Roman"/>
                          <a:ea typeface="MS Mincho"/>
                          <a:cs typeface="Times New Roman"/>
                        </a:rPr>
                        <a:t>5</a:t>
                      </a:r>
                      <a:endParaRPr lang="en-US" sz="1100" dirty="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254000" algn="l"/>
                          <a:tab pos="457200" algn="l"/>
                          <a:tab pos="685800" algn="l"/>
                          <a:tab pos="756285" algn="l"/>
                          <a:tab pos="914400" algn="l"/>
                          <a:tab pos="1008380" algn="l"/>
                          <a:tab pos="1260475" algn="l"/>
                        </a:tabLst>
                      </a:pPr>
                      <a:r>
                        <a:rPr lang="en-GB" sz="1100" dirty="0" err="1">
                          <a:solidFill>
                            <a:schemeClr val="accent2"/>
                          </a:solidFill>
                          <a:latin typeface="Times New Roman"/>
                          <a:ea typeface="MS Mincho"/>
                          <a:cs typeface="Times New Roman"/>
                        </a:rPr>
                        <a:t>idx</a:t>
                      </a:r>
                      <a:r>
                        <a:rPr lang="en-GB" sz="1100" dirty="0">
                          <a:solidFill>
                            <a:schemeClr val="accent2"/>
                          </a:solidFill>
                          <a:latin typeface="Times New Roman"/>
                          <a:ea typeface="MS Mincho"/>
                          <a:cs typeface="Times New Roman"/>
                        </a:rPr>
                        <a:t> = 2</a:t>
                      </a:r>
                      <a:endParaRPr lang="en-US" sz="1100" dirty="0">
                        <a:solidFill>
                          <a:schemeClr val="accent2"/>
                        </a:solidFill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254000" algn="l"/>
                          <a:tab pos="457200" algn="l"/>
                          <a:tab pos="685800" algn="l"/>
                          <a:tab pos="756285" algn="l"/>
                          <a:tab pos="914400" algn="l"/>
                          <a:tab pos="1008380" algn="l"/>
                          <a:tab pos="1260475" algn="l"/>
                        </a:tabLst>
                      </a:pPr>
                      <a:r>
                        <a:rPr lang="en-GB" sz="1100">
                          <a:latin typeface="Times New Roman"/>
                          <a:ea typeface="MS Mincho"/>
                          <a:cs typeface="Times New Roman"/>
                        </a:rPr>
                        <a:t>-3</a:t>
                      </a:r>
                      <a:endParaRPr lang="en-US" sz="1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254000" algn="l"/>
                          <a:tab pos="457200" algn="l"/>
                          <a:tab pos="685800" algn="l"/>
                          <a:tab pos="756285" algn="l"/>
                          <a:tab pos="914400" algn="l"/>
                          <a:tab pos="1008380" algn="l"/>
                          <a:tab pos="1260475" algn="l"/>
                        </a:tabLst>
                      </a:pPr>
                      <a:r>
                        <a:rPr lang="en-GB" sz="1100">
                          <a:latin typeface="Times New Roman"/>
                          <a:ea typeface="MS Mincho"/>
                          <a:cs typeface="Times New Roman"/>
                        </a:rPr>
                        <a:t>-5</a:t>
                      </a:r>
                      <a:endParaRPr lang="en-US" sz="1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254000" algn="l"/>
                          <a:tab pos="457200" algn="l"/>
                          <a:tab pos="685800" algn="l"/>
                          <a:tab pos="756285" algn="l"/>
                          <a:tab pos="914400" algn="l"/>
                          <a:tab pos="1008380" algn="l"/>
                          <a:tab pos="1260475" algn="l"/>
                        </a:tabLst>
                      </a:pPr>
                      <a:r>
                        <a:rPr lang="en-GB" sz="1100" dirty="0">
                          <a:latin typeface="Times New Roman"/>
                          <a:ea typeface="MS Mincho"/>
                          <a:cs typeface="Times New Roman"/>
                        </a:rPr>
                        <a:t>-3</a:t>
                      </a:r>
                      <a:endParaRPr lang="en-US" sz="1100" dirty="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254000" algn="l"/>
                          <a:tab pos="457200" algn="l"/>
                          <a:tab pos="685800" algn="l"/>
                          <a:tab pos="756285" algn="l"/>
                          <a:tab pos="914400" algn="l"/>
                          <a:tab pos="1008380" algn="l"/>
                          <a:tab pos="1260475" algn="l"/>
                        </a:tabLst>
                      </a:pPr>
                      <a:r>
                        <a:rPr lang="en-GB" sz="1100">
                          <a:latin typeface="Times New Roman"/>
                          <a:ea typeface="MS Mincho"/>
                          <a:cs typeface="Times New Roman"/>
                        </a:rPr>
                        <a:t>2</a:t>
                      </a:r>
                      <a:endParaRPr lang="en-US" sz="1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254000" algn="l"/>
                          <a:tab pos="457200" algn="l"/>
                          <a:tab pos="685800" algn="l"/>
                          <a:tab pos="756285" algn="l"/>
                          <a:tab pos="914400" algn="l"/>
                          <a:tab pos="1008380" algn="l"/>
                          <a:tab pos="1260475" algn="l"/>
                        </a:tabLst>
                      </a:pPr>
                      <a:r>
                        <a:rPr lang="en-GB" sz="1100">
                          <a:latin typeface="Times New Roman"/>
                          <a:ea typeface="MS Mincho"/>
                          <a:cs typeface="Times New Roman"/>
                        </a:rPr>
                        <a:t>-29</a:t>
                      </a:r>
                      <a:endParaRPr lang="en-US" sz="1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254000" algn="l"/>
                          <a:tab pos="457200" algn="l"/>
                          <a:tab pos="685800" algn="l"/>
                          <a:tab pos="756285" algn="l"/>
                          <a:tab pos="914400" algn="l"/>
                          <a:tab pos="1008380" algn="l"/>
                          <a:tab pos="1260475" algn="l"/>
                        </a:tabLst>
                      </a:pPr>
                      <a:r>
                        <a:rPr lang="en-GB" sz="1100" dirty="0">
                          <a:latin typeface="Times New Roman"/>
                          <a:ea typeface="MS Mincho"/>
                          <a:cs typeface="Times New Roman"/>
                        </a:rPr>
                        <a:t>5</a:t>
                      </a:r>
                      <a:endParaRPr lang="en-US" sz="1100" dirty="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254000" algn="l"/>
                          <a:tab pos="457200" algn="l"/>
                          <a:tab pos="685800" algn="l"/>
                          <a:tab pos="756285" algn="l"/>
                          <a:tab pos="914400" algn="l"/>
                          <a:tab pos="1008380" algn="l"/>
                          <a:tab pos="1260475" algn="l"/>
                        </a:tabLst>
                      </a:pPr>
                      <a:r>
                        <a:rPr lang="en-GB" sz="1100" dirty="0" err="1">
                          <a:solidFill>
                            <a:schemeClr val="accent2"/>
                          </a:solidFill>
                          <a:latin typeface="Times New Roman"/>
                          <a:ea typeface="MS Mincho"/>
                          <a:cs typeface="Times New Roman"/>
                        </a:rPr>
                        <a:t>idx</a:t>
                      </a:r>
                      <a:r>
                        <a:rPr lang="en-GB" sz="1100" dirty="0">
                          <a:solidFill>
                            <a:schemeClr val="accent2"/>
                          </a:solidFill>
                          <a:latin typeface="Times New Roman"/>
                          <a:ea typeface="MS Mincho"/>
                          <a:cs typeface="Times New Roman"/>
                        </a:rPr>
                        <a:t> = 3</a:t>
                      </a:r>
                      <a:endParaRPr lang="en-US" sz="1100" dirty="0">
                        <a:solidFill>
                          <a:schemeClr val="accent2"/>
                        </a:solidFill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254000" algn="l"/>
                          <a:tab pos="457200" algn="l"/>
                          <a:tab pos="685800" algn="l"/>
                          <a:tab pos="756285" algn="l"/>
                          <a:tab pos="914400" algn="l"/>
                          <a:tab pos="1008380" algn="l"/>
                          <a:tab pos="1260475" algn="l"/>
                        </a:tabLst>
                      </a:pPr>
                      <a:r>
                        <a:rPr lang="en-GB" sz="1100">
                          <a:latin typeface="Times New Roman"/>
                          <a:ea typeface="MS Mincho"/>
                          <a:cs typeface="Times New Roman"/>
                        </a:rPr>
                        <a:t>-10</a:t>
                      </a:r>
                      <a:endParaRPr lang="en-US" sz="1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254000" algn="l"/>
                          <a:tab pos="457200" algn="l"/>
                          <a:tab pos="685800" algn="l"/>
                          <a:tab pos="756285" algn="l"/>
                          <a:tab pos="914400" algn="l"/>
                          <a:tab pos="1008380" algn="l"/>
                          <a:tab pos="1260475" algn="l"/>
                        </a:tabLst>
                      </a:pPr>
                      <a:r>
                        <a:rPr lang="en-GB" sz="1100">
                          <a:latin typeface="Times New Roman"/>
                          <a:ea typeface="MS Mincho"/>
                          <a:cs typeface="Times New Roman"/>
                        </a:rPr>
                        <a:t>-6</a:t>
                      </a:r>
                      <a:endParaRPr lang="en-US" sz="1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254000" algn="l"/>
                          <a:tab pos="457200" algn="l"/>
                          <a:tab pos="685800" algn="l"/>
                          <a:tab pos="756285" algn="l"/>
                          <a:tab pos="914400" algn="l"/>
                          <a:tab pos="1008380" algn="l"/>
                          <a:tab pos="1260475" algn="l"/>
                        </a:tabLst>
                      </a:pPr>
                      <a:r>
                        <a:rPr lang="en-GB" sz="1100" dirty="0">
                          <a:solidFill>
                            <a:srgbClr val="FF0000"/>
                          </a:solidFill>
                          <a:latin typeface="Times New Roman"/>
                          <a:ea typeface="MS Mincho"/>
                          <a:cs typeface="Times New Roman"/>
                        </a:rPr>
                        <a:t>-4</a:t>
                      </a:r>
                      <a:endParaRPr lang="en-US" sz="1100" dirty="0">
                        <a:solidFill>
                          <a:srgbClr val="FF0000"/>
                        </a:solidFill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254000" algn="l"/>
                          <a:tab pos="457200" algn="l"/>
                          <a:tab pos="685800" algn="l"/>
                          <a:tab pos="756285" algn="l"/>
                          <a:tab pos="914400" algn="l"/>
                          <a:tab pos="1008380" algn="l"/>
                          <a:tab pos="1260475" algn="l"/>
                        </a:tabLst>
                      </a:pPr>
                      <a:r>
                        <a:rPr lang="en-GB" sz="1100" dirty="0">
                          <a:solidFill>
                            <a:srgbClr val="FF0000"/>
                          </a:solidFill>
                          <a:latin typeface="Times New Roman"/>
                          <a:ea typeface="MS Mincho"/>
                          <a:cs typeface="Times New Roman"/>
                        </a:rPr>
                        <a:t>-1</a:t>
                      </a:r>
                      <a:endParaRPr lang="en-US" sz="1100" dirty="0">
                        <a:solidFill>
                          <a:srgbClr val="FF0000"/>
                        </a:solidFill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254000" algn="l"/>
                          <a:tab pos="457200" algn="l"/>
                          <a:tab pos="685800" algn="l"/>
                          <a:tab pos="756285" algn="l"/>
                          <a:tab pos="914400" algn="l"/>
                          <a:tab pos="1008380" algn="l"/>
                          <a:tab pos="1260475" algn="l"/>
                        </a:tabLst>
                      </a:pPr>
                      <a:r>
                        <a:rPr lang="en-GB" sz="1100">
                          <a:latin typeface="Times New Roman"/>
                          <a:ea typeface="MS Mincho"/>
                          <a:cs typeface="Times New Roman"/>
                        </a:rPr>
                        <a:t>-29</a:t>
                      </a:r>
                      <a:endParaRPr lang="en-US" sz="1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254000" algn="l"/>
                          <a:tab pos="457200" algn="l"/>
                          <a:tab pos="685800" algn="l"/>
                          <a:tab pos="756285" algn="l"/>
                          <a:tab pos="914400" algn="l"/>
                          <a:tab pos="1008380" algn="l"/>
                          <a:tab pos="1260475" algn="l"/>
                        </a:tabLst>
                      </a:pPr>
                      <a:r>
                        <a:rPr lang="en-GB" sz="1100" dirty="0">
                          <a:latin typeface="Times New Roman"/>
                          <a:ea typeface="MS Mincho"/>
                          <a:cs typeface="Times New Roman"/>
                        </a:rPr>
                        <a:t>6</a:t>
                      </a:r>
                      <a:endParaRPr lang="en-US" sz="1100" dirty="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Final Lifting Multipliers </a:t>
            </a:r>
            <a:r>
              <a:rPr lang="en-US" dirty="0" smtClean="0"/>
              <a:t>(G304)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7AA4D1-6B23-4F77-8FF7-47BFDC087ADC}" type="slidenum">
              <a:rPr lang="en-US" altLang="ko-KR" smtClean="0"/>
              <a:pPr/>
              <a:t>3</a:t>
            </a:fld>
            <a:endParaRPr lang="en-US" altLang="ko-KR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2428875" y="1181103"/>
          <a:ext cx="4286250" cy="838200"/>
        </p:xfrm>
        <a:graphic>
          <a:graphicData uri="http://schemas.openxmlformats.org/drawingml/2006/table">
            <a:tbl>
              <a:tblPr/>
              <a:tblGrid>
                <a:gridCol w="633095"/>
                <a:gridCol w="567055"/>
                <a:gridCol w="571500"/>
                <a:gridCol w="628650"/>
                <a:gridCol w="628650"/>
                <a:gridCol w="628650"/>
                <a:gridCol w="628650"/>
              </a:tblGrid>
              <a:tr h="0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254000" algn="l"/>
                          <a:tab pos="457200" algn="l"/>
                          <a:tab pos="685800" algn="l"/>
                          <a:tab pos="756285" algn="l"/>
                          <a:tab pos="914400" algn="l"/>
                          <a:tab pos="1008380" algn="l"/>
                          <a:tab pos="1260475" algn="l"/>
                        </a:tabLst>
                      </a:pPr>
                      <a:r>
                        <a:rPr lang="en-GB" sz="1100" b="1" dirty="0" smtClean="0">
                          <a:solidFill>
                            <a:schemeClr val="accent2"/>
                          </a:solidFill>
                          <a:latin typeface="Times New Roman"/>
                          <a:ea typeface="MS Mincho"/>
                          <a:cs typeface="Times New Roman"/>
                        </a:rPr>
                        <a:t>U</a:t>
                      </a:r>
                      <a:endParaRPr lang="en-GB" sz="1100" b="1" dirty="0">
                        <a:solidFill>
                          <a:schemeClr val="accent2"/>
                        </a:solidFill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254000" algn="l"/>
                          <a:tab pos="457200" algn="l"/>
                          <a:tab pos="685800" algn="l"/>
                          <a:tab pos="756285" algn="l"/>
                          <a:tab pos="914400" algn="l"/>
                          <a:tab pos="1008380" algn="l"/>
                          <a:tab pos="1260475" algn="l"/>
                        </a:tabLst>
                      </a:pPr>
                      <a:r>
                        <a:rPr lang="en-GB" sz="1100" b="1" dirty="0">
                          <a:solidFill>
                            <a:schemeClr val="accent2"/>
                          </a:solidFill>
                          <a:latin typeface="Times New Roman"/>
                          <a:ea typeface="MS Mincho"/>
                          <a:cs typeface="Times New Roman"/>
                        </a:rPr>
                        <a:t>0</a:t>
                      </a:r>
                      <a:endParaRPr lang="en-US" sz="1100" b="1" dirty="0">
                        <a:solidFill>
                          <a:schemeClr val="accent2"/>
                        </a:solidFill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254000" algn="l"/>
                          <a:tab pos="457200" algn="l"/>
                          <a:tab pos="685800" algn="l"/>
                          <a:tab pos="756285" algn="l"/>
                          <a:tab pos="914400" algn="l"/>
                          <a:tab pos="1008380" algn="l"/>
                          <a:tab pos="1260475" algn="l"/>
                        </a:tabLst>
                      </a:pPr>
                      <a:r>
                        <a:rPr lang="en-GB" sz="1100" b="1" dirty="0">
                          <a:solidFill>
                            <a:schemeClr val="accent2"/>
                          </a:solidFill>
                          <a:latin typeface="Times New Roman"/>
                          <a:ea typeface="MS Mincho"/>
                          <a:cs typeface="Times New Roman"/>
                        </a:rPr>
                        <a:t>1</a:t>
                      </a:r>
                      <a:endParaRPr lang="en-US" sz="1100" b="1" dirty="0">
                        <a:solidFill>
                          <a:schemeClr val="accent2"/>
                        </a:solidFill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254000" algn="l"/>
                          <a:tab pos="457200" algn="l"/>
                          <a:tab pos="685800" algn="l"/>
                          <a:tab pos="756285" algn="l"/>
                          <a:tab pos="914400" algn="l"/>
                          <a:tab pos="1008380" algn="l"/>
                          <a:tab pos="1260475" algn="l"/>
                        </a:tabLst>
                      </a:pPr>
                      <a:r>
                        <a:rPr lang="en-GB" sz="1100" b="1" dirty="0">
                          <a:solidFill>
                            <a:schemeClr val="accent2"/>
                          </a:solidFill>
                          <a:latin typeface="Times New Roman"/>
                          <a:ea typeface="MS Mincho"/>
                          <a:cs typeface="Times New Roman"/>
                        </a:rPr>
                        <a:t>2</a:t>
                      </a:r>
                      <a:endParaRPr lang="en-US" sz="1100" b="1" dirty="0">
                        <a:solidFill>
                          <a:schemeClr val="accent2"/>
                        </a:solidFill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254000" algn="l"/>
                          <a:tab pos="457200" algn="l"/>
                          <a:tab pos="685800" algn="l"/>
                          <a:tab pos="756285" algn="l"/>
                          <a:tab pos="914400" algn="l"/>
                          <a:tab pos="1008380" algn="l"/>
                          <a:tab pos="1260475" algn="l"/>
                        </a:tabLst>
                      </a:pPr>
                      <a:r>
                        <a:rPr lang="en-GB" sz="1100" b="1" dirty="0">
                          <a:solidFill>
                            <a:schemeClr val="accent2"/>
                          </a:solidFill>
                          <a:latin typeface="Times New Roman"/>
                          <a:ea typeface="MS Mincho"/>
                          <a:cs typeface="Times New Roman"/>
                        </a:rPr>
                        <a:t>3</a:t>
                      </a:r>
                      <a:endParaRPr lang="en-US" sz="1100" b="1" dirty="0">
                        <a:solidFill>
                          <a:schemeClr val="accent2"/>
                        </a:solidFill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254000" algn="l"/>
                          <a:tab pos="457200" algn="l"/>
                          <a:tab pos="685800" algn="l"/>
                          <a:tab pos="756285" algn="l"/>
                          <a:tab pos="914400" algn="l"/>
                          <a:tab pos="1008380" algn="l"/>
                          <a:tab pos="1260475" algn="l"/>
                        </a:tabLst>
                      </a:pPr>
                      <a:r>
                        <a:rPr lang="en-GB" sz="1100" b="1" dirty="0">
                          <a:solidFill>
                            <a:schemeClr val="accent2"/>
                          </a:solidFill>
                          <a:latin typeface="Times New Roman"/>
                          <a:ea typeface="MS Mincho"/>
                          <a:cs typeface="Times New Roman"/>
                        </a:rPr>
                        <a:t>4</a:t>
                      </a:r>
                      <a:endParaRPr lang="en-US" sz="1100" b="1" dirty="0">
                        <a:solidFill>
                          <a:schemeClr val="accent2"/>
                        </a:solidFill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254000" algn="l"/>
                          <a:tab pos="457200" algn="l"/>
                          <a:tab pos="685800" algn="l"/>
                          <a:tab pos="756285" algn="l"/>
                          <a:tab pos="914400" algn="l"/>
                          <a:tab pos="1008380" algn="l"/>
                          <a:tab pos="1260475" algn="l"/>
                        </a:tabLst>
                      </a:pPr>
                      <a:r>
                        <a:rPr lang="en-GB" sz="1100" b="1" dirty="0">
                          <a:solidFill>
                            <a:schemeClr val="accent2"/>
                          </a:solidFill>
                          <a:latin typeface="Times New Roman"/>
                          <a:ea typeface="MS Mincho"/>
                          <a:cs typeface="Times New Roman"/>
                        </a:rPr>
                        <a:t>5</a:t>
                      </a:r>
                      <a:endParaRPr lang="en-US" sz="1100" b="1" dirty="0">
                        <a:solidFill>
                          <a:schemeClr val="accent2"/>
                        </a:solidFill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254000" algn="l"/>
                          <a:tab pos="457200" algn="l"/>
                          <a:tab pos="685800" algn="l"/>
                          <a:tab pos="756285" algn="l"/>
                          <a:tab pos="914400" algn="l"/>
                          <a:tab pos="1008380" algn="l"/>
                          <a:tab pos="1260475" algn="l"/>
                        </a:tabLst>
                      </a:pPr>
                      <a:r>
                        <a:rPr lang="en-GB" sz="1100" dirty="0" err="1">
                          <a:solidFill>
                            <a:schemeClr val="accent2"/>
                          </a:solidFill>
                          <a:latin typeface="Times New Roman"/>
                          <a:ea typeface="MS Mincho"/>
                          <a:cs typeface="Times New Roman"/>
                        </a:rPr>
                        <a:t>idx</a:t>
                      </a:r>
                      <a:r>
                        <a:rPr lang="en-GB" sz="1100" dirty="0">
                          <a:solidFill>
                            <a:schemeClr val="accent2"/>
                          </a:solidFill>
                          <a:latin typeface="Times New Roman"/>
                          <a:ea typeface="MS Mincho"/>
                          <a:cs typeface="Times New Roman"/>
                        </a:rPr>
                        <a:t> = 0</a:t>
                      </a:r>
                      <a:endParaRPr lang="en-US" sz="1100" dirty="0">
                        <a:solidFill>
                          <a:schemeClr val="accent2"/>
                        </a:solidFill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254000" algn="l"/>
                          <a:tab pos="457200" algn="l"/>
                          <a:tab pos="685800" algn="l"/>
                          <a:tab pos="756285" algn="l"/>
                          <a:tab pos="914400" algn="l"/>
                          <a:tab pos="1008380" algn="l"/>
                          <a:tab pos="1260475" algn="l"/>
                        </a:tabLst>
                      </a:pPr>
                      <a:r>
                        <a:rPr lang="en-GB" sz="1100">
                          <a:latin typeface="Times New Roman"/>
                          <a:ea typeface="MS Mincho"/>
                          <a:cs typeface="Times New Roman"/>
                        </a:rPr>
                        <a:t>-7</a:t>
                      </a:r>
                      <a:endParaRPr lang="en-US" sz="1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254000" algn="l"/>
                          <a:tab pos="457200" algn="l"/>
                          <a:tab pos="685800" algn="l"/>
                          <a:tab pos="756285" algn="l"/>
                          <a:tab pos="914400" algn="l"/>
                          <a:tab pos="1008380" algn="l"/>
                          <a:tab pos="1260475" algn="l"/>
                        </a:tabLst>
                      </a:pPr>
                      <a:r>
                        <a:rPr lang="en-GB" sz="1100">
                          <a:latin typeface="Times New Roman"/>
                          <a:ea typeface="MS Mincho"/>
                          <a:cs typeface="Times New Roman"/>
                        </a:rPr>
                        <a:t>-7</a:t>
                      </a:r>
                      <a:endParaRPr lang="en-US" sz="1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254000" algn="l"/>
                          <a:tab pos="457200" algn="l"/>
                          <a:tab pos="685800" algn="l"/>
                          <a:tab pos="756285" algn="l"/>
                          <a:tab pos="914400" algn="l"/>
                          <a:tab pos="1008380" algn="l"/>
                          <a:tab pos="1260475" algn="l"/>
                        </a:tabLst>
                      </a:pPr>
                      <a:r>
                        <a:rPr lang="en-GB" sz="1100">
                          <a:latin typeface="Times New Roman"/>
                          <a:ea typeface="MS Mincho"/>
                          <a:cs typeface="Times New Roman"/>
                        </a:rPr>
                        <a:t>5</a:t>
                      </a:r>
                      <a:endParaRPr lang="en-US" sz="1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254000" algn="l"/>
                          <a:tab pos="457200" algn="l"/>
                          <a:tab pos="685800" algn="l"/>
                          <a:tab pos="756285" algn="l"/>
                          <a:tab pos="914400" algn="l"/>
                          <a:tab pos="1008380" algn="l"/>
                          <a:tab pos="1260475" algn="l"/>
                        </a:tabLst>
                      </a:pPr>
                      <a:r>
                        <a:rPr lang="en-GB" sz="1100" dirty="0">
                          <a:solidFill>
                            <a:srgbClr val="FF0000"/>
                          </a:solidFill>
                          <a:latin typeface="Times New Roman"/>
                          <a:ea typeface="MS Mincho"/>
                          <a:cs typeface="Times New Roman"/>
                        </a:rPr>
                        <a:t>-4</a:t>
                      </a:r>
                      <a:endParaRPr lang="en-US" sz="1100" dirty="0">
                        <a:solidFill>
                          <a:srgbClr val="FF0000"/>
                        </a:solidFill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254000" algn="l"/>
                          <a:tab pos="457200" algn="l"/>
                          <a:tab pos="685800" algn="l"/>
                          <a:tab pos="756285" algn="l"/>
                          <a:tab pos="914400" algn="l"/>
                          <a:tab pos="1008380" algn="l"/>
                          <a:tab pos="1260475" algn="l"/>
                        </a:tabLst>
                      </a:pPr>
                      <a:r>
                        <a:rPr lang="en-GB" sz="1100" dirty="0">
                          <a:solidFill>
                            <a:srgbClr val="FF0000"/>
                          </a:solidFill>
                          <a:latin typeface="Times New Roman"/>
                          <a:ea typeface="MS Mincho"/>
                          <a:cs typeface="Times New Roman"/>
                        </a:rPr>
                        <a:t>-2</a:t>
                      </a:r>
                      <a:endParaRPr lang="en-US" sz="1100" dirty="0">
                        <a:solidFill>
                          <a:srgbClr val="FF0000"/>
                        </a:solidFill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254000" algn="l"/>
                          <a:tab pos="457200" algn="l"/>
                          <a:tab pos="685800" algn="l"/>
                          <a:tab pos="756285" algn="l"/>
                          <a:tab pos="914400" algn="l"/>
                          <a:tab pos="1008380" algn="l"/>
                          <a:tab pos="1260475" algn="l"/>
                        </a:tabLst>
                      </a:pPr>
                      <a:r>
                        <a:rPr lang="en-GB" sz="1100" dirty="0">
                          <a:solidFill>
                            <a:srgbClr val="FF0000"/>
                          </a:solidFill>
                          <a:latin typeface="Times New Roman"/>
                          <a:ea typeface="MS Mincho"/>
                          <a:cs typeface="Times New Roman"/>
                        </a:rPr>
                        <a:t>-2</a:t>
                      </a:r>
                      <a:endParaRPr lang="en-US" sz="1100" dirty="0">
                        <a:solidFill>
                          <a:srgbClr val="FF0000"/>
                        </a:solidFill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254000" algn="l"/>
                          <a:tab pos="457200" algn="l"/>
                          <a:tab pos="685800" algn="l"/>
                          <a:tab pos="756285" algn="l"/>
                          <a:tab pos="914400" algn="l"/>
                          <a:tab pos="1008380" algn="l"/>
                          <a:tab pos="1260475" algn="l"/>
                        </a:tabLst>
                      </a:pPr>
                      <a:r>
                        <a:rPr lang="en-GB" sz="1100" dirty="0" err="1">
                          <a:solidFill>
                            <a:schemeClr val="accent2"/>
                          </a:solidFill>
                          <a:latin typeface="Times New Roman"/>
                          <a:ea typeface="MS Mincho"/>
                          <a:cs typeface="Times New Roman"/>
                        </a:rPr>
                        <a:t>idx</a:t>
                      </a:r>
                      <a:r>
                        <a:rPr lang="en-GB" sz="1100" dirty="0">
                          <a:solidFill>
                            <a:schemeClr val="accent2"/>
                          </a:solidFill>
                          <a:latin typeface="Times New Roman"/>
                          <a:ea typeface="MS Mincho"/>
                          <a:cs typeface="Times New Roman"/>
                        </a:rPr>
                        <a:t> = 1</a:t>
                      </a:r>
                      <a:endParaRPr lang="en-US" sz="1100" dirty="0">
                        <a:solidFill>
                          <a:schemeClr val="accent2"/>
                        </a:solidFill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254000" algn="l"/>
                          <a:tab pos="457200" algn="l"/>
                          <a:tab pos="685800" algn="l"/>
                          <a:tab pos="756285" algn="l"/>
                          <a:tab pos="914400" algn="l"/>
                          <a:tab pos="1008380" algn="l"/>
                          <a:tab pos="1260475" algn="l"/>
                        </a:tabLst>
                      </a:pPr>
                      <a:r>
                        <a:rPr lang="en-GB" sz="1100" dirty="0">
                          <a:solidFill>
                            <a:srgbClr val="FF0000"/>
                          </a:solidFill>
                          <a:latin typeface="Times New Roman"/>
                          <a:ea typeface="MS Mincho"/>
                          <a:cs typeface="Times New Roman"/>
                        </a:rPr>
                        <a:t>4</a:t>
                      </a:r>
                      <a:endParaRPr lang="en-US" sz="1100" dirty="0">
                        <a:solidFill>
                          <a:srgbClr val="FF0000"/>
                        </a:solidFill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254000" algn="l"/>
                          <a:tab pos="457200" algn="l"/>
                          <a:tab pos="685800" algn="l"/>
                          <a:tab pos="756285" algn="l"/>
                          <a:tab pos="914400" algn="l"/>
                          <a:tab pos="1008380" algn="l"/>
                          <a:tab pos="1260475" algn="l"/>
                        </a:tabLst>
                      </a:pPr>
                      <a:r>
                        <a:rPr lang="en-GB" sz="1100">
                          <a:latin typeface="Times New Roman"/>
                          <a:ea typeface="MS Mincho"/>
                          <a:cs typeface="Times New Roman"/>
                        </a:rPr>
                        <a:t>-22</a:t>
                      </a:r>
                      <a:endParaRPr lang="en-US" sz="1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254000" algn="l"/>
                          <a:tab pos="457200" algn="l"/>
                          <a:tab pos="685800" algn="l"/>
                          <a:tab pos="756285" algn="l"/>
                          <a:tab pos="914400" algn="l"/>
                          <a:tab pos="1008380" algn="l"/>
                          <a:tab pos="1260475" algn="l"/>
                        </a:tabLst>
                      </a:pPr>
                      <a:r>
                        <a:rPr lang="en-GB" sz="1100" dirty="0">
                          <a:latin typeface="Times New Roman"/>
                          <a:ea typeface="MS Mincho"/>
                          <a:cs typeface="Times New Roman"/>
                        </a:rPr>
                        <a:t>9</a:t>
                      </a:r>
                      <a:endParaRPr lang="en-US" sz="1100" dirty="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254000" algn="l"/>
                          <a:tab pos="457200" algn="l"/>
                          <a:tab pos="685800" algn="l"/>
                          <a:tab pos="756285" algn="l"/>
                          <a:tab pos="914400" algn="l"/>
                          <a:tab pos="1008380" algn="l"/>
                          <a:tab pos="1260475" algn="l"/>
                        </a:tabLst>
                      </a:pPr>
                      <a:r>
                        <a:rPr lang="en-GB" sz="1100">
                          <a:latin typeface="Times New Roman"/>
                          <a:ea typeface="MS Mincho"/>
                          <a:cs typeface="Times New Roman"/>
                        </a:rPr>
                        <a:t>-7</a:t>
                      </a:r>
                      <a:endParaRPr lang="en-US" sz="1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254000" algn="l"/>
                          <a:tab pos="457200" algn="l"/>
                          <a:tab pos="685800" algn="l"/>
                          <a:tab pos="756285" algn="l"/>
                          <a:tab pos="914400" algn="l"/>
                          <a:tab pos="1008380" algn="l"/>
                          <a:tab pos="1260475" algn="l"/>
                        </a:tabLst>
                      </a:pPr>
                      <a:r>
                        <a:rPr lang="en-GB" sz="1100" dirty="0">
                          <a:solidFill>
                            <a:srgbClr val="FF0000"/>
                          </a:solidFill>
                          <a:latin typeface="Times New Roman"/>
                          <a:ea typeface="MS Mincho"/>
                          <a:cs typeface="Times New Roman"/>
                        </a:rPr>
                        <a:t>-4</a:t>
                      </a:r>
                      <a:endParaRPr lang="en-US" sz="1100" dirty="0">
                        <a:solidFill>
                          <a:srgbClr val="FF0000"/>
                        </a:solidFill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254000" algn="l"/>
                          <a:tab pos="457200" algn="l"/>
                          <a:tab pos="685800" algn="l"/>
                          <a:tab pos="756285" algn="l"/>
                          <a:tab pos="914400" algn="l"/>
                          <a:tab pos="1008380" algn="l"/>
                          <a:tab pos="1260475" algn="l"/>
                        </a:tabLst>
                      </a:pPr>
                      <a:r>
                        <a:rPr lang="en-GB" sz="1100" dirty="0">
                          <a:latin typeface="Times New Roman"/>
                          <a:ea typeface="MS Mincho"/>
                          <a:cs typeface="Times New Roman"/>
                        </a:rPr>
                        <a:t>5</a:t>
                      </a:r>
                      <a:endParaRPr lang="en-US" sz="1100" dirty="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254000" algn="l"/>
                          <a:tab pos="457200" algn="l"/>
                          <a:tab pos="685800" algn="l"/>
                          <a:tab pos="756285" algn="l"/>
                          <a:tab pos="914400" algn="l"/>
                          <a:tab pos="1008380" algn="l"/>
                          <a:tab pos="1260475" algn="l"/>
                        </a:tabLst>
                      </a:pPr>
                      <a:r>
                        <a:rPr lang="en-GB" sz="1100" dirty="0" err="1">
                          <a:solidFill>
                            <a:schemeClr val="accent2"/>
                          </a:solidFill>
                          <a:latin typeface="Times New Roman"/>
                          <a:ea typeface="MS Mincho"/>
                          <a:cs typeface="Times New Roman"/>
                        </a:rPr>
                        <a:t>idx</a:t>
                      </a:r>
                      <a:r>
                        <a:rPr lang="en-GB" sz="1100" dirty="0">
                          <a:solidFill>
                            <a:schemeClr val="accent2"/>
                          </a:solidFill>
                          <a:latin typeface="Times New Roman"/>
                          <a:ea typeface="MS Mincho"/>
                          <a:cs typeface="Times New Roman"/>
                        </a:rPr>
                        <a:t> = 2</a:t>
                      </a:r>
                      <a:endParaRPr lang="en-US" sz="1100" dirty="0">
                        <a:solidFill>
                          <a:schemeClr val="accent2"/>
                        </a:solidFill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254000" algn="l"/>
                          <a:tab pos="457200" algn="l"/>
                          <a:tab pos="685800" algn="l"/>
                          <a:tab pos="756285" algn="l"/>
                          <a:tab pos="914400" algn="l"/>
                          <a:tab pos="1008380" algn="l"/>
                          <a:tab pos="1260475" algn="l"/>
                        </a:tabLst>
                      </a:pPr>
                      <a:r>
                        <a:rPr lang="en-GB" sz="1100">
                          <a:latin typeface="Times New Roman"/>
                          <a:ea typeface="MS Mincho"/>
                          <a:cs typeface="Times New Roman"/>
                        </a:rPr>
                        <a:t>-3</a:t>
                      </a:r>
                      <a:endParaRPr lang="en-US" sz="1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254000" algn="l"/>
                          <a:tab pos="457200" algn="l"/>
                          <a:tab pos="685800" algn="l"/>
                          <a:tab pos="756285" algn="l"/>
                          <a:tab pos="914400" algn="l"/>
                          <a:tab pos="1008380" algn="l"/>
                          <a:tab pos="1260475" algn="l"/>
                        </a:tabLst>
                      </a:pPr>
                      <a:r>
                        <a:rPr lang="en-GB" sz="1100">
                          <a:latin typeface="Times New Roman"/>
                          <a:ea typeface="MS Mincho"/>
                          <a:cs typeface="Times New Roman"/>
                        </a:rPr>
                        <a:t>-5</a:t>
                      </a:r>
                      <a:endParaRPr lang="en-US" sz="1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254000" algn="l"/>
                          <a:tab pos="457200" algn="l"/>
                          <a:tab pos="685800" algn="l"/>
                          <a:tab pos="756285" algn="l"/>
                          <a:tab pos="914400" algn="l"/>
                          <a:tab pos="1008380" algn="l"/>
                          <a:tab pos="1260475" algn="l"/>
                        </a:tabLst>
                      </a:pPr>
                      <a:r>
                        <a:rPr lang="en-GB" sz="1100" dirty="0">
                          <a:latin typeface="Times New Roman"/>
                          <a:ea typeface="MS Mincho"/>
                          <a:cs typeface="Times New Roman"/>
                        </a:rPr>
                        <a:t>-3</a:t>
                      </a:r>
                      <a:endParaRPr lang="en-US" sz="1100" dirty="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254000" algn="l"/>
                          <a:tab pos="457200" algn="l"/>
                          <a:tab pos="685800" algn="l"/>
                          <a:tab pos="756285" algn="l"/>
                          <a:tab pos="914400" algn="l"/>
                          <a:tab pos="1008380" algn="l"/>
                          <a:tab pos="1260475" algn="l"/>
                        </a:tabLst>
                      </a:pPr>
                      <a:r>
                        <a:rPr lang="en-GB" sz="1100">
                          <a:latin typeface="Times New Roman"/>
                          <a:ea typeface="MS Mincho"/>
                          <a:cs typeface="Times New Roman"/>
                        </a:rPr>
                        <a:t>2</a:t>
                      </a:r>
                      <a:endParaRPr lang="en-US" sz="1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254000" algn="l"/>
                          <a:tab pos="457200" algn="l"/>
                          <a:tab pos="685800" algn="l"/>
                          <a:tab pos="756285" algn="l"/>
                          <a:tab pos="914400" algn="l"/>
                          <a:tab pos="1008380" algn="l"/>
                          <a:tab pos="1260475" algn="l"/>
                        </a:tabLst>
                      </a:pPr>
                      <a:r>
                        <a:rPr lang="en-GB" sz="1100">
                          <a:latin typeface="Times New Roman"/>
                          <a:ea typeface="MS Mincho"/>
                          <a:cs typeface="Times New Roman"/>
                        </a:rPr>
                        <a:t>-29</a:t>
                      </a:r>
                      <a:endParaRPr lang="en-US" sz="1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254000" algn="l"/>
                          <a:tab pos="457200" algn="l"/>
                          <a:tab pos="685800" algn="l"/>
                          <a:tab pos="756285" algn="l"/>
                          <a:tab pos="914400" algn="l"/>
                          <a:tab pos="1008380" algn="l"/>
                          <a:tab pos="1260475" algn="l"/>
                        </a:tabLst>
                      </a:pPr>
                      <a:r>
                        <a:rPr lang="en-GB" sz="1100" dirty="0">
                          <a:latin typeface="Times New Roman"/>
                          <a:ea typeface="MS Mincho"/>
                          <a:cs typeface="Times New Roman"/>
                        </a:rPr>
                        <a:t>5</a:t>
                      </a:r>
                      <a:endParaRPr lang="en-US" sz="1100" dirty="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254000" algn="l"/>
                          <a:tab pos="457200" algn="l"/>
                          <a:tab pos="685800" algn="l"/>
                          <a:tab pos="756285" algn="l"/>
                          <a:tab pos="914400" algn="l"/>
                          <a:tab pos="1008380" algn="l"/>
                          <a:tab pos="1260475" algn="l"/>
                        </a:tabLst>
                      </a:pPr>
                      <a:r>
                        <a:rPr lang="en-GB" sz="1100" dirty="0" err="1">
                          <a:solidFill>
                            <a:schemeClr val="accent2"/>
                          </a:solidFill>
                          <a:latin typeface="Times New Roman"/>
                          <a:ea typeface="MS Mincho"/>
                          <a:cs typeface="Times New Roman"/>
                        </a:rPr>
                        <a:t>idx</a:t>
                      </a:r>
                      <a:r>
                        <a:rPr lang="en-GB" sz="1100" dirty="0">
                          <a:solidFill>
                            <a:schemeClr val="accent2"/>
                          </a:solidFill>
                          <a:latin typeface="Times New Roman"/>
                          <a:ea typeface="MS Mincho"/>
                          <a:cs typeface="Times New Roman"/>
                        </a:rPr>
                        <a:t> = 3</a:t>
                      </a:r>
                      <a:endParaRPr lang="en-US" sz="1100" dirty="0">
                        <a:solidFill>
                          <a:schemeClr val="accent2"/>
                        </a:solidFill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254000" algn="l"/>
                          <a:tab pos="457200" algn="l"/>
                          <a:tab pos="685800" algn="l"/>
                          <a:tab pos="756285" algn="l"/>
                          <a:tab pos="914400" algn="l"/>
                          <a:tab pos="1008380" algn="l"/>
                          <a:tab pos="1260475" algn="l"/>
                        </a:tabLst>
                      </a:pPr>
                      <a:r>
                        <a:rPr lang="en-GB" sz="1100">
                          <a:latin typeface="Times New Roman"/>
                          <a:ea typeface="MS Mincho"/>
                          <a:cs typeface="Times New Roman"/>
                        </a:rPr>
                        <a:t>-10</a:t>
                      </a:r>
                      <a:endParaRPr lang="en-US" sz="1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254000" algn="l"/>
                          <a:tab pos="457200" algn="l"/>
                          <a:tab pos="685800" algn="l"/>
                          <a:tab pos="756285" algn="l"/>
                          <a:tab pos="914400" algn="l"/>
                          <a:tab pos="1008380" algn="l"/>
                          <a:tab pos="1260475" algn="l"/>
                        </a:tabLst>
                      </a:pPr>
                      <a:r>
                        <a:rPr lang="en-GB" sz="1100">
                          <a:latin typeface="Times New Roman"/>
                          <a:ea typeface="MS Mincho"/>
                          <a:cs typeface="Times New Roman"/>
                        </a:rPr>
                        <a:t>-6</a:t>
                      </a:r>
                      <a:endParaRPr lang="en-US" sz="1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254000" algn="l"/>
                          <a:tab pos="457200" algn="l"/>
                          <a:tab pos="685800" algn="l"/>
                          <a:tab pos="756285" algn="l"/>
                          <a:tab pos="914400" algn="l"/>
                          <a:tab pos="1008380" algn="l"/>
                          <a:tab pos="1260475" algn="l"/>
                        </a:tabLst>
                      </a:pPr>
                      <a:r>
                        <a:rPr lang="en-GB" sz="1100" dirty="0">
                          <a:solidFill>
                            <a:srgbClr val="FF0000"/>
                          </a:solidFill>
                          <a:latin typeface="Times New Roman"/>
                          <a:ea typeface="MS Mincho"/>
                          <a:cs typeface="Times New Roman"/>
                        </a:rPr>
                        <a:t>-4</a:t>
                      </a:r>
                      <a:endParaRPr lang="en-US" sz="1100" dirty="0">
                        <a:solidFill>
                          <a:srgbClr val="FF0000"/>
                        </a:solidFill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254000" algn="l"/>
                          <a:tab pos="457200" algn="l"/>
                          <a:tab pos="685800" algn="l"/>
                          <a:tab pos="756285" algn="l"/>
                          <a:tab pos="914400" algn="l"/>
                          <a:tab pos="1008380" algn="l"/>
                          <a:tab pos="1260475" algn="l"/>
                        </a:tabLst>
                      </a:pPr>
                      <a:r>
                        <a:rPr lang="en-GB" sz="1100" dirty="0">
                          <a:solidFill>
                            <a:srgbClr val="FF0000"/>
                          </a:solidFill>
                          <a:latin typeface="Times New Roman"/>
                          <a:ea typeface="MS Mincho"/>
                          <a:cs typeface="Times New Roman"/>
                        </a:rPr>
                        <a:t>-1</a:t>
                      </a:r>
                      <a:endParaRPr lang="en-US" sz="1100" dirty="0">
                        <a:solidFill>
                          <a:srgbClr val="FF0000"/>
                        </a:solidFill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254000" algn="l"/>
                          <a:tab pos="457200" algn="l"/>
                          <a:tab pos="685800" algn="l"/>
                          <a:tab pos="756285" algn="l"/>
                          <a:tab pos="914400" algn="l"/>
                          <a:tab pos="1008380" algn="l"/>
                          <a:tab pos="1260475" algn="l"/>
                        </a:tabLst>
                      </a:pPr>
                      <a:r>
                        <a:rPr lang="en-GB" sz="1100">
                          <a:latin typeface="Times New Roman"/>
                          <a:ea typeface="MS Mincho"/>
                          <a:cs typeface="Times New Roman"/>
                        </a:rPr>
                        <a:t>-29</a:t>
                      </a:r>
                      <a:endParaRPr lang="en-US" sz="1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254000" algn="l"/>
                          <a:tab pos="457200" algn="l"/>
                          <a:tab pos="685800" algn="l"/>
                          <a:tab pos="756285" algn="l"/>
                          <a:tab pos="914400" algn="l"/>
                          <a:tab pos="1008380" algn="l"/>
                          <a:tab pos="1260475" algn="l"/>
                        </a:tabLst>
                      </a:pPr>
                      <a:r>
                        <a:rPr lang="en-GB" sz="1100" dirty="0">
                          <a:latin typeface="Times New Roman"/>
                          <a:ea typeface="MS Mincho"/>
                          <a:cs typeface="Times New Roman"/>
                        </a:rPr>
                        <a:t>6</a:t>
                      </a:r>
                      <a:endParaRPr lang="en-US" sz="1100" dirty="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2428875" y="2337550"/>
          <a:ext cx="4286250" cy="838200"/>
        </p:xfrm>
        <a:graphic>
          <a:graphicData uri="http://schemas.openxmlformats.org/drawingml/2006/table">
            <a:tbl>
              <a:tblPr/>
              <a:tblGrid>
                <a:gridCol w="633095"/>
                <a:gridCol w="567055"/>
                <a:gridCol w="571500"/>
                <a:gridCol w="628650"/>
                <a:gridCol w="628650"/>
                <a:gridCol w="628650"/>
                <a:gridCol w="628650"/>
              </a:tblGrid>
              <a:tr h="0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254000" algn="l"/>
                          <a:tab pos="457200" algn="l"/>
                          <a:tab pos="685800" algn="l"/>
                          <a:tab pos="756285" algn="l"/>
                          <a:tab pos="914400" algn="l"/>
                          <a:tab pos="1008380" algn="l"/>
                          <a:tab pos="1260475" algn="l"/>
                        </a:tabLst>
                      </a:pPr>
                      <a:r>
                        <a:rPr lang="en-GB" sz="1100" b="1" dirty="0" smtClean="0">
                          <a:solidFill>
                            <a:schemeClr val="accent2"/>
                          </a:solidFill>
                          <a:latin typeface="Times New Roman"/>
                          <a:ea typeface="MS Mincho"/>
                          <a:cs typeface="Times New Roman"/>
                        </a:rPr>
                        <a:t>V</a:t>
                      </a:r>
                      <a:endParaRPr lang="en-GB" sz="1100" b="1" dirty="0">
                        <a:solidFill>
                          <a:schemeClr val="accent2"/>
                        </a:solidFill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254000" algn="l"/>
                          <a:tab pos="457200" algn="l"/>
                          <a:tab pos="685800" algn="l"/>
                          <a:tab pos="756285" algn="l"/>
                          <a:tab pos="914400" algn="l"/>
                          <a:tab pos="1008380" algn="l"/>
                          <a:tab pos="1260475" algn="l"/>
                        </a:tabLst>
                      </a:pPr>
                      <a:r>
                        <a:rPr lang="en-GB" sz="1100" b="1" dirty="0">
                          <a:solidFill>
                            <a:schemeClr val="accent2"/>
                          </a:solidFill>
                          <a:latin typeface="Times New Roman"/>
                          <a:ea typeface="MS Mincho"/>
                          <a:cs typeface="Times New Roman"/>
                        </a:rPr>
                        <a:t>0</a:t>
                      </a:r>
                      <a:endParaRPr lang="en-US" sz="1100" b="1" dirty="0">
                        <a:solidFill>
                          <a:schemeClr val="accent2"/>
                        </a:solidFill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254000" algn="l"/>
                          <a:tab pos="457200" algn="l"/>
                          <a:tab pos="685800" algn="l"/>
                          <a:tab pos="756285" algn="l"/>
                          <a:tab pos="914400" algn="l"/>
                          <a:tab pos="1008380" algn="l"/>
                          <a:tab pos="1260475" algn="l"/>
                        </a:tabLst>
                      </a:pPr>
                      <a:r>
                        <a:rPr lang="en-GB" sz="1100" b="1" dirty="0">
                          <a:solidFill>
                            <a:schemeClr val="accent2"/>
                          </a:solidFill>
                          <a:latin typeface="Times New Roman"/>
                          <a:ea typeface="MS Mincho"/>
                          <a:cs typeface="Times New Roman"/>
                        </a:rPr>
                        <a:t>1</a:t>
                      </a:r>
                      <a:endParaRPr lang="en-US" sz="1100" b="1" dirty="0">
                        <a:solidFill>
                          <a:schemeClr val="accent2"/>
                        </a:solidFill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254000" algn="l"/>
                          <a:tab pos="457200" algn="l"/>
                          <a:tab pos="685800" algn="l"/>
                          <a:tab pos="756285" algn="l"/>
                          <a:tab pos="914400" algn="l"/>
                          <a:tab pos="1008380" algn="l"/>
                          <a:tab pos="1260475" algn="l"/>
                        </a:tabLst>
                      </a:pPr>
                      <a:r>
                        <a:rPr lang="en-GB" sz="1100" b="1" dirty="0">
                          <a:solidFill>
                            <a:schemeClr val="accent2"/>
                          </a:solidFill>
                          <a:latin typeface="Times New Roman"/>
                          <a:ea typeface="MS Mincho"/>
                          <a:cs typeface="Times New Roman"/>
                        </a:rPr>
                        <a:t>2</a:t>
                      </a:r>
                      <a:endParaRPr lang="en-US" sz="1100" b="1" dirty="0">
                        <a:solidFill>
                          <a:schemeClr val="accent2"/>
                        </a:solidFill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254000" algn="l"/>
                          <a:tab pos="457200" algn="l"/>
                          <a:tab pos="685800" algn="l"/>
                          <a:tab pos="756285" algn="l"/>
                          <a:tab pos="914400" algn="l"/>
                          <a:tab pos="1008380" algn="l"/>
                          <a:tab pos="1260475" algn="l"/>
                        </a:tabLst>
                      </a:pPr>
                      <a:r>
                        <a:rPr lang="en-GB" sz="1100" b="1" dirty="0">
                          <a:solidFill>
                            <a:schemeClr val="accent2"/>
                          </a:solidFill>
                          <a:latin typeface="Times New Roman"/>
                          <a:ea typeface="MS Mincho"/>
                          <a:cs typeface="Times New Roman"/>
                        </a:rPr>
                        <a:t>3</a:t>
                      </a:r>
                      <a:endParaRPr lang="en-US" sz="1100" b="1" dirty="0">
                        <a:solidFill>
                          <a:schemeClr val="accent2"/>
                        </a:solidFill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254000" algn="l"/>
                          <a:tab pos="457200" algn="l"/>
                          <a:tab pos="685800" algn="l"/>
                          <a:tab pos="756285" algn="l"/>
                          <a:tab pos="914400" algn="l"/>
                          <a:tab pos="1008380" algn="l"/>
                          <a:tab pos="1260475" algn="l"/>
                        </a:tabLst>
                      </a:pPr>
                      <a:r>
                        <a:rPr lang="en-GB" sz="1100" b="1" dirty="0">
                          <a:solidFill>
                            <a:schemeClr val="accent2"/>
                          </a:solidFill>
                          <a:latin typeface="Times New Roman"/>
                          <a:ea typeface="MS Mincho"/>
                          <a:cs typeface="Times New Roman"/>
                        </a:rPr>
                        <a:t>4</a:t>
                      </a:r>
                      <a:endParaRPr lang="en-US" sz="1100" b="1" dirty="0">
                        <a:solidFill>
                          <a:schemeClr val="accent2"/>
                        </a:solidFill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254000" algn="l"/>
                          <a:tab pos="457200" algn="l"/>
                          <a:tab pos="685800" algn="l"/>
                          <a:tab pos="756285" algn="l"/>
                          <a:tab pos="914400" algn="l"/>
                          <a:tab pos="1008380" algn="l"/>
                          <a:tab pos="1260475" algn="l"/>
                        </a:tabLst>
                      </a:pPr>
                      <a:r>
                        <a:rPr lang="en-GB" sz="1100" b="1" dirty="0">
                          <a:solidFill>
                            <a:schemeClr val="accent2"/>
                          </a:solidFill>
                          <a:latin typeface="Times New Roman"/>
                          <a:ea typeface="MS Mincho"/>
                          <a:cs typeface="Times New Roman"/>
                        </a:rPr>
                        <a:t>5</a:t>
                      </a:r>
                      <a:endParaRPr lang="en-US" sz="1100" b="1" dirty="0">
                        <a:solidFill>
                          <a:schemeClr val="accent2"/>
                        </a:solidFill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254000" algn="l"/>
                          <a:tab pos="457200" algn="l"/>
                          <a:tab pos="685800" algn="l"/>
                          <a:tab pos="756285" algn="l"/>
                          <a:tab pos="914400" algn="l"/>
                          <a:tab pos="1008380" algn="l"/>
                          <a:tab pos="1260475" algn="l"/>
                        </a:tabLst>
                      </a:pPr>
                      <a:r>
                        <a:rPr lang="en-GB" sz="1100" b="1" dirty="0" err="1">
                          <a:solidFill>
                            <a:schemeClr val="accent2"/>
                          </a:solidFill>
                          <a:latin typeface="Times New Roman"/>
                          <a:ea typeface="MS Mincho"/>
                          <a:cs typeface="Times New Roman"/>
                        </a:rPr>
                        <a:t>idx</a:t>
                      </a:r>
                      <a:r>
                        <a:rPr lang="en-GB" sz="1100" b="1" dirty="0">
                          <a:solidFill>
                            <a:schemeClr val="accent2"/>
                          </a:solidFill>
                          <a:latin typeface="Times New Roman"/>
                          <a:ea typeface="MS Mincho"/>
                          <a:cs typeface="Times New Roman"/>
                        </a:rPr>
                        <a:t> = 0</a:t>
                      </a:r>
                      <a:endParaRPr lang="en-US" sz="1100" b="1" dirty="0">
                        <a:solidFill>
                          <a:schemeClr val="accent2"/>
                        </a:solidFill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254000" algn="l"/>
                          <a:tab pos="457200" algn="l"/>
                          <a:tab pos="685800" algn="l"/>
                          <a:tab pos="756285" algn="l"/>
                          <a:tab pos="914400" algn="l"/>
                          <a:tab pos="1008380" algn="l"/>
                          <a:tab pos="1260475" algn="l"/>
                        </a:tabLst>
                      </a:pPr>
                      <a:r>
                        <a:rPr lang="en-GB" sz="1100">
                          <a:latin typeface="Times New Roman"/>
                          <a:ea typeface="MS Mincho"/>
                          <a:cs typeface="Times New Roman"/>
                        </a:rPr>
                        <a:t>14</a:t>
                      </a:r>
                      <a:endParaRPr lang="en-US" sz="1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254000" algn="l"/>
                          <a:tab pos="457200" algn="l"/>
                          <a:tab pos="685800" algn="l"/>
                          <a:tab pos="756285" algn="l"/>
                          <a:tab pos="914400" algn="l"/>
                          <a:tab pos="1008380" algn="l"/>
                          <a:tab pos="1260475" algn="l"/>
                        </a:tabLst>
                      </a:pPr>
                      <a:r>
                        <a:rPr lang="en-GB" sz="1100">
                          <a:latin typeface="Times New Roman"/>
                          <a:ea typeface="MS Mincho"/>
                          <a:cs typeface="Times New Roman"/>
                        </a:rPr>
                        <a:t>13</a:t>
                      </a:r>
                      <a:endParaRPr lang="en-US" sz="1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254000" algn="l"/>
                          <a:tab pos="457200" algn="l"/>
                          <a:tab pos="685800" algn="l"/>
                          <a:tab pos="756285" algn="l"/>
                          <a:tab pos="914400" algn="l"/>
                          <a:tab pos="1008380" algn="l"/>
                          <a:tab pos="1260475" algn="l"/>
                        </a:tabLst>
                      </a:pPr>
                      <a:r>
                        <a:rPr lang="en-GB" sz="1100">
                          <a:latin typeface="Times New Roman"/>
                          <a:ea typeface="MS Mincho"/>
                          <a:cs typeface="Times New Roman"/>
                        </a:rPr>
                        <a:t>-10</a:t>
                      </a:r>
                      <a:endParaRPr lang="en-US" sz="1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254000" algn="l"/>
                          <a:tab pos="457200" algn="l"/>
                          <a:tab pos="685800" algn="l"/>
                          <a:tab pos="756285" algn="l"/>
                          <a:tab pos="914400" algn="l"/>
                          <a:tab pos="1008380" algn="l"/>
                          <a:tab pos="1260475" algn="l"/>
                        </a:tabLst>
                      </a:pPr>
                      <a:r>
                        <a:rPr lang="en-GB" sz="1100" dirty="0">
                          <a:solidFill>
                            <a:srgbClr val="FF0000"/>
                          </a:solidFill>
                          <a:latin typeface="Times New Roman"/>
                          <a:ea typeface="MS Mincho"/>
                          <a:cs typeface="Times New Roman"/>
                        </a:rPr>
                        <a:t>8</a:t>
                      </a:r>
                      <a:endParaRPr lang="en-US" sz="1100" dirty="0">
                        <a:solidFill>
                          <a:srgbClr val="FF0000"/>
                        </a:solidFill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254000" algn="l"/>
                          <a:tab pos="457200" algn="l"/>
                          <a:tab pos="685800" algn="l"/>
                          <a:tab pos="756285" algn="l"/>
                          <a:tab pos="914400" algn="l"/>
                          <a:tab pos="1008380" algn="l"/>
                          <a:tab pos="1260475" algn="l"/>
                        </a:tabLst>
                      </a:pPr>
                      <a:r>
                        <a:rPr lang="en-GB" sz="1100">
                          <a:latin typeface="Times New Roman"/>
                          <a:ea typeface="MS Mincho"/>
                          <a:cs typeface="Times New Roman"/>
                        </a:rPr>
                        <a:t>3</a:t>
                      </a:r>
                      <a:endParaRPr lang="en-US" sz="1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254000" algn="l"/>
                          <a:tab pos="457200" algn="l"/>
                          <a:tab pos="685800" algn="l"/>
                          <a:tab pos="756285" algn="l"/>
                          <a:tab pos="914400" algn="l"/>
                          <a:tab pos="1008380" algn="l"/>
                          <a:tab pos="1260475" algn="l"/>
                        </a:tabLst>
                      </a:pPr>
                      <a:r>
                        <a:rPr lang="en-GB" sz="1100" dirty="0">
                          <a:solidFill>
                            <a:srgbClr val="FF0000"/>
                          </a:solidFill>
                          <a:latin typeface="Times New Roman"/>
                          <a:ea typeface="MS Mincho"/>
                          <a:cs typeface="Times New Roman"/>
                        </a:rPr>
                        <a:t>4</a:t>
                      </a:r>
                      <a:endParaRPr lang="en-US" sz="1100" dirty="0">
                        <a:solidFill>
                          <a:srgbClr val="FF0000"/>
                        </a:solidFill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254000" algn="l"/>
                          <a:tab pos="457200" algn="l"/>
                          <a:tab pos="685800" algn="l"/>
                          <a:tab pos="756285" algn="l"/>
                          <a:tab pos="914400" algn="l"/>
                          <a:tab pos="1008380" algn="l"/>
                          <a:tab pos="1260475" algn="l"/>
                        </a:tabLst>
                      </a:pPr>
                      <a:r>
                        <a:rPr lang="en-GB" sz="1100" b="1" dirty="0" err="1">
                          <a:solidFill>
                            <a:schemeClr val="accent2"/>
                          </a:solidFill>
                          <a:latin typeface="Times New Roman"/>
                          <a:ea typeface="MS Mincho"/>
                          <a:cs typeface="Times New Roman"/>
                        </a:rPr>
                        <a:t>idx</a:t>
                      </a:r>
                      <a:r>
                        <a:rPr lang="en-GB" sz="1100" b="1" dirty="0">
                          <a:solidFill>
                            <a:schemeClr val="accent2"/>
                          </a:solidFill>
                          <a:latin typeface="Times New Roman"/>
                          <a:ea typeface="MS Mincho"/>
                          <a:cs typeface="Times New Roman"/>
                        </a:rPr>
                        <a:t> = 1</a:t>
                      </a:r>
                      <a:endParaRPr lang="en-US" sz="1100" b="1" dirty="0">
                        <a:solidFill>
                          <a:schemeClr val="accent2"/>
                        </a:solidFill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254000" algn="l"/>
                          <a:tab pos="457200" algn="l"/>
                          <a:tab pos="685800" algn="l"/>
                          <a:tab pos="756285" algn="l"/>
                          <a:tab pos="914400" algn="l"/>
                          <a:tab pos="1008380" algn="l"/>
                          <a:tab pos="1260475" algn="l"/>
                        </a:tabLst>
                      </a:pPr>
                      <a:r>
                        <a:rPr lang="en-GB" sz="1100" dirty="0">
                          <a:solidFill>
                            <a:srgbClr val="FF0000"/>
                          </a:solidFill>
                          <a:latin typeface="Times New Roman"/>
                          <a:ea typeface="MS Mincho"/>
                          <a:cs typeface="Times New Roman"/>
                        </a:rPr>
                        <a:t>-8</a:t>
                      </a:r>
                      <a:endParaRPr lang="en-US" sz="1100" dirty="0">
                        <a:solidFill>
                          <a:srgbClr val="FF0000"/>
                        </a:solidFill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254000" algn="l"/>
                          <a:tab pos="457200" algn="l"/>
                          <a:tab pos="685800" algn="l"/>
                          <a:tab pos="756285" algn="l"/>
                          <a:tab pos="914400" algn="l"/>
                          <a:tab pos="1008380" algn="l"/>
                          <a:tab pos="1260475" algn="l"/>
                        </a:tabLst>
                      </a:pPr>
                      <a:r>
                        <a:rPr lang="en-GB" sz="1100" dirty="0">
                          <a:latin typeface="Times New Roman"/>
                          <a:ea typeface="MS Mincho"/>
                          <a:cs typeface="Times New Roman"/>
                        </a:rPr>
                        <a:t>30</a:t>
                      </a:r>
                      <a:endParaRPr lang="en-US" sz="1100" dirty="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254000" algn="l"/>
                          <a:tab pos="457200" algn="l"/>
                          <a:tab pos="685800" algn="l"/>
                          <a:tab pos="756285" algn="l"/>
                          <a:tab pos="914400" algn="l"/>
                          <a:tab pos="1008380" algn="l"/>
                          <a:tab pos="1260475" algn="l"/>
                        </a:tabLst>
                      </a:pPr>
                      <a:r>
                        <a:rPr lang="en-GB" sz="1100" dirty="0">
                          <a:latin typeface="Times New Roman"/>
                          <a:ea typeface="MS Mincho"/>
                          <a:cs typeface="Times New Roman"/>
                        </a:rPr>
                        <a:t>-17</a:t>
                      </a:r>
                      <a:endParaRPr lang="en-US" sz="1100" dirty="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254000" algn="l"/>
                          <a:tab pos="457200" algn="l"/>
                          <a:tab pos="685800" algn="l"/>
                          <a:tab pos="756285" algn="l"/>
                          <a:tab pos="914400" algn="l"/>
                          <a:tab pos="1008380" algn="l"/>
                          <a:tab pos="1260475" algn="l"/>
                        </a:tabLst>
                      </a:pPr>
                      <a:r>
                        <a:rPr lang="en-GB" sz="1100" dirty="0">
                          <a:latin typeface="Times New Roman"/>
                          <a:ea typeface="MS Mincho"/>
                          <a:cs typeface="Times New Roman"/>
                        </a:rPr>
                        <a:t>13</a:t>
                      </a:r>
                      <a:endParaRPr lang="en-US" sz="1100" dirty="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254000" algn="l"/>
                          <a:tab pos="457200" algn="l"/>
                          <a:tab pos="685800" algn="l"/>
                          <a:tab pos="756285" algn="l"/>
                          <a:tab pos="914400" algn="l"/>
                          <a:tab pos="1008380" algn="l"/>
                          <a:tab pos="1260475" algn="l"/>
                        </a:tabLst>
                      </a:pPr>
                      <a:r>
                        <a:rPr lang="en-GB" sz="1100" dirty="0">
                          <a:latin typeface="Times New Roman"/>
                          <a:ea typeface="MS Mincho"/>
                          <a:cs typeface="Times New Roman"/>
                        </a:rPr>
                        <a:t>7</a:t>
                      </a:r>
                      <a:endParaRPr lang="en-US" sz="1100" dirty="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254000" algn="l"/>
                          <a:tab pos="457200" algn="l"/>
                          <a:tab pos="685800" algn="l"/>
                          <a:tab pos="756285" algn="l"/>
                          <a:tab pos="914400" algn="l"/>
                          <a:tab pos="1008380" algn="l"/>
                          <a:tab pos="1260475" algn="l"/>
                        </a:tabLst>
                      </a:pPr>
                      <a:r>
                        <a:rPr lang="en-GB" sz="1100" dirty="0">
                          <a:latin typeface="Times New Roman"/>
                          <a:ea typeface="MS Mincho"/>
                          <a:cs typeface="Times New Roman"/>
                        </a:rPr>
                        <a:t>-10</a:t>
                      </a:r>
                      <a:endParaRPr lang="en-US" sz="1100" dirty="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254000" algn="l"/>
                          <a:tab pos="457200" algn="l"/>
                          <a:tab pos="685800" algn="l"/>
                          <a:tab pos="756285" algn="l"/>
                          <a:tab pos="914400" algn="l"/>
                          <a:tab pos="1008380" algn="l"/>
                          <a:tab pos="1260475" algn="l"/>
                        </a:tabLst>
                      </a:pPr>
                      <a:r>
                        <a:rPr lang="en-GB" sz="1100" b="1" dirty="0" err="1">
                          <a:solidFill>
                            <a:schemeClr val="accent2"/>
                          </a:solidFill>
                          <a:latin typeface="Times New Roman"/>
                          <a:ea typeface="MS Mincho"/>
                          <a:cs typeface="Times New Roman"/>
                        </a:rPr>
                        <a:t>idx</a:t>
                      </a:r>
                      <a:r>
                        <a:rPr lang="en-GB" sz="1100" b="1" dirty="0">
                          <a:solidFill>
                            <a:schemeClr val="accent2"/>
                          </a:solidFill>
                          <a:latin typeface="Times New Roman"/>
                          <a:ea typeface="MS Mincho"/>
                          <a:cs typeface="Times New Roman"/>
                        </a:rPr>
                        <a:t> = 2</a:t>
                      </a:r>
                      <a:endParaRPr lang="en-US" sz="1100" b="1" dirty="0">
                        <a:solidFill>
                          <a:schemeClr val="accent2"/>
                        </a:solidFill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254000" algn="l"/>
                          <a:tab pos="457200" algn="l"/>
                          <a:tab pos="685800" algn="l"/>
                          <a:tab pos="756285" algn="l"/>
                          <a:tab pos="914400" algn="l"/>
                          <a:tab pos="1008380" algn="l"/>
                          <a:tab pos="1260475" algn="l"/>
                        </a:tabLst>
                      </a:pPr>
                      <a:r>
                        <a:rPr lang="en-GB" sz="1100" dirty="0">
                          <a:latin typeface="Times New Roman"/>
                          <a:ea typeface="MS Mincho"/>
                          <a:cs typeface="Times New Roman"/>
                        </a:rPr>
                        <a:t>5</a:t>
                      </a:r>
                      <a:endParaRPr lang="en-US" sz="1100" dirty="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254000" algn="l"/>
                          <a:tab pos="457200" algn="l"/>
                          <a:tab pos="685800" algn="l"/>
                          <a:tab pos="756285" algn="l"/>
                          <a:tab pos="914400" algn="l"/>
                          <a:tab pos="1008380" algn="l"/>
                          <a:tab pos="1260475" algn="l"/>
                        </a:tabLst>
                      </a:pPr>
                      <a:r>
                        <a:rPr lang="en-GB" sz="1100" dirty="0">
                          <a:latin typeface="Times New Roman"/>
                          <a:ea typeface="MS Mincho"/>
                          <a:cs typeface="Times New Roman"/>
                        </a:rPr>
                        <a:t>9</a:t>
                      </a:r>
                      <a:endParaRPr lang="en-US" sz="1100" dirty="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254000" algn="l"/>
                          <a:tab pos="457200" algn="l"/>
                          <a:tab pos="685800" algn="l"/>
                          <a:tab pos="756285" algn="l"/>
                          <a:tab pos="914400" algn="l"/>
                          <a:tab pos="1008380" algn="l"/>
                          <a:tab pos="1260475" algn="l"/>
                        </a:tabLst>
                      </a:pPr>
                      <a:r>
                        <a:rPr lang="en-GB" sz="1100" dirty="0">
                          <a:latin typeface="Times New Roman"/>
                          <a:ea typeface="MS Mincho"/>
                          <a:cs typeface="Times New Roman"/>
                        </a:rPr>
                        <a:t>6</a:t>
                      </a:r>
                      <a:endParaRPr lang="en-US" sz="1100" dirty="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254000" algn="l"/>
                          <a:tab pos="457200" algn="l"/>
                          <a:tab pos="685800" algn="l"/>
                          <a:tab pos="756285" algn="l"/>
                          <a:tab pos="914400" algn="l"/>
                          <a:tab pos="1008380" algn="l"/>
                          <a:tab pos="1260475" algn="l"/>
                        </a:tabLst>
                      </a:pPr>
                      <a:r>
                        <a:rPr lang="en-GB" sz="1100" dirty="0">
                          <a:latin typeface="Times New Roman"/>
                          <a:ea typeface="MS Mincho"/>
                          <a:cs typeface="Times New Roman"/>
                        </a:rPr>
                        <a:t>-5</a:t>
                      </a:r>
                      <a:endParaRPr lang="en-US" sz="1100" dirty="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254000" algn="l"/>
                          <a:tab pos="457200" algn="l"/>
                          <a:tab pos="685800" algn="l"/>
                          <a:tab pos="756285" algn="l"/>
                          <a:tab pos="914400" algn="l"/>
                          <a:tab pos="1008380" algn="l"/>
                          <a:tab pos="1260475" algn="l"/>
                        </a:tabLst>
                      </a:pPr>
                      <a:r>
                        <a:rPr lang="en-GB" sz="1100" dirty="0">
                          <a:solidFill>
                            <a:srgbClr val="FF0000"/>
                          </a:solidFill>
                          <a:latin typeface="Times New Roman"/>
                          <a:ea typeface="MS Mincho"/>
                          <a:cs typeface="Times New Roman"/>
                        </a:rPr>
                        <a:t>32</a:t>
                      </a:r>
                      <a:endParaRPr lang="en-US" sz="1100" dirty="0">
                        <a:solidFill>
                          <a:srgbClr val="FF0000"/>
                        </a:solidFill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254000" algn="l"/>
                          <a:tab pos="457200" algn="l"/>
                          <a:tab pos="685800" algn="l"/>
                          <a:tab pos="756285" algn="l"/>
                          <a:tab pos="914400" algn="l"/>
                          <a:tab pos="1008380" algn="l"/>
                          <a:tab pos="1260475" algn="l"/>
                        </a:tabLst>
                      </a:pPr>
                      <a:r>
                        <a:rPr lang="en-GB" sz="1100">
                          <a:latin typeface="Times New Roman"/>
                          <a:ea typeface="MS Mincho"/>
                          <a:cs typeface="Times New Roman"/>
                        </a:rPr>
                        <a:t>-10</a:t>
                      </a:r>
                      <a:endParaRPr lang="en-US" sz="1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254000" algn="l"/>
                          <a:tab pos="457200" algn="l"/>
                          <a:tab pos="685800" algn="l"/>
                          <a:tab pos="756285" algn="l"/>
                          <a:tab pos="914400" algn="l"/>
                          <a:tab pos="1008380" algn="l"/>
                          <a:tab pos="1260475" algn="l"/>
                        </a:tabLst>
                      </a:pPr>
                      <a:r>
                        <a:rPr lang="en-GB" sz="1100" b="1" dirty="0" err="1">
                          <a:solidFill>
                            <a:schemeClr val="accent2"/>
                          </a:solidFill>
                          <a:latin typeface="Times New Roman"/>
                          <a:ea typeface="MS Mincho"/>
                          <a:cs typeface="Times New Roman"/>
                        </a:rPr>
                        <a:t>idx</a:t>
                      </a:r>
                      <a:r>
                        <a:rPr lang="en-GB" sz="1100" b="1" dirty="0">
                          <a:solidFill>
                            <a:schemeClr val="accent2"/>
                          </a:solidFill>
                          <a:latin typeface="Times New Roman"/>
                          <a:ea typeface="MS Mincho"/>
                          <a:cs typeface="Times New Roman"/>
                        </a:rPr>
                        <a:t> = 3</a:t>
                      </a:r>
                      <a:endParaRPr lang="en-US" sz="1100" b="1" dirty="0">
                        <a:solidFill>
                          <a:schemeClr val="accent2"/>
                        </a:solidFill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254000" algn="l"/>
                          <a:tab pos="457200" algn="l"/>
                          <a:tab pos="685800" algn="l"/>
                          <a:tab pos="756285" algn="l"/>
                          <a:tab pos="914400" algn="l"/>
                          <a:tab pos="1008380" algn="l"/>
                          <a:tab pos="1260475" algn="l"/>
                        </a:tabLst>
                      </a:pPr>
                      <a:r>
                        <a:rPr lang="en-GB" sz="1100" dirty="0">
                          <a:latin typeface="Times New Roman"/>
                          <a:ea typeface="MS Mincho"/>
                          <a:cs typeface="Times New Roman"/>
                        </a:rPr>
                        <a:t>18</a:t>
                      </a:r>
                      <a:endParaRPr lang="en-US" sz="1100" dirty="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254000" algn="l"/>
                          <a:tab pos="457200" algn="l"/>
                          <a:tab pos="685800" algn="l"/>
                          <a:tab pos="756285" algn="l"/>
                          <a:tab pos="914400" algn="l"/>
                          <a:tab pos="1008380" algn="l"/>
                          <a:tab pos="1260475" algn="l"/>
                        </a:tabLst>
                      </a:pPr>
                      <a:r>
                        <a:rPr lang="en-GB" sz="1100" dirty="0">
                          <a:latin typeface="Times New Roman"/>
                          <a:ea typeface="MS Mincho"/>
                          <a:cs typeface="Times New Roman"/>
                        </a:rPr>
                        <a:t>11</a:t>
                      </a:r>
                      <a:endParaRPr lang="en-US" sz="1100" dirty="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254000" algn="l"/>
                          <a:tab pos="457200" algn="l"/>
                          <a:tab pos="685800" algn="l"/>
                          <a:tab pos="756285" algn="l"/>
                          <a:tab pos="914400" algn="l"/>
                          <a:tab pos="1008380" algn="l"/>
                          <a:tab pos="1260475" algn="l"/>
                        </a:tabLst>
                      </a:pPr>
                      <a:r>
                        <a:rPr lang="en-GB" sz="1100" dirty="0">
                          <a:solidFill>
                            <a:srgbClr val="FF0000"/>
                          </a:solidFill>
                          <a:latin typeface="Times New Roman"/>
                          <a:ea typeface="MS Mincho"/>
                          <a:cs typeface="Times New Roman"/>
                        </a:rPr>
                        <a:t>8</a:t>
                      </a:r>
                      <a:endParaRPr lang="en-US" sz="1100" dirty="0">
                        <a:solidFill>
                          <a:srgbClr val="FF0000"/>
                        </a:solidFill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254000" algn="l"/>
                          <a:tab pos="457200" algn="l"/>
                          <a:tab pos="685800" algn="l"/>
                          <a:tab pos="756285" algn="l"/>
                          <a:tab pos="914400" algn="l"/>
                          <a:tab pos="1008380" algn="l"/>
                          <a:tab pos="1260475" algn="l"/>
                        </a:tabLst>
                      </a:pPr>
                      <a:r>
                        <a:rPr lang="en-GB" sz="1100" dirty="0">
                          <a:solidFill>
                            <a:srgbClr val="FF0000"/>
                          </a:solidFill>
                          <a:latin typeface="Times New Roman"/>
                          <a:ea typeface="MS Mincho"/>
                          <a:cs typeface="Times New Roman"/>
                        </a:rPr>
                        <a:t>1</a:t>
                      </a:r>
                      <a:endParaRPr lang="en-US" sz="1100" dirty="0">
                        <a:solidFill>
                          <a:srgbClr val="FF0000"/>
                        </a:solidFill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254000" algn="l"/>
                          <a:tab pos="457200" algn="l"/>
                          <a:tab pos="685800" algn="l"/>
                          <a:tab pos="756285" algn="l"/>
                          <a:tab pos="914400" algn="l"/>
                          <a:tab pos="1008380" algn="l"/>
                          <a:tab pos="1260475" algn="l"/>
                        </a:tabLst>
                      </a:pPr>
                      <a:r>
                        <a:rPr lang="en-GB" sz="1100" dirty="0">
                          <a:solidFill>
                            <a:srgbClr val="FF0000"/>
                          </a:solidFill>
                          <a:latin typeface="Times New Roman"/>
                          <a:ea typeface="MS Mincho"/>
                          <a:cs typeface="Times New Roman"/>
                        </a:rPr>
                        <a:t>32</a:t>
                      </a:r>
                      <a:endParaRPr lang="en-US" sz="1100" dirty="0">
                        <a:solidFill>
                          <a:srgbClr val="FF0000"/>
                        </a:solidFill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254000" algn="l"/>
                          <a:tab pos="457200" algn="l"/>
                          <a:tab pos="685800" algn="l"/>
                          <a:tab pos="756285" algn="l"/>
                          <a:tab pos="914400" algn="l"/>
                          <a:tab pos="1008380" algn="l"/>
                          <a:tab pos="1260475" algn="l"/>
                        </a:tabLst>
                      </a:pPr>
                      <a:r>
                        <a:rPr lang="en-GB" sz="1100" dirty="0">
                          <a:latin typeface="Times New Roman"/>
                          <a:ea typeface="MS Mincho"/>
                          <a:cs typeface="Times New Roman"/>
                        </a:rPr>
                        <a:t>-12</a:t>
                      </a:r>
                      <a:endParaRPr lang="en-US" sz="1100" dirty="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609600" y="4441996"/>
            <a:ext cx="7772400" cy="18528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800" dirty="0" smtClean="0"/>
              <a:t> </a:t>
            </a:r>
            <a:r>
              <a:rPr lang="en-US" sz="2400" dirty="0" smtClean="0"/>
              <a:t>Only 2 tables of 5-bit </a:t>
            </a:r>
            <a:r>
              <a:rPr lang="en-US" sz="2400" dirty="0" smtClean="0"/>
              <a:t>m</a:t>
            </a:r>
            <a:r>
              <a:rPr lang="en-US" sz="2400" dirty="0" smtClean="0"/>
              <a:t>ultipliers</a:t>
            </a:r>
            <a:endParaRPr lang="en-US" sz="2400" dirty="0" smtClean="0"/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 Only </a:t>
            </a:r>
            <a:r>
              <a:rPr lang="en-US" sz="2400" dirty="0" smtClean="0">
                <a:solidFill>
                  <a:srgbClr val="FF0000"/>
                </a:solidFill>
              </a:rPr>
              <a:t>48</a:t>
            </a:r>
            <a:r>
              <a:rPr lang="en-US" sz="2400" dirty="0" smtClean="0"/>
              <a:t> </a:t>
            </a:r>
            <a:r>
              <a:rPr lang="en-US" sz="2400" dirty="0" smtClean="0"/>
              <a:t>bytes storage (encoder + decoder)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 </a:t>
            </a:r>
            <a:r>
              <a:rPr lang="en-US" sz="2400" dirty="0" smtClean="0"/>
              <a:t>14 </a:t>
            </a:r>
            <a:r>
              <a:rPr lang="en-US" sz="2400" dirty="0" smtClean="0"/>
              <a:t>multipliers (</a:t>
            </a:r>
            <a:r>
              <a:rPr lang="en-US" sz="2400" dirty="0" smtClean="0">
                <a:solidFill>
                  <a:srgbClr val="FF0000"/>
                </a:solidFill>
              </a:rPr>
              <a:t>red</a:t>
            </a:r>
            <a:r>
              <a:rPr lang="en-US" sz="2400" dirty="0" smtClean="0"/>
              <a:t>) implementable with left shifts</a:t>
            </a:r>
          </a:p>
          <a:p>
            <a:pPr lvl="1">
              <a:buFont typeface="Arial" pitchFamily="34" charset="0"/>
              <a:buChar char="•"/>
            </a:pPr>
            <a:r>
              <a:rPr lang="en-US" sz="2400" dirty="0" smtClean="0"/>
              <a:t> ZERO cost in hardware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Fast Search by Decoupling Loops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7AA4D1-6B23-4F77-8FF7-47BFDC087ADC}" type="slidenum">
              <a:rPr lang="en-US" altLang="ko-KR" smtClean="0"/>
              <a:pPr/>
              <a:t>4</a:t>
            </a:fld>
            <a:endParaRPr lang="en-US" altLang="ko-KR" dirty="0"/>
          </a:p>
        </p:txBody>
      </p:sp>
      <p:sp>
        <p:nvSpPr>
          <p:cNvPr id="8" name="TextBox 7"/>
          <p:cNvSpPr txBox="1"/>
          <p:nvPr/>
        </p:nvSpPr>
        <p:spPr>
          <a:xfrm>
            <a:off x="14058" y="1463040"/>
            <a:ext cx="4073551" cy="29977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u="sng" dirty="0" smtClean="0"/>
              <a:t>G304 NESTED LOOPS (SLOW):</a:t>
            </a:r>
          </a:p>
          <a:p>
            <a:pPr>
              <a:buNone/>
            </a:pPr>
            <a:r>
              <a:rPr lang="en-US" dirty="0" err="1" smtClean="0"/>
              <a:t>rdCostMin</a:t>
            </a:r>
            <a:r>
              <a:rPr lang="en-US" dirty="0" smtClean="0"/>
              <a:t> </a:t>
            </a:r>
            <a:r>
              <a:rPr lang="en-US" dirty="0" smtClean="0"/>
              <a:t>= INT_MAX</a:t>
            </a:r>
          </a:p>
          <a:p>
            <a:pPr>
              <a:buNone/>
            </a:pPr>
            <a:r>
              <a:rPr lang="en-US" dirty="0" smtClean="0">
                <a:solidFill>
                  <a:schemeClr val="accent2"/>
                </a:solidFill>
              </a:rPr>
              <a:t>for </a:t>
            </a:r>
            <a:r>
              <a:rPr lang="en-US" dirty="0" err="1" smtClean="0">
                <a:solidFill>
                  <a:schemeClr val="accent2"/>
                </a:solidFill>
              </a:rPr>
              <a:t>i</a:t>
            </a:r>
            <a:r>
              <a:rPr lang="en-US" dirty="0" smtClean="0">
                <a:solidFill>
                  <a:schemeClr val="accent2"/>
                </a:solidFill>
              </a:rPr>
              <a:t> in </a:t>
            </a:r>
            <a:r>
              <a:rPr lang="en-US" dirty="0" err="1" smtClean="0">
                <a:solidFill>
                  <a:schemeClr val="accent2"/>
                </a:solidFill>
              </a:rPr>
              <a:t>Intra_Pred_Mode_Candidate_Set</a:t>
            </a:r>
            <a:endParaRPr lang="en-US" dirty="0" smtClean="0">
              <a:solidFill>
                <a:schemeClr val="accent2"/>
              </a:solidFill>
            </a:endParaRPr>
          </a:p>
          <a:p>
            <a:pPr>
              <a:buNone/>
            </a:pPr>
            <a:r>
              <a:rPr lang="en-US" dirty="0" smtClean="0">
                <a:solidFill>
                  <a:srgbClr val="00B050"/>
                </a:solidFill>
              </a:rPr>
              <a:t>    for </a:t>
            </a:r>
            <a:r>
              <a:rPr lang="en-US" dirty="0" smtClean="0">
                <a:solidFill>
                  <a:srgbClr val="00B050"/>
                </a:solidFill>
              </a:rPr>
              <a:t>j in </a:t>
            </a:r>
            <a:r>
              <a:rPr lang="en-US" dirty="0" err="1" smtClean="0">
                <a:solidFill>
                  <a:srgbClr val="00B050"/>
                </a:solidFill>
              </a:rPr>
              <a:t>ROT_Dictionary</a:t>
            </a:r>
            <a:endParaRPr lang="en-US" dirty="0" smtClean="0">
              <a:solidFill>
                <a:srgbClr val="00B050"/>
              </a:solidFill>
            </a:endParaRPr>
          </a:p>
          <a:p>
            <a:pPr>
              <a:buNone/>
            </a:pPr>
            <a:r>
              <a:rPr lang="en-US" dirty="0" smtClean="0"/>
              <a:t>    </a:t>
            </a:r>
            <a:r>
              <a:rPr lang="en-US" dirty="0" smtClean="0"/>
              <a:t>    </a:t>
            </a:r>
            <a:r>
              <a:rPr lang="en-US" dirty="0" err="1" smtClean="0"/>
              <a:t>rdCost</a:t>
            </a:r>
            <a:r>
              <a:rPr lang="en-US" dirty="0" smtClean="0"/>
              <a:t> </a:t>
            </a:r>
            <a:r>
              <a:rPr lang="en-US" dirty="0" smtClean="0"/>
              <a:t>= </a:t>
            </a:r>
            <a:r>
              <a:rPr lang="en-US" dirty="0" err="1" smtClean="0"/>
              <a:t>getRDcost</a:t>
            </a:r>
            <a:r>
              <a:rPr lang="en-US" dirty="0" smtClean="0"/>
              <a:t>(</a:t>
            </a:r>
            <a:r>
              <a:rPr lang="en-US" dirty="0" err="1" smtClean="0"/>
              <a:t>i</a:t>
            </a:r>
            <a:r>
              <a:rPr lang="en-US" dirty="0" smtClean="0"/>
              <a:t>, j)</a:t>
            </a:r>
          </a:p>
          <a:p>
            <a:pPr>
              <a:buNone/>
            </a:pPr>
            <a:r>
              <a:rPr lang="en-US" dirty="0" smtClean="0"/>
              <a:t>     </a:t>
            </a:r>
            <a:r>
              <a:rPr lang="en-US" dirty="0" smtClean="0"/>
              <a:t>   If </a:t>
            </a:r>
            <a:r>
              <a:rPr lang="en-US" dirty="0" err="1" smtClean="0"/>
              <a:t>rdCost</a:t>
            </a:r>
            <a:r>
              <a:rPr lang="en-US" dirty="0" smtClean="0"/>
              <a:t> &lt; </a:t>
            </a:r>
            <a:r>
              <a:rPr lang="en-US" dirty="0" err="1" smtClean="0"/>
              <a:t>rdCostMin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        </a:t>
            </a:r>
            <a:r>
              <a:rPr lang="en-US" dirty="0" smtClean="0"/>
              <a:t>   </a:t>
            </a:r>
            <a:r>
              <a:rPr lang="en-US" dirty="0" err="1" smtClean="0"/>
              <a:t>rdCostMin</a:t>
            </a:r>
            <a:r>
              <a:rPr lang="en-US" dirty="0" smtClean="0"/>
              <a:t> </a:t>
            </a:r>
            <a:r>
              <a:rPr lang="en-US" dirty="0" smtClean="0"/>
              <a:t>= </a:t>
            </a:r>
            <a:r>
              <a:rPr lang="en-US" dirty="0" err="1" smtClean="0"/>
              <a:t>rdCost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        </a:t>
            </a:r>
            <a:r>
              <a:rPr lang="en-US" dirty="0" smtClean="0"/>
              <a:t>   </a:t>
            </a:r>
            <a:r>
              <a:rPr lang="en-US" dirty="0" err="1" smtClean="0"/>
              <a:t>bestIntraMode</a:t>
            </a:r>
            <a:r>
              <a:rPr lang="en-US" dirty="0" smtClean="0"/>
              <a:t> </a:t>
            </a:r>
            <a:r>
              <a:rPr lang="en-US" dirty="0" smtClean="0"/>
              <a:t>= </a:t>
            </a:r>
            <a:r>
              <a:rPr lang="en-US" dirty="0" err="1" smtClean="0"/>
              <a:t>i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       </a:t>
            </a:r>
            <a:r>
              <a:rPr lang="en-US" dirty="0" smtClean="0"/>
              <a:t>    </a:t>
            </a:r>
            <a:r>
              <a:rPr lang="en-US" dirty="0" err="1" smtClean="0"/>
              <a:t>bestROTindex</a:t>
            </a:r>
            <a:r>
              <a:rPr lang="en-US" dirty="0" smtClean="0"/>
              <a:t> = j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232017" y="1474762"/>
            <a:ext cx="4911983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u="sng" dirty="0" smtClean="0"/>
              <a:t>G591 DECOUPLED LOOPS (</a:t>
            </a:r>
            <a:r>
              <a:rPr lang="en-US" u="sng" dirty="0" smtClean="0">
                <a:solidFill>
                  <a:srgbClr val="FF0000"/>
                </a:solidFill>
              </a:rPr>
              <a:t>FAST</a:t>
            </a:r>
            <a:r>
              <a:rPr lang="en-US" u="sng" dirty="0" smtClean="0"/>
              <a:t>):</a:t>
            </a:r>
          </a:p>
          <a:p>
            <a:pPr>
              <a:buNone/>
            </a:pPr>
            <a:r>
              <a:rPr lang="en-US" dirty="0" smtClean="0">
                <a:solidFill>
                  <a:schemeClr val="accent2"/>
                </a:solidFill>
              </a:rPr>
              <a:t>for </a:t>
            </a:r>
            <a:r>
              <a:rPr lang="en-US" dirty="0" err="1" smtClean="0">
                <a:solidFill>
                  <a:schemeClr val="accent2"/>
                </a:solidFill>
              </a:rPr>
              <a:t>i</a:t>
            </a:r>
            <a:r>
              <a:rPr lang="en-US" dirty="0" smtClean="0">
                <a:solidFill>
                  <a:schemeClr val="accent2"/>
                </a:solidFill>
              </a:rPr>
              <a:t> in </a:t>
            </a:r>
            <a:r>
              <a:rPr lang="en-US" dirty="0" err="1" smtClean="0">
                <a:solidFill>
                  <a:schemeClr val="accent2"/>
                </a:solidFill>
              </a:rPr>
              <a:t>Intra_Pred_Mode_Candidate_Set</a:t>
            </a:r>
            <a:endParaRPr lang="en-US" dirty="0" smtClean="0">
              <a:solidFill>
                <a:schemeClr val="accent2"/>
              </a:solidFill>
            </a:endParaRPr>
          </a:p>
          <a:p>
            <a:pPr>
              <a:buNone/>
            </a:pPr>
            <a:r>
              <a:rPr lang="en-US" dirty="0" smtClean="0"/>
              <a:t>  </a:t>
            </a:r>
            <a:r>
              <a:rPr lang="en-US" dirty="0" smtClean="0"/>
              <a:t>   </a:t>
            </a:r>
            <a:r>
              <a:rPr lang="en-US" dirty="0" err="1" smtClean="0"/>
              <a:t>rdCost</a:t>
            </a:r>
            <a:r>
              <a:rPr lang="en-US" dirty="0" smtClean="0"/>
              <a:t> = </a:t>
            </a:r>
            <a:r>
              <a:rPr lang="en-US" dirty="0" err="1" smtClean="0"/>
              <a:t>getRDcost</a:t>
            </a:r>
            <a:r>
              <a:rPr lang="en-US" dirty="0" smtClean="0"/>
              <a:t>(</a:t>
            </a:r>
            <a:r>
              <a:rPr lang="en-US" dirty="0" err="1" smtClean="0"/>
              <a:t>i</a:t>
            </a:r>
            <a:r>
              <a:rPr lang="en-US" dirty="0" smtClean="0"/>
              <a:t>, 0)</a:t>
            </a:r>
          </a:p>
          <a:p>
            <a:pPr>
              <a:buNone/>
            </a:pPr>
            <a:r>
              <a:rPr lang="en-US" dirty="0" smtClean="0"/>
              <a:t>    </a:t>
            </a:r>
            <a:r>
              <a:rPr lang="en-US" dirty="0" smtClean="0"/>
              <a:t> if </a:t>
            </a:r>
            <a:r>
              <a:rPr lang="en-US" dirty="0" err="1" smtClean="0"/>
              <a:t>rdCost</a:t>
            </a:r>
            <a:r>
              <a:rPr lang="en-US" dirty="0" smtClean="0"/>
              <a:t> &lt; </a:t>
            </a:r>
            <a:r>
              <a:rPr lang="en-US" dirty="0" err="1" smtClean="0"/>
              <a:t>rdCostMin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     </a:t>
            </a:r>
            <a:r>
              <a:rPr lang="en-US" dirty="0" smtClean="0"/>
              <a:t>     </a:t>
            </a:r>
            <a:r>
              <a:rPr lang="en-US" dirty="0" err="1" smtClean="0"/>
              <a:t>rdCostMin</a:t>
            </a:r>
            <a:r>
              <a:rPr lang="en-US" dirty="0" smtClean="0"/>
              <a:t> = </a:t>
            </a:r>
            <a:r>
              <a:rPr lang="en-US" dirty="0" err="1" smtClean="0"/>
              <a:t>rdCost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       </a:t>
            </a:r>
            <a:r>
              <a:rPr lang="en-US" dirty="0" smtClean="0"/>
              <a:t>   </a:t>
            </a:r>
            <a:r>
              <a:rPr lang="en-US" dirty="0" err="1" smtClean="0"/>
              <a:t>bestIntraMode</a:t>
            </a:r>
            <a:r>
              <a:rPr lang="en-US" dirty="0" smtClean="0"/>
              <a:t> = </a:t>
            </a:r>
            <a:r>
              <a:rPr lang="en-US" dirty="0" smtClean="0"/>
              <a:t>I</a:t>
            </a:r>
            <a:endParaRPr lang="en-US" dirty="0" smtClean="0"/>
          </a:p>
          <a:p>
            <a:pPr>
              <a:buNone/>
            </a:pPr>
            <a:r>
              <a:rPr lang="en-US" dirty="0" smtClean="0">
                <a:solidFill>
                  <a:srgbClr val="00B050"/>
                </a:solidFill>
              </a:rPr>
              <a:t>for </a:t>
            </a:r>
            <a:r>
              <a:rPr lang="en-US" dirty="0" smtClean="0">
                <a:solidFill>
                  <a:srgbClr val="00B050"/>
                </a:solidFill>
              </a:rPr>
              <a:t>j in </a:t>
            </a:r>
            <a:r>
              <a:rPr lang="en-US" dirty="0" err="1" smtClean="0">
                <a:solidFill>
                  <a:srgbClr val="00B050"/>
                </a:solidFill>
              </a:rPr>
              <a:t>ROT_Dictionary</a:t>
            </a:r>
            <a:endParaRPr lang="en-US" dirty="0" smtClean="0">
              <a:solidFill>
                <a:srgbClr val="00B050"/>
              </a:solidFill>
            </a:endParaRPr>
          </a:p>
          <a:p>
            <a:pPr>
              <a:buNone/>
            </a:pPr>
            <a:r>
              <a:rPr lang="en-US" dirty="0" smtClean="0"/>
              <a:t>     </a:t>
            </a:r>
            <a:r>
              <a:rPr lang="en-US" dirty="0" err="1" smtClean="0"/>
              <a:t>rdCost</a:t>
            </a:r>
            <a:r>
              <a:rPr lang="en-US" dirty="0" smtClean="0"/>
              <a:t> = </a:t>
            </a:r>
            <a:r>
              <a:rPr lang="en-US" dirty="0" err="1" smtClean="0"/>
              <a:t>getRDcost</a:t>
            </a:r>
            <a:r>
              <a:rPr lang="en-US" dirty="0" smtClean="0"/>
              <a:t>(</a:t>
            </a:r>
            <a:r>
              <a:rPr lang="en-US" dirty="0" err="1" smtClean="0"/>
              <a:t>bestIntraMode</a:t>
            </a:r>
            <a:r>
              <a:rPr lang="en-US" dirty="0" smtClean="0"/>
              <a:t>, j)</a:t>
            </a:r>
          </a:p>
          <a:p>
            <a:pPr>
              <a:buNone/>
            </a:pPr>
            <a:r>
              <a:rPr lang="en-US" dirty="0" smtClean="0"/>
              <a:t>  </a:t>
            </a:r>
            <a:r>
              <a:rPr lang="en-US" dirty="0" smtClean="0"/>
              <a:t>   </a:t>
            </a:r>
            <a:r>
              <a:rPr lang="en-US" dirty="0" smtClean="0"/>
              <a:t>if </a:t>
            </a:r>
            <a:r>
              <a:rPr lang="en-US" dirty="0" err="1" smtClean="0"/>
              <a:t>rdCost</a:t>
            </a:r>
            <a:r>
              <a:rPr lang="en-US" dirty="0" smtClean="0"/>
              <a:t> &lt; </a:t>
            </a:r>
            <a:r>
              <a:rPr lang="en-US" dirty="0" err="1" smtClean="0"/>
              <a:t>rdCostMin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        </a:t>
            </a:r>
            <a:r>
              <a:rPr lang="en-US" dirty="0" err="1" smtClean="0"/>
              <a:t>rdCostMin</a:t>
            </a:r>
            <a:r>
              <a:rPr lang="en-US" dirty="0" smtClean="0"/>
              <a:t> = </a:t>
            </a:r>
            <a:r>
              <a:rPr lang="en-US" dirty="0" err="1" smtClean="0"/>
              <a:t>rdCost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        </a:t>
            </a:r>
            <a:r>
              <a:rPr lang="en-US" dirty="0" err="1" smtClean="0"/>
              <a:t>bestROTindex</a:t>
            </a:r>
            <a:r>
              <a:rPr lang="en-US" dirty="0" smtClean="0"/>
              <a:t> = j</a:t>
            </a:r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ROT </a:t>
            </a:r>
            <a:r>
              <a:rPr lang="en-US" dirty="0" smtClean="0"/>
              <a:t>with 2 Multiplier Sets and Clipping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7AA4D1-6B23-4F77-8FF7-47BFDC087ADC}" type="slidenum">
              <a:rPr lang="en-US" altLang="ko-KR" smtClean="0"/>
              <a:pPr/>
              <a:t>5</a:t>
            </a:fld>
            <a:endParaRPr lang="en-US" altLang="ko-KR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98476" y="844796"/>
          <a:ext cx="9045525" cy="5837360"/>
        </p:xfrm>
        <a:graphic>
          <a:graphicData uri="http://schemas.openxmlformats.org/drawingml/2006/table">
            <a:tbl>
              <a:tblPr/>
              <a:tblGrid>
                <a:gridCol w="1534741"/>
                <a:gridCol w="1257307"/>
                <a:gridCol w="1240778"/>
                <a:gridCol w="1257307"/>
                <a:gridCol w="1257307"/>
                <a:gridCol w="1240778"/>
                <a:gridCol w="1257307"/>
              </a:tblGrid>
              <a:tr h="270932">
                <a:tc>
                  <a:txBody>
                    <a:bodyPr/>
                    <a:lstStyle/>
                    <a:p>
                      <a:endParaRPr lang="en-US" sz="1100"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All Intra HE</a:t>
                      </a:r>
                      <a:endParaRPr lang="en-US" sz="1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All Intra LC</a:t>
                      </a:r>
                      <a:endParaRPr lang="en-US" sz="1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70932">
                <a:tc>
                  <a:txBody>
                    <a:bodyPr/>
                    <a:lstStyle/>
                    <a:p>
                      <a:endParaRPr lang="en-US" sz="1100"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Y</a:t>
                      </a:r>
                      <a:endParaRPr lang="en-US" sz="1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U</a:t>
                      </a:r>
                      <a:endParaRPr lang="en-US" sz="1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V</a:t>
                      </a:r>
                      <a:endParaRPr lang="en-US" sz="1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Y</a:t>
                      </a:r>
                      <a:endParaRPr lang="en-US" sz="1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U</a:t>
                      </a:r>
                      <a:endParaRPr lang="en-US" sz="1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V</a:t>
                      </a:r>
                      <a:endParaRPr lang="en-US" sz="1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1672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A</a:t>
                      </a:r>
                      <a:endParaRPr lang="en-US" sz="1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-1.2%</a:t>
                      </a:r>
                      <a:endParaRPr lang="en-US" sz="1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1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1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-1.1%</a:t>
                      </a:r>
                      <a:endParaRPr lang="en-US" sz="1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0.1%</a:t>
                      </a:r>
                      <a:endParaRPr lang="en-US" sz="1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-0.2%</a:t>
                      </a:r>
                      <a:endParaRPr lang="en-US" sz="1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21672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B</a:t>
                      </a:r>
                      <a:endParaRPr lang="en-US" sz="1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-1.1%</a:t>
                      </a:r>
                      <a:endParaRPr lang="en-US" sz="1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0.5%</a:t>
                      </a:r>
                      <a:endParaRPr lang="en-US" sz="1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0.5%</a:t>
                      </a:r>
                      <a:endParaRPr lang="en-US" sz="1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-1.0%</a:t>
                      </a:r>
                      <a:endParaRPr lang="en-US" sz="1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0.6%</a:t>
                      </a:r>
                      <a:endParaRPr lang="en-US" sz="1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0.6%</a:t>
                      </a:r>
                      <a:endParaRPr lang="en-US" sz="1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1672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C</a:t>
                      </a:r>
                      <a:endParaRPr lang="en-US" sz="1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-0.6%</a:t>
                      </a:r>
                      <a:endParaRPr lang="en-US" sz="1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0.3%</a:t>
                      </a:r>
                      <a:endParaRPr lang="en-US" sz="1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0.2%</a:t>
                      </a:r>
                      <a:endParaRPr lang="en-US" sz="1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-0.7%</a:t>
                      </a:r>
                      <a:endParaRPr lang="en-US" sz="1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0.4%</a:t>
                      </a:r>
                      <a:endParaRPr lang="en-US" sz="1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0.4%</a:t>
                      </a:r>
                      <a:endParaRPr lang="en-US" sz="1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1672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D</a:t>
                      </a:r>
                      <a:endParaRPr lang="en-US" sz="1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-0.6%</a:t>
                      </a:r>
                      <a:endParaRPr lang="en-US" sz="1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0.2%</a:t>
                      </a:r>
                      <a:endParaRPr lang="en-US" sz="1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0.2%</a:t>
                      </a:r>
                      <a:endParaRPr lang="en-US" sz="1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-0.7%</a:t>
                      </a:r>
                      <a:endParaRPr lang="en-US" sz="1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0.4%</a:t>
                      </a:r>
                      <a:endParaRPr lang="en-US" sz="1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0.4%</a:t>
                      </a:r>
                      <a:endParaRPr lang="en-US" sz="1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1672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E</a:t>
                      </a:r>
                      <a:endParaRPr lang="en-US" sz="1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-0.8%</a:t>
                      </a:r>
                      <a:endParaRPr lang="en-US" sz="1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0.1%</a:t>
                      </a:r>
                      <a:endParaRPr lang="en-US" sz="1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0.1%</a:t>
                      </a:r>
                      <a:endParaRPr lang="en-US" sz="1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-0.8%</a:t>
                      </a:r>
                      <a:endParaRPr lang="en-US" sz="1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0.4%</a:t>
                      </a:r>
                      <a:endParaRPr lang="en-US" sz="1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0.5%</a:t>
                      </a:r>
                      <a:endParaRPr lang="en-US" sz="1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1672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F</a:t>
                      </a:r>
                      <a:endParaRPr lang="en-US" sz="1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#VALUE!</a:t>
                      </a:r>
                      <a:endParaRPr lang="en-US" sz="1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#VALUE!</a:t>
                      </a:r>
                      <a:endParaRPr lang="en-US" sz="1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#VALUE!</a:t>
                      </a:r>
                      <a:endParaRPr lang="en-US" sz="1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#VALUE!</a:t>
                      </a:r>
                      <a:endParaRPr lang="en-US" sz="1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#VALUE!</a:t>
                      </a:r>
                      <a:endParaRPr lang="en-US" sz="1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#VALUE!</a:t>
                      </a:r>
                      <a:endParaRPr lang="en-US" sz="1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1672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Overall</a:t>
                      </a:r>
                      <a:endParaRPr lang="en-US" sz="1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-0.9%</a:t>
                      </a:r>
                      <a:endParaRPr lang="en-US" sz="1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0.2%</a:t>
                      </a:r>
                      <a:endParaRPr lang="en-US" sz="1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0.2%</a:t>
                      </a:r>
                      <a:endParaRPr lang="en-US" sz="1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-0.9%</a:t>
                      </a:r>
                      <a:endParaRPr lang="en-US" sz="1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0.4%</a:t>
                      </a:r>
                      <a:endParaRPr lang="en-US" sz="1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0.3%</a:t>
                      </a:r>
                      <a:endParaRPr lang="en-US" sz="1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21672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1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80808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-0.9%</a:t>
                      </a:r>
                      <a:endParaRPr lang="en-US" sz="1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80808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0.2%</a:t>
                      </a:r>
                      <a:endParaRPr lang="en-US" sz="1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80808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0.2%</a:t>
                      </a:r>
                      <a:endParaRPr lang="en-US" sz="1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80808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-0.9%</a:t>
                      </a:r>
                      <a:endParaRPr lang="en-US" sz="1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80808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0.4%</a:t>
                      </a:r>
                      <a:endParaRPr lang="en-US" sz="1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80808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0.3%</a:t>
                      </a:r>
                      <a:endParaRPr lang="en-US" sz="1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1672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Enc Time[%]</a:t>
                      </a:r>
                      <a:endParaRPr lang="en-US" sz="1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131%</a:t>
                      </a:r>
                      <a:endParaRPr lang="en-US" sz="1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157%</a:t>
                      </a:r>
                      <a:endParaRPr lang="en-US" sz="1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21672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Dec Time[%]</a:t>
                      </a:r>
                      <a:endParaRPr lang="en-US" sz="1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101%</a:t>
                      </a:r>
                      <a:endParaRPr lang="en-US" sz="1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101%</a:t>
                      </a:r>
                      <a:endParaRPr lang="en-US" sz="1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70932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endParaRPr lang="en-US" sz="900">
                        <a:solidFill>
                          <a:srgbClr val="000000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100"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100"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100"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100"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100"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100"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0932">
                <a:tc>
                  <a:txBody>
                    <a:bodyPr/>
                    <a:lstStyle/>
                    <a:p>
                      <a:endParaRPr lang="en-US" sz="1100"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Random Access HE</a:t>
                      </a:r>
                      <a:endParaRPr lang="en-US" sz="1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Random Access LC</a:t>
                      </a:r>
                      <a:endParaRPr lang="en-US" sz="1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70932">
                <a:tc>
                  <a:txBody>
                    <a:bodyPr/>
                    <a:lstStyle/>
                    <a:p>
                      <a:endParaRPr lang="en-US" sz="1100"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Y</a:t>
                      </a:r>
                      <a:endParaRPr lang="en-US" sz="1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U</a:t>
                      </a:r>
                      <a:endParaRPr lang="en-US" sz="1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V</a:t>
                      </a:r>
                      <a:endParaRPr lang="en-US" sz="1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Y</a:t>
                      </a:r>
                      <a:endParaRPr lang="en-US" sz="1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U</a:t>
                      </a:r>
                      <a:endParaRPr lang="en-US" sz="1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V</a:t>
                      </a:r>
                      <a:endParaRPr lang="en-US" sz="1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1672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A</a:t>
                      </a:r>
                      <a:endParaRPr lang="en-US" sz="1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-0.5%</a:t>
                      </a:r>
                      <a:endParaRPr lang="en-US" sz="1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-0.2%</a:t>
                      </a:r>
                      <a:endParaRPr lang="en-US" sz="1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-0.3%</a:t>
                      </a:r>
                      <a:endParaRPr lang="en-US" sz="1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-0.5%</a:t>
                      </a:r>
                      <a:endParaRPr lang="en-US" sz="1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-0.3%</a:t>
                      </a:r>
                      <a:endParaRPr lang="en-US" sz="1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-0.6%</a:t>
                      </a:r>
                      <a:endParaRPr lang="en-US" sz="1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21672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B</a:t>
                      </a:r>
                      <a:endParaRPr lang="en-US" sz="1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-0.6%</a:t>
                      </a:r>
                      <a:endParaRPr lang="en-US" sz="1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0.1%</a:t>
                      </a:r>
                      <a:endParaRPr lang="en-US" sz="1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0.2%</a:t>
                      </a:r>
                      <a:endParaRPr lang="en-US" sz="1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-0.7%</a:t>
                      </a:r>
                      <a:endParaRPr lang="en-US" sz="1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0.1%</a:t>
                      </a:r>
                      <a:endParaRPr lang="en-US" sz="1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0.2%</a:t>
                      </a:r>
                      <a:endParaRPr lang="en-US" sz="1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1672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C</a:t>
                      </a:r>
                      <a:endParaRPr lang="en-US" sz="1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-0.4%</a:t>
                      </a:r>
                      <a:endParaRPr lang="en-US" sz="1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1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0.1%</a:t>
                      </a:r>
                      <a:endParaRPr lang="en-US" sz="1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-0.5%</a:t>
                      </a:r>
                      <a:endParaRPr lang="en-US" sz="1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0.1%</a:t>
                      </a:r>
                      <a:endParaRPr lang="en-US" sz="1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0.1%</a:t>
                      </a:r>
                      <a:endParaRPr lang="en-US" sz="1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1672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D</a:t>
                      </a:r>
                      <a:endParaRPr lang="en-US" sz="1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-0.3%</a:t>
                      </a:r>
                      <a:endParaRPr lang="en-US" sz="1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0.2%</a:t>
                      </a:r>
                      <a:endParaRPr lang="en-US" sz="1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1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-0.4%</a:t>
                      </a:r>
                      <a:endParaRPr lang="en-US" sz="1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0.1%</a:t>
                      </a:r>
                      <a:endParaRPr lang="en-US" sz="1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70932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E</a:t>
                      </a:r>
                      <a:endParaRPr lang="en-US" sz="1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1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100"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1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1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100"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1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1672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F</a:t>
                      </a:r>
                      <a:endParaRPr lang="en-US" sz="1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#VALUE!</a:t>
                      </a:r>
                      <a:endParaRPr lang="en-US" sz="1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#VALUE!</a:t>
                      </a:r>
                      <a:endParaRPr lang="en-US" sz="1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#VALUE!</a:t>
                      </a:r>
                      <a:endParaRPr lang="en-US" sz="1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#VALUE!</a:t>
                      </a:r>
                      <a:endParaRPr lang="en-US" sz="1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#VALUE!</a:t>
                      </a:r>
                      <a:endParaRPr lang="en-US" sz="1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#VALUE!</a:t>
                      </a:r>
                      <a:endParaRPr lang="en-US" sz="1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1672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Overall</a:t>
                      </a:r>
                      <a:endParaRPr lang="en-US" sz="1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-0.5%</a:t>
                      </a:r>
                      <a:endParaRPr lang="en-US" sz="1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-0.5%</a:t>
                      </a:r>
                      <a:endParaRPr lang="en-US" sz="1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1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21672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1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80808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-0.5%</a:t>
                      </a:r>
                      <a:endParaRPr lang="en-US" sz="1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80808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80808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80808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-0.5%</a:t>
                      </a:r>
                      <a:endParaRPr lang="en-US" sz="1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80808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80808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1672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Enc Time[%]</a:t>
                      </a:r>
                      <a:endParaRPr lang="en-US" sz="1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103%</a:t>
                      </a:r>
                      <a:endParaRPr lang="en-US" sz="1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103%</a:t>
                      </a:r>
                      <a:endParaRPr lang="en-US" sz="1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21672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Dec Time[%]</a:t>
                      </a:r>
                      <a:endParaRPr lang="en-US" sz="1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101%</a:t>
                      </a:r>
                      <a:endParaRPr lang="en-US" sz="1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102%</a:t>
                      </a:r>
                      <a:endParaRPr lang="en-US" sz="1100" dirty="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76200"/>
            <a:ext cx="8461717" cy="725658"/>
          </a:xfrm>
        </p:spPr>
        <p:txBody>
          <a:bodyPr/>
          <a:lstStyle/>
          <a:p>
            <a:pPr algn="ctr"/>
            <a:r>
              <a:rPr lang="en-US" sz="2800" dirty="0" smtClean="0"/>
              <a:t>ROT </a:t>
            </a:r>
            <a:r>
              <a:rPr lang="en-US" sz="2800" dirty="0" smtClean="0"/>
              <a:t>with 2 Multiplier Sets, Clipping, Fast Search</a:t>
            </a:r>
            <a:endParaRPr lang="en-US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7AA4D1-6B23-4F77-8FF7-47BFDC087ADC}" type="slidenum">
              <a:rPr lang="en-US" altLang="ko-KR" smtClean="0"/>
              <a:pPr/>
              <a:t>6</a:t>
            </a:fld>
            <a:endParaRPr lang="en-US" altLang="ko-KR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126612" y="844797"/>
          <a:ext cx="8876714" cy="5724815"/>
        </p:xfrm>
        <a:graphic>
          <a:graphicData uri="http://schemas.openxmlformats.org/drawingml/2006/table">
            <a:tbl>
              <a:tblPr/>
              <a:tblGrid>
                <a:gridCol w="1506098"/>
                <a:gridCol w="1233842"/>
                <a:gridCol w="1217624"/>
                <a:gridCol w="1233842"/>
                <a:gridCol w="1233842"/>
                <a:gridCol w="1217624"/>
                <a:gridCol w="1233842"/>
              </a:tblGrid>
              <a:tr h="242438">
                <a:tc>
                  <a:txBody>
                    <a:bodyPr/>
                    <a:lstStyle/>
                    <a:p>
                      <a:endParaRPr lang="en-US" sz="1100"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All Intra HE</a:t>
                      </a:r>
                      <a:endParaRPr lang="en-US" sz="1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All Intra LC</a:t>
                      </a:r>
                      <a:endParaRPr lang="en-US" sz="1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42438">
                <a:tc>
                  <a:txBody>
                    <a:bodyPr/>
                    <a:lstStyle/>
                    <a:p>
                      <a:endParaRPr lang="en-US" sz="1100"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Y</a:t>
                      </a:r>
                      <a:endParaRPr lang="en-US" sz="1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U</a:t>
                      </a:r>
                      <a:endParaRPr lang="en-US" sz="1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V</a:t>
                      </a:r>
                      <a:endParaRPr lang="en-US" sz="1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Y</a:t>
                      </a:r>
                      <a:endParaRPr lang="en-US" sz="1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U</a:t>
                      </a:r>
                      <a:endParaRPr lang="en-US" sz="1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V</a:t>
                      </a:r>
                      <a:endParaRPr lang="en-US" sz="1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0397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A</a:t>
                      </a:r>
                      <a:endParaRPr lang="en-US" sz="1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-0.8%</a:t>
                      </a:r>
                      <a:endParaRPr lang="en-US" sz="1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-0.2%</a:t>
                      </a:r>
                      <a:endParaRPr lang="en-US" sz="1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1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-0.8%</a:t>
                      </a:r>
                      <a:endParaRPr lang="en-US" sz="1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0.3%</a:t>
                      </a:r>
                      <a:endParaRPr lang="en-US" sz="1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20397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B</a:t>
                      </a:r>
                      <a:endParaRPr lang="en-US" sz="1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-0.7%</a:t>
                      </a:r>
                      <a:endParaRPr lang="en-US" sz="1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0.4%</a:t>
                      </a:r>
                      <a:endParaRPr lang="en-US" sz="1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0.3%</a:t>
                      </a:r>
                      <a:endParaRPr lang="en-US" sz="1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-0.7%</a:t>
                      </a:r>
                      <a:endParaRPr lang="en-US" sz="1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0.7%</a:t>
                      </a:r>
                      <a:endParaRPr lang="en-US" sz="1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0.6%</a:t>
                      </a:r>
                      <a:endParaRPr lang="en-US" sz="1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0397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C</a:t>
                      </a:r>
                      <a:endParaRPr lang="en-US" sz="1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-0.3%</a:t>
                      </a:r>
                      <a:endParaRPr lang="en-US" sz="1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0.2%</a:t>
                      </a:r>
                      <a:endParaRPr lang="en-US" sz="1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0.1%</a:t>
                      </a:r>
                      <a:endParaRPr lang="en-US" sz="1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-0.4%</a:t>
                      </a:r>
                      <a:endParaRPr lang="en-US" sz="1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0.4%</a:t>
                      </a:r>
                      <a:endParaRPr lang="en-US" sz="1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0.4%</a:t>
                      </a:r>
                      <a:endParaRPr lang="en-US" sz="1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0397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D</a:t>
                      </a:r>
                      <a:endParaRPr lang="en-US" sz="1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-0.3%</a:t>
                      </a:r>
                      <a:endParaRPr lang="en-US" sz="1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0.2%</a:t>
                      </a:r>
                      <a:endParaRPr lang="en-US" sz="1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0.1%</a:t>
                      </a:r>
                      <a:endParaRPr lang="en-US" sz="1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-0.4%</a:t>
                      </a:r>
                      <a:endParaRPr lang="en-US" sz="1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0.4%</a:t>
                      </a:r>
                      <a:endParaRPr lang="en-US" sz="1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0.4%</a:t>
                      </a:r>
                      <a:endParaRPr lang="en-US" sz="1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0397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E</a:t>
                      </a:r>
                      <a:endParaRPr lang="en-US" sz="1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-0.4%</a:t>
                      </a:r>
                      <a:endParaRPr lang="en-US" sz="1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1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-0.4%</a:t>
                      </a:r>
                      <a:endParaRPr lang="en-US" sz="1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0.4%</a:t>
                      </a:r>
                      <a:endParaRPr lang="en-US" sz="1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0.5%</a:t>
                      </a:r>
                      <a:endParaRPr lang="en-US" sz="1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4171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F</a:t>
                      </a:r>
                      <a:endParaRPr lang="en-US" sz="1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#VALUE!</a:t>
                      </a:r>
                      <a:endParaRPr lang="en-US" sz="1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#VALUE!</a:t>
                      </a:r>
                      <a:endParaRPr lang="en-US" sz="1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#VALUE!</a:t>
                      </a:r>
                      <a:endParaRPr lang="en-US" sz="1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#VALUE!</a:t>
                      </a:r>
                      <a:endParaRPr lang="en-US" sz="1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#VALUE!</a:t>
                      </a:r>
                      <a:endParaRPr lang="en-US" sz="1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#VALUE!</a:t>
                      </a:r>
                      <a:endParaRPr lang="en-US" sz="1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0397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Overall</a:t>
                      </a:r>
                      <a:endParaRPr lang="en-US" sz="1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-0.5%</a:t>
                      </a:r>
                      <a:endParaRPr lang="en-US" sz="1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0.1%</a:t>
                      </a:r>
                      <a:endParaRPr lang="en-US" sz="1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0.1%</a:t>
                      </a:r>
                      <a:endParaRPr lang="en-US" sz="1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-0.5%</a:t>
                      </a:r>
                      <a:endParaRPr lang="en-US" sz="1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0.5%</a:t>
                      </a:r>
                      <a:endParaRPr lang="en-US" sz="1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0.4%</a:t>
                      </a:r>
                      <a:endParaRPr lang="en-US" sz="1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34171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1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80808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-0.5%</a:t>
                      </a:r>
                      <a:endParaRPr lang="en-US" sz="1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80808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0.1%</a:t>
                      </a:r>
                      <a:endParaRPr lang="en-US" sz="1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80808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0.1%</a:t>
                      </a:r>
                      <a:endParaRPr lang="en-US" sz="1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80808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-0.5%</a:t>
                      </a:r>
                      <a:endParaRPr lang="en-US" sz="1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80808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0.5%</a:t>
                      </a:r>
                      <a:endParaRPr lang="en-US" sz="1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80808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0.4%</a:t>
                      </a:r>
                      <a:endParaRPr lang="en-US" sz="1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0397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Enc Time[%]</a:t>
                      </a:r>
                      <a:endParaRPr lang="en-US" sz="1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110%</a:t>
                      </a:r>
                      <a:endParaRPr lang="en-US" sz="1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119%</a:t>
                      </a:r>
                      <a:endParaRPr lang="en-US" sz="1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34171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Dec Time[%]</a:t>
                      </a:r>
                      <a:endParaRPr lang="en-US" sz="1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100%</a:t>
                      </a:r>
                      <a:endParaRPr lang="en-US" sz="1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100%</a:t>
                      </a:r>
                      <a:endParaRPr lang="en-US" sz="1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42438">
                <a:tc>
                  <a:txBody>
                    <a:bodyPr/>
                    <a:lstStyle/>
                    <a:p>
                      <a:endParaRPr lang="en-US" sz="1100"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100"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100"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100"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100"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100"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100"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2438">
                <a:tc>
                  <a:txBody>
                    <a:bodyPr/>
                    <a:lstStyle/>
                    <a:p>
                      <a:endParaRPr lang="en-US" sz="1100"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Random Access HE</a:t>
                      </a:r>
                      <a:endParaRPr lang="en-US" sz="1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Random Access LC</a:t>
                      </a:r>
                      <a:endParaRPr lang="en-US" sz="1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42438">
                <a:tc>
                  <a:txBody>
                    <a:bodyPr/>
                    <a:lstStyle/>
                    <a:p>
                      <a:endParaRPr lang="en-US" sz="1100"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Y</a:t>
                      </a:r>
                      <a:endParaRPr lang="en-US" sz="1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U</a:t>
                      </a:r>
                      <a:endParaRPr lang="en-US" sz="1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V</a:t>
                      </a:r>
                      <a:endParaRPr lang="en-US" sz="1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Y</a:t>
                      </a:r>
                      <a:endParaRPr lang="en-US" sz="1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U</a:t>
                      </a:r>
                      <a:endParaRPr lang="en-US" sz="1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V</a:t>
                      </a:r>
                      <a:endParaRPr lang="en-US" sz="1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0397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A</a:t>
                      </a:r>
                      <a:endParaRPr lang="en-US" sz="1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-0.2%</a:t>
                      </a:r>
                      <a:endParaRPr lang="en-US" sz="1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-0.3%</a:t>
                      </a:r>
                      <a:endParaRPr lang="en-US" sz="1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-0.3%</a:t>
                      </a:r>
                      <a:endParaRPr lang="en-US" sz="1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-0.3%</a:t>
                      </a:r>
                      <a:endParaRPr lang="en-US" sz="1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0.1%</a:t>
                      </a:r>
                      <a:endParaRPr lang="en-US" sz="1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1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20397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B</a:t>
                      </a:r>
                      <a:endParaRPr lang="en-US" sz="1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-0.3%</a:t>
                      </a:r>
                      <a:endParaRPr lang="en-US" sz="1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0.2%</a:t>
                      </a:r>
                      <a:endParaRPr lang="en-US" sz="1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1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-0.4%</a:t>
                      </a:r>
                      <a:endParaRPr lang="en-US" sz="1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0.4%</a:t>
                      </a:r>
                      <a:endParaRPr lang="en-US" sz="1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0.4%</a:t>
                      </a:r>
                      <a:endParaRPr lang="en-US" sz="1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0397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C</a:t>
                      </a:r>
                      <a:endParaRPr lang="en-US" sz="1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-0.2%</a:t>
                      </a:r>
                      <a:endParaRPr lang="en-US" sz="1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-0.3%</a:t>
                      </a:r>
                      <a:endParaRPr lang="en-US" sz="1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0.3%</a:t>
                      </a:r>
                      <a:endParaRPr lang="en-US" sz="1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0397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D</a:t>
                      </a:r>
                      <a:endParaRPr lang="en-US" sz="1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-0.2%</a:t>
                      </a:r>
                      <a:endParaRPr lang="en-US" sz="1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0.1%</a:t>
                      </a:r>
                      <a:endParaRPr lang="en-US" sz="1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-0.3%</a:t>
                      </a:r>
                      <a:endParaRPr lang="en-US" sz="1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-0.2%</a:t>
                      </a:r>
                      <a:endParaRPr lang="en-US" sz="1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0.1%</a:t>
                      </a:r>
                      <a:endParaRPr lang="en-US" sz="1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0.4%</a:t>
                      </a:r>
                      <a:endParaRPr lang="en-US" sz="1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2438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E</a:t>
                      </a:r>
                      <a:endParaRPr lang="en-US" sz="1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1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100"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1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1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100"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1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4171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F</a:t>
                      </a:r>
                      <a:endParaRPr lang="en-US" sz="1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#VALUE!</a:t>
                      </a:r>
                      <a:endParaRPr lang="en-US" sz="1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#VALUE!</a:t>
                      </a:r>
                      <a:endParaRPr lang="en-US" sz="1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#VALUE!</a:t>
                      </a:r>
                      <a:endParaRPr lang="en-US" sz="1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#VALUE!</a:t>
                      </a:r>
                      <a:endParaRPr lang="en-US" sz="1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#VALUE!</a:t>
                      </a:r>
                      <a:endParaRPr lang="en-US" sz="1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#VALUE!</a:t>
                      </a:r>
                      <a:endParaRPr lang="en-US" sz="1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0397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Overall</a:t>
                      </a:r>
                      <a:endParaRPr lang="en-US" sz="1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-0.2%</a:t>
                      </a:r>
                      <a:endParaRPr lang="en-US" sz="1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-0.2%</a:t>
                      </a:r>
                      <a:endParaRPr lang="en-US" sz="1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-0.3%</a:t>
                      </a:r>
                      <a:endParaRPr lang="en-US" sz="1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0.2%</a:t>
                      </a:r>
                      <a:endParaRPr lang="en-US" sz="1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0.3%</a:t>
                      </a:r>
                      <a:endParaRPr lang="en-US" sz="1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34171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1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80808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-0.2%</a:t>
                      </a:r>
                      <a:endParaRPr lang="en-US" sz="1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80808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80808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1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80808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-0.3%</a:t>
                      </a:r>
                      <a:endParaRPr lang="en-US" sz="1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80808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0.2%</a:t>
                      </a:r>
                      <a:endParaRPr lang="en-US" sz="1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80808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0.3%</a:t>
                      </a:r>
                      <a:endParaRPr lang="en-US" sz="1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0397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Enc Time[%]</a:t>
                      </a:r>
                      <a:endParaRPr lang="en-US" sz="1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101%</a:t>
                      </a:r>
                      <a:endParaRPr lang="en-US" sz="1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102%</a:t>
                      </a:r>
                      <a:endParaRPr lang="en-US" sz="1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34171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Dec Time[%]</a:t>
                      </a:r>
                      <a:endParaRPr lang="en-US" sz="1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102%</a:t>
                      </a:r>
                      <a:endParaRPr lang="en-US" sz="1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103%</a:t>
                      </a:r>
                      <a:endParaRPr lang="en-US" sz="1100" dirty="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APPENDIX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2800" dirty="0" smtClean="0">
                <a:solidFill>
                  <a:schemeClr val="tx1"/>
                </a:solidFill>
              </a:rPr>
              <a:t>ROT Overview</a:t>
            </a:r>
          </a:p>
          <a:p>
            <a:endParaRPr lang="en-US" sz="28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2049177" y="76200"/>
            <a:ext cx="8229600" cy="688975"/>
          </a:xfrm>
        </p:spPr>
        <p:txBody>
          <a:bodyPr/>
          <a:lstStyle/>
          <a:p>
            <a:r>
              <a:rPr lang="en-US" dirty="0" smtClean="0"/>
              <a:t>8x8 Rotational Transform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200" y="2482481"/>
            <a:ext cx="8229600" cy="4724400"/>
          </a:xfrm>
        </p:spPr>
        <p:txBody>
          <a:bodyPr>
            <a:normAutofit/>
          </a:bodyPr>
          <a:lstStyle/>
          <a:p>
            <a:r>
              <a:rPr lang="en-US" dirty="0" smtClean="0"/>
              <a:t>ROT = secondary transform applied to 8x8,16x16, 32x32, intra blocks</a:t>
            </a:r>
          </a:p>
          <a:p>
            <a:r>
              <a:rPr lang="en-US" dirty="0" smtClean="0"/>
              <a:t>8x8 sub-block at top-left corner of DCT block is input to ROT.</a:t>
            </a:r>
          </a:p>
          <a:p>
            <a:endParaRPr lang="en-US" dirty="0" smtClean="0"/>
          </a:p>
          <a:p>
            <a:endParaRPr lang="en-US" dirty="0" smtClean="0"/>
          </a:p>
          <a:p>
            <a:pPr>
              <a:buNone/>
            </a:pP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  <a:p>
            <a:pPr lvl="1">
              <a:buNone/>
            </a:pPr>
            <a:endParaRPr lang="en-US" dirty="0"/>
          </a:p>
        </p:txBody>
      </p:sp>
      <p:grpSp>
        <p:nvGrpSpPr>
          <p:cNvPr id="3" name="Group 17"/>
          <p:cNvGrpSpPr/>
          <p:nvPr/>
        </p:nvGrpSpPr>
        <p:grpSpPr>
          <a:xfrm>
            <a:off x="76200" y="1168400"/>
            <a:ext cx="9132242" cy="1143000"/>
            <a:chOff x="76200" y="2362200"/>
            <a:chExt cx="9132242" cy="1143000"/>
          </a:xfrm>
        </p:grpSpPr>
        <p:sp>
          <p:nvSpPr>
            <p:cNvPr id="8" name="Rectangle 7"/>
            <p:cNvSpPr/>
            <p:nvPr/>
          </p:nvSpPr>
          <p:spPr>
            <a:xfrm>
              <a:off x="1107560" y="2590800"/>
              <a:ext cx="914400" cy="914400"/>
            </a:xfrm>
            <a:prstGeom prst="rect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buNone/>
              </a:pPr>
              <a:r>
                <a:rPr lang="en-US" b="1" dirty="0" smtClean="0">
                  <a:solidFill>
                    <a:schemeClr val="tx1"/>
                  </a:solidFill>
                </a:rPr>
                <a:t>DCT</a:t>
              </a:r>
              <a:endParaRPr lang="en-US" b="1" dirty="0">
                <a:solidFill>
                  <a:schemeClr val="tx1"/>
                </a:solidFill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2514600" y="2590800"/>
              <a:ext cx="2362200" cy="914400"/>
            </a:xfrm>
            <a:prstGeom prst="rect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buNone/>
              </a:pPr>
              <a:r>
                <a:rPr lang="en-US" b="1" dirty="0" smtClean="0">
                  <a:solidFill>
                    <a:schemeClr val="tx1"/>
                  </a:solidFill>
                </a:rPr>
                <a:t>ROT</a:t>
              </a:r>
            </a:p>
            <a:p>
              <a:pPr algn="ctr">
                <a:buNone/>
              </a:pPr>
              <a:r>
                <a:rPr lang="en-US" dirty="0" smtClean="0">
                  <a:solidFill>
                    <a:schemeClr val="tx1"/>
                  </a:solidFill>
                </a:rPr>
                <a:t>(8x8 </a:t>
              </a:r>
              <a:r>
                <a:rPr lang="en-US" b="1" dirty="0" smtClean="0">
                  <a:solidFill>
                    <a:schemeClr val="tx1"/>
                  </a:solidFill>
                </a:rPr>
                <a:t>Rotational Transform)</a:t>
              </a:r>
              <a:endParaRPr lang="en-US" b="1" dirty="0">
                <a:solidFill>
                  <a:schemeClr val="tx1"/>
                </a:solidFill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>
              <a:off x="6248400" y="2590800"/>
              <a:ext cx="1524000" cy="914400"/>
            </a:xfrm>
            <a:prstGeom prst="rect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buNone/>
              </a:pPr>
              <a:r>
                <a:rPr lang="en-US" b="1" dirty="0" smtClean="0">
                  <a:solidFill>
                    <a:schemeClr val="tx1"/>
                  </a:solidFill>
                </a:rPr>
                <a:t>Quantization</a:t>
              </a:r>
              <a:endParaRPr lang="en-US" b="1" dirty="0">
                <a:solidFill>
                  <a:schemeClr val="tx1"/>
                </a:solidFill>
              </a:endParaRPr>
            </a:p>
          </p:txBody>
        </p:sp>
        <p:cxnSp>
          <p:nvCxnSpPr>
            <p:cNvPr id="12" name="Straight Arrow Connector 11"/>
            <p:cNvCxnSpPr>
              <a:stCxn id="8" idx="3"/>
              <a:endCxn id="9" idx="1"/>
            </p:cNvCxnSpPr>
            <p:nvPr/>
          </p:nvCxnSpPr>
          <p:spPr>
            <a:xfrm>
              <a:off x="2021960" y="3048000"/>
              <a:ext cx="492640" cy="1588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Arrow Connector 14"/>
            <p:cNvCxnSpPr>
              <a:stCxn id="9" idx="3"/>
              <a:endCxn id="10" idx="1"/>
            </p:cNvCxnSpPr>
            <p:nvPr/>
          </p:nvCxnSpPr>
          <p:spPr>
            <a:xfrm>
              <a:off x="4876800" y="3048000"/>
              <a:ext cx="1371600" cy="1588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Arrow Connector 16"/>
            <p:cNvCxnSpPr>
              <a:endCxn id="8" idx="1"/>
            </p:cNvCxnSpPr>
            <p:nvPr/>
          </p:nvCxnSpPr>
          <p:spPr>
            <a:xfrm>
              <a:off x="650360" y="3048000"/>
              <a:ext cx="457200" cy="1588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Arrow Connector 18"/>
            <p:cNvCxnSpPr>
              <a:stCxn id="10" idx="3"/>
            </p:cNvCxnSpPr>
            <p:nvPr/>
          </p:nvCxnSpPr>
          <p:spPr>
            <a:xfrm>
              <a:off x="7772400" y="3048000"/>
              <a:ext cx="762000" cy="1588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TextBox 19"/>
            <p:cNvSpPr txBox="1"/>
            <p:nvPr/>
          </p:nvSpPr>
          <p:spPr>
            <a:xfrm>
              <a:off x="76200" y="2590800"/>
              <a:ext cx="1085554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buNone/>
              </a:pPr>
              <a:r>
                <a:rPr lang="en-US" dirty="0" smtClean="0"/>
                <a:t>residuals</a:t>
              </a:r>
              <a:endParaRPr lang="en-US" dirty="0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7884040" y="2362200"/>
              <a:ext cx="1324402" cy="6340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buNone/>
              </a:pPr>
              <a:r>
                <a:rPr lang="en-US" dirty="0" smtClean="0"/>
                <a:t>quantized</a:t>
              </a:r>
            </a:p>
            <a:p>
              <a:pPr algn="ctr">
                <a:buNone/>
              </a:pPr>
              <a:r>
                <a:rPr lang="en-US" dirty="0" smtClean="0"/>
                <a:t>coefficients</a:t>
              </a:r>
              <a:endParaRPr lang="en-US" dirty="0"/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4925119" y="2590800"/>
              <a:ext cx="1322285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buNone/>
              </a:pPr>
              <a:r>
                <a:rPr lang="en-US" dirty="0"/>
                <a:t>c</a:t>
              </a:r>
              <a:r>
                <a:rPr lang="en-US" dirty="0" smtClean="0"/>
                <a:t>oefficients</a:t>
              </a:r>
              <a:endParaRPr lang="en-US" dirty="0"/>
            </a:p>
          </p:txBody>
        </p:sp>
      </p:grpSp>
      <p:grpSp>
        <p:nvGrpSpPr>
          <p:cNvPr id="27" name="Group 26"/>
          <p:cNvGrpSpPr/>
          <p:nvPr/>
        </p:nvGrpSpPr>
        <p:grpSpPr>
          <a:xfrm>
            <a:off x="3619500" y="3045019"/>
            <a:ext cx="1491792" cy="1354554"/>
            <a:chOff x="3619500" y="4699000"/>
            <a:chExt cx="1491792" cy="1354554"/>
          </a:xfrm>
        </p:grpSpPr>
        <p:grpSp>
          <p:nvGrpSpPr>
            <p:cNvPr id="2" name="Group 27"/>
            <p:cNvGrpSpPr/>
            <p:nvPr/>
          </p:nvGrpSpPr>
          <p:grpSpPr>
            <a:xfrm>
              <a:off x="3975100" y="4991100"/>
              <a:ext cx="914400" cy="914400"/>
              <a:chOff x="7543800" y="5715000"/>
              <a:chExt cx="914400" cy="914400"/>
            </a:xfrm>
          </p:grpSpPr>
          <p:sp>
            <p:nvSpPr>
              <p:cNvPr id="23" name="Rectangle 22"/>
              <p:cNvSpPr/>
              <p:nvPr/>
            </p:nvSpPr>
            <p:spPr>
              <a:xfrm>
                <a:off x="7543800" y="5715000"/>
                <a:ext cx="914400" cy="914400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4" name="Rectangle 23"/>
              <p:cNvSpPr/>
              <p:nvPr/>
            </p:nvSpPr>
            <p:spPr>
              <a:xfrm>
                <a:off x="7543800" y="5715000"/>
                <a:ext cx="457200" cy="457200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b="1" dirty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18" name="TextBox 17"/>
            <p:cNvSpPr txBox="1"/>
            <p:nvPr/>
          </p:nvSpPr>
          <p:spPr>
            <a:xfrm>
              <a:off x="4267200" y="4699000"/>
              <a:ext cx="29848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buNone/>
              </a:pPr>
              <a:r>
                <a:rPr lang="en-US" dirty="0" smtClean="0"/>
                <a:t>8</a:t>
              </a:r>
              <a:endParaRPr lang="en-US" dirty="0"/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3733800" y="5245100"/>
              <a:ext cx="29848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buNone/>
              </a:pPr>
              <a:r>
                <a:rPr lang="en-US" dirty="0" smtClean="0"/>
                <a:t>8</a:t>
              </a:r>
              <a:endParaRPr lang="en-US" dirty="0"/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4699000" y="4699000"/>
              <a:ext cx="41229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buNone/>
              </a:pPr>
              <a:r>
                <a:rPr lang="en-US" dirty="0" smtClean="0"/>
                <a:t>16</a:t>
              </a:r>
              <a:endParaRPr lang="en-US" dirty="0"/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3619500" y="5715000"/>
              <a:ext cx="41229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buNone/>
              </a:pPr>
              <a:r>
                <a:rPr lang="en-US" dirty="0" smtClean="0"/>
                <a:t>16</a:t>
              </a:r>
              <a:endParaRPr lang="en-US" dirty="0"/>
            </a:p>
          </p:txBody>
        </p:sp>
      </p:grp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Template_Sample">
  <a:themeElements>
    <a:clrScheme name="1_Template_Sampl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Template_Sample">
      <a:majorFont>
        <a:latin typeface="Arial"/>
        <a:ea typeface="굴림"/>
        <a:cs typeface=""/>
      </a:majorFont>
      <a:minorFont>
        <a:latin typeface="Arial"/>
        <a:ea typeface="굴림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166688" marR="0" indent="-166688" algn="l" defTabSz="914400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>
            <a:srgbClr val="3333CC"/>
          </a:buClr>
          <a:buSzTx/>
          <a:buFont typeface="Wingdings" pitchFamily="2" charset="2"/>
          <a:buChar char="q"/>
          <a:tabLst/>
          <a:defRPr kumimoji="1" lang="ko-KR" altLang="en-US" sz="1600" b="1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굴림" pitchFamily="34" charset="-127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166688" marR="0" indent="-166688" algn="l" defTabSz="914400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>
            <a:srgbClr val="3333CC"/>
          </a:buClr>
          <a:buSzTx/>
          <a:buFont typeface="Wingdings" pitchFamily="2" charset="2"/>
          <a:buChar char="q"/>
          <a:tabLst/>
          <a:defRPr kumimoji="1" lang="ko-KR" altLang="en-US" sz="1600" b="1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굴림" pitchFamily="34" charset="-127"/>
          </a:defRPr>
        </a:defPPr>
      </a:lstStyle>
    </a:lnDef>
  </a:objectDefaults>
  <a:extraClrSchemeLst>
    <a:extraClrScheme>
      <a:clrScheme name="1_Template_Sampl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Template_Sampl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Template_Sampl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Template_Sampl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Template_Sampl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Template_Sampl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Template_Sampl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Template_Sampl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Template_Sampl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Template_Sampl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Template_Sampl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Template_Sampl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26_기본 디자인">
  <a:themeElements>
    <a:clrScheme name="24_기본 디자인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26_기본 디자인">
      <a:majorFont>
        <a:latin typeface=""/>
        <a:ea typeface=""/>
        <a:cs typeface=""/>
      </a:majorFont>
      <a:minorFont>
        <a:latin typeface="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18000" tIns="10800" rIns="18000" bIns="10800" numCol="1" anchor="t" anchorCtr="0" compatLnSpc="1">
        <a:prstTxWarp prst="textNoShape">
          <a:avLst/>
        </a:prstTxWarp>
        <a:spAutoFit/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50000"/>
          </a:spcBef>
          <a:spcAft>
            <a:spcPct val="0"/>
          </a:spcAft>
          <a:buClr>
            <a:srgbClr val="FF0000"/>
          </a:buClr>
          <a:buSzTx/>
          <a:buFontTx/>
          <a:buNone/>
          <a:tabLst/>
          <a:defRPr kumimoji="0" lang="ko-KR" altLang="en-US" sz="1400" b="0" i="0" u="none" strike="noStrike" cap="none" normalizeH="0" baseline="0" smtClean="0">
            <a:ln>
              <a:noFill/>
            </a:ln>
            <a:solidFill>
              <a:srgbClr val="FF0000"/>
            </a:solidFill>
            <a:effectLst/>
            <a:latin typeface="Arial" charset="0"/>
            <a:ea typeface="HY견고딕" pitchFamily="18" charset="-127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18000" tIns="10800" rIns="18000" bIns="10800" numCol="1" anchor="t" anchorCtr="0" compatLnSpc="1">
        <a:prstTxWarp prst="textNoShape">
          <a:avLst/>
        </a:prstTxWarp>
        <a:spAutoFit/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50000"/>
          </a:spcBef>
          <a:spcAft>
            <a:spcPct val="0"/>
          </a:spcAft>
          <a:buClr>
            <a:srgbClr val="FF0000"/>
          </a:buClr>
          <a:buSzTx/>
          <a:buFontTx/>
          <a:buNone/>
          <a:tabLst/>
          <a:defRPr kumimoji="0" lang="ko-KR" altLang="en-US" sz="1400" b="0" i="0" u="none" strike="noStrike" cap="none" normalizeH="0" baseline="0" smtClean="0">
            <a:ln>
              <a:noFill/>
            </a:ln>
            <a:solidFill>
              <a:srgbClr val="FF0000"/>
            </a:solidFill>
            <a:effectLst/>
            <a:latin typeface="Arial" charset="0"/>
            <a:ea typeface="HY견고딕" pitchFamily="18" charset="-127"/>
          </a:defRPr>
        </a:defPPr>
      </a:lstStyle>
    </a:lnDef>
  </a:objectDefaults>
  <a:extraClrSchemeLst>
    <a:extraClrScheme>
      <a:clrScheme name="24_기본 디자인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4_기본 디자인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4_기본 디자인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4_기본 디자인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4_기본 디자인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4_기본 디자인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4_기본 디자인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4_기본 디자인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4_기본 디자인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4_기본 디자인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4_기본 디자인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4_기본 디자인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30892</TotalTime>
  <Words>1273</Words>
  <Application>Microsoft Office PowerPoint</Application>
  <PresentationFormat>On-screen Show (4:3)</PresentationFormat>
  <Paragraphs>545</Paragraphs>
  <Slides>14</Slides>
  <Notes>2</Notes>
  <HiddenSlides>0</HiddenSlides>
  <MMClips>0</MMClips>
  <ScaleCrop>false</ScaleCrop>
  <HeadingPairs>
    <vt:vector size="6" baseType="variant"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7" baseType="lpstr">
      <vt:lpstr>1_Template_Sample</vt:lpstr>
      <vt:lpstr>26_기본 디자인</vt:lpstr>
      <vt:lpstr>Equation</vt:lpstr>
      <vt:lpstr>Slide 0</vt:lpstr>
      <vt:lpstr>Three Changes Made to CE 7 (G304)</vt:lpstr>
      <vt:lpstr>Lifting Multipliers in CE 7 (G304)</vt:lpstr>
      <vt:lpstr>Final Lifting Multipliers (G304)</vt:lpstr>
      <vt:lpstr>Fast Search by Decoupling Loops</vt:lpstr>
      <vt:lpstr>ROT with 2 Multiplier Sets and Clipping</vt:lpstr>
      <vt:lpstr>ROT with 2 Multiplier Sets, Clipping, Fast Search</vt:lpstr>
      <vt:lpstr>APPENDIX</vt:lpstr>
      <vt:lpstr>8x8 Rotational Transform</vt:lpstr>
      <vt:lpstr>ROT Definition (A124)</vt:lpstr>
      <vt:lpstr>Structure of Rh and Rv</vt:lpstr>
      <vt:lpstr>Complexity Reduction Using Lifting Matrices (C096)</vt:lpstr>
      <vt:lpstr>Rx(θ) Complexity Reduction</vt:lpstr>
      <vt:lpstr>Rz(θ) Complexity Reduction</vt:lpstr>
    </vt:vector>
  </TitlesOfParts>
  <Company>SAMSUNG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WSL Mid-Long Term Plan Update</dc:title>
  <dc:creator>WSL</dc:creator>
  <cp:lastModifiedBy>Felix F.</cp:lastModifiedBy>
  <cp:revision>3719</cp:revision>
  <dcterms:created xsi:type="dcterms:W3CDTF">2004-03-27T02:16:24Z</dcterms:created>
  <dcterms:modified xsi:type="dcterms:W3CDTF">2011-11-25T08:10:13Z</dcterms:modified>
</cp:coreProperties>
</file>