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7"/>
  </p:notesMasterIdLst>
  <p:handoutMasterIdLst>
    <p:handoutMasterId r:id="rId8"/>
  </p:handoutMasterIdLst>
  <p:sldIdLst>
    <p:sldId id="376" r:id="rId2"/>
    <p:sldId id="377" r:id="rId3"/>
    <p:sldId id="379" r:id="rId4"/>
    <p:sldId id="378" r:id="rId5"/>
    <p:sldId id="3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228" autoAdjust="0"/>
    <p:restoredTop sz="95927" autoAdjust="0"/>
  </p:normalViewPr>
  <p:slideViewPr>
    <p:cSldViewPr>
      <p:cViewPr varScale="1">
        <p:scale>
          <a:sx n="93" d="100"/>
          <a:sy n="93" d="100"/>
        </p:scale>
        <p:origin x="-1590" y="-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21/11/2011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21/11/2011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1515800"/>
          </a:xfrm>
        </p:spPr>
        <p:txBody>
          <a:bodyPr/>
          <a:lstStyle/>
          <a:p>
            <a:pPr algn="ctr"/>
            <a:r>
              <a:rPr lang="fi-FI"/>
              <a:t>Marko </a:t>
            </a:r>
            <a:r>
              <a:rPr lang="fi-FI" smtClean="0"/>
              <a:t>Viitanen, Jarno Vanne, Timo </a:t>
            </a:r>
            <a:r>
              <a:rPr lang="fi-FI"/>
              <a:t>D. </a:t>
            </a:r>
            <a:r>
              <a:rPr lang="fi-FI" smtClean="0"/>
              <a:t>Hämäläinen</a:t>
            </a:r>
          </a:p>
          <a:p>
            <a:pPr algn="ctr"/>
            <a:r>
              <a:rPr lang="fi-FI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Tampere University of Technology</a:t>
            </a:r>
            <a:endParaRPr lang="fi-FI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fi-FI"/>
              <a:t>Jani </a:t>
            </a:r>
            <a:r>
              <a:rPr lang="fi-FI" smtClean="0"/>
              <a:t>Lainema, Kemal </a:t>
            </a:r>
            <a:r>
              <a:rPr lang="fi-FI"/>
              <a:t>Ugur</a:t>
            </a:r>
          </a:p>
          <a:p>
            <a:pPr algn="ctr"/>
            <a:r>
              <a:rPr lang="fi-FI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smtClean="0"/>
              <a:t>JCTVC-G568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HM 4.0 entropy coding complexity considerations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Introduction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Analyzed the HM 4.0 implementations of CABAC and CAVLC decoding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Cycle count as complexity measure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 smtClean="0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 smtClean="0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 smtClean="0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/>
              <a:t>Identified some obsolete code and unnecessary division operation in CAVLC decoding – proposing to remove those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425489"/>
              </p:ext>
            </p:extLst>
          </p:nvPr>
        </p:nvGraphicFramePr>
        <p:xfrm>
          <a:off x="1979712" y="3162280"/>
          <a:ext cx="5616624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080120"/>
                <a:gridCol w="4536504"/>
              </a:tblGrid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Processor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Intel Core 2 Duo E8400 (2 × 3.0 GHz) 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Memory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8 GB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L1 Cache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 × 32 KB (instruction) + 2 × 32 KB (data)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L2 Cache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6 MB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Compiler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Microsoft Visual C++ 2010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mtClean="0">
                          <a:effectLst/>
                          <a:latin typeface="Times New Roman"/>
                          <a:ea typeface="Times New Roman"/>
                        </a:rPr>
                        <a:t>OS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Microsoft Windows 7 Enterprise Service Pack 1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VTune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Amplifier XE 2011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2050" name="Picture 2" descr="optimiza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" y="260648"/>
            <a:ext cx="9137637" cy="608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69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Summary of results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Removal of the obsolete code and division in CAVLC</a:t>
            </a:r>
          </a:p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fi-FI" sz="1800"/>
          </a:p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i-FI" sz="1800" smtClean="0"/>
              <a:t>Cycle count savings in CAVLC funtions with respect to HM 4.0 anchor:</a:t>
            </a:r>
          </a:p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fi-FI" sz="18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29636"/>
              </p:ext>
            </p:extLst>
          </p:nvPr>
        </p:nvGraphicFramePr>
        <p:xfrm>
          <a:off x="971600" y="3068960"/>
          <a:ext cx="712879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899645"/>
                <a:gridCol w="1729708"/>
                <a:gridCol w="1557592"/>
                <a:gridCol w="1451393"/>
                <a:gridCol w="1490454"/>
              </a:tblGrid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QP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AI_LC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LB_LC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LP_LC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-5.0 %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-7.7 %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-9.1 %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-8.2 %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-5.4 %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-11.8 %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-14.9 %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-14.2 %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-6.0 %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-14.4 %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-17.0 %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-17.3 %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-6.5 %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-14.4 %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-18.6 %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-18.4 %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Avg.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-5.5 %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-10.3 %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-12.7 %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-12.0 %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88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Summary of results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i-FI" smtClean="0"/>
          </a:p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i-FI" sz="1800" smtClean="0"/>
              <a:t>Cycle count increase of CABAC as compared to CAVLC cycle count (after removing obsolete code and unnecessary division operation in CAVLC)</a:t>
            </a:r>
          </a:p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fi-FI" sz="180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092950"/>
              </p:ext>
            </p:extLst>
          </p:nvPr>
        </p:nvGraphicFramePr>
        <p:xfrm>
          <a:off x="1043608" y="2924944"/>
          <a:ext cx="691276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06043"/>
                <a:gridCol w="1451681"/>
                <a:gridCol w="1451681"/>
                <a:gridCol w="1451681"/>
                <a:gridCol w="1451681"/>
              </a:tblGrid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QP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AI_LC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LB_LC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LP_LC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83.5%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55.4%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42.0%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45.9%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61.2%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33.1%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14.4%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16.9%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42.8%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17.1%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-5.9%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-3.5%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24.7%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4.9%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-18.5%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-17.8%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Avg.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53.1%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27.6%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8.0%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10.4%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780</TotalTime>
  <Words>315</Words>
  <Application>Microsoft Office PowerPoint</Application>
  <PresentationFormat>On-screen Show (4:3)</PresentationFormat>
  <Paragraphs>111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Nokia-Long-v1</vt:lpstr>
      <vt:lpstr>JCTVC-G568</vt:lpstr>
      <vt:lpstr>Introduction</vt:lpstr>
      <vt:lpstr>PowerPoint Presentation</vt:lpstr>
      <vt:lpstr>Summary of results</vt:lpstr>
      <vt:lpstr>Summary of results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lainema</cp:lastModifiedBy>
  <cp:revision>46</cp:revision>
  <dcterms:created xsi:type="dcterms:W3CDTF">2011-10-26T07:03:57Z</dcterms:created>
  <dcterms:modified xsi:type="dcterms:W3CDTF">2011-11-21T15:26:13Z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