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7"/>
  </p:notesMasterIdLst>
  <p:handoutMasterIdLst>
    <p:handoutMasterId r:id="rId18"/>
  </p:handoutMasterIdLst>
  <p:sldIdLst>
    <p:sldId id="288" r:id="rId5"/>
    <p:sldId id="290" r:id="rId6"/>
    <p:sldId id="291" r:id="rId7"/>
    <p:sldId id="293" r:id="rId8"/>
    <p:sldId id="294" r:id="rId9"/>
    <p:sldId id="295" r:id="rId10"/>
    <p:sldId id="296" r:id="rId11"/>
    <p:sldId id="299" r:id="rId12"/>
    <p:sldId id="300" r:id="rId13"/>
    <p:sldId id="301" r:id="rId14"/>
    <p:sldId id="297" r:id="rId15"/>
    <p:sldId id="298" r:id="rId16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8361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US" altLang="ja-JP" b="1" dirty="0" smtClean="0"/>
              <a:t>CABAC Packet-based Stream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JCTVC-G494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 encoder uses a buffer that can be written to in multiple places.</a:t>
            </a:r>
          </a:p>
          <a:p>
            <a:pPr lvl="1"/>
            <a:r>
              <a:rPr lang="en-GB" sz="1400" dirty="0" smtClean="0"/>
              <a:t>On initialisation, the CABAC write pointer is set to 0 and the bypass write pointer is set to 16.</a:t>
            </a:r>
          </a:p>
          <a:p>
            <a:pPr lvl="1"/>
            <a:r>
              <a:rPr lang="en-GB" sz="1400" dirty="0" smtClean="0"/>
              <a:t>The encoder keeps a count of how many CABAC bits the decoder has read after each renormalization.</a:t>
            </a:r>
          </a:p>
          <a:p>
            <a:pPr lvl="2"/>
            <a:r>
              <a:rPr lang="en-GB" sz="1400" dirty="0" smtClean="0"/>
              <a:t>The count is initialised to 9 (the size of the decoder’s initial read) and incremented after each renormalization by the number of renormalized bits.</a:t>
            </a:r>
          </a:p>
          <a:p>
            <a:pPr lvl="1"/>
            <a:r>
              <a:rPr lang="en-GB" sz="1400" dirty="0" smtClean="0"/>
              <a:t>Each time the encoder detects that the decoder has read 16 CABAC bits:</a:t>
            </a:r>
          </a:p>
          <a:p>
            <a:pPr lvl="2"/>
            <a:r>
              <a:rPr lang="en-GB" sz="1400" dirty="0" smtClean="0"/>
              <a:t>The value of the bypass write pointer is noted as </a:t>
            </a:r>
            <a:r>
              <a:rPr lang="en-GB" sz="1400" i="1" dirty="0" err="1" smtClean="0"/>
              <a:t>bypass_pointer_previous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The bypass pointer is incremented by 16.</a:t>
            </a:r>
            <a:endParaRPr lang="en-GB" sz="1000" dirty="0" smtClean="0"/>
          </a:p>
          <a:p>
            <a:pPr lvl="1"/>
            <a:r>
              <a:rPr lang="en-GB" sz="1400" dirty="0" smtClean="0"/>
              <a:t>When the encoder finishes writing a CABAC packet:</a:t>
            </a:r>
          </a:p>
          <a:p>
            <a:pPr lvl="2"/>
            <a:r>
              <a:rPr lang="en-GB" sz="1400" dirty="0" smtClean="0"/>
              <a:t>The CABAC write pointer is set to </a:t>
            </a:r>
            <a:r>
              <a:rPr lang="en-GB" sz="1400" i="1" dirty="0" err="1" smtClean="0"/>
              <a:t>bypass_pointer_previous</a:t>
            </a:r>
            <a:r>
              <a:rPr lang="en-GB" sz="14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971550" y="4706620"/>
          <a:ext cx="7200900" cy="1968500"/>
        </p:xfrm>
        <a:graphic>
          <a:graphicData uri="http://schemas.openxmlformats.org/presentationml/2006/ole">
            <p:oleObj spid="_x0000_s18434" name="Visio" r:id="rId3" imgW="4769644" imgH="130063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This encoding process is complicated by the presence of outstanding bits.</a:t>
            </a:r>
          </a:p>
          <a:p>
            <a:pPr lvl="1"/>
            <a:r>
              <a:rPr lang="en-GB" sz="1400" dirty="0" smtClean="0"/>
              <a:t>The encoder cannot complete CABAC packets until outstanding bits are resolved.</a:t>
            </a:r>
          </a:p>
          <a:p>
            <a:pPr lvl="2"/>
            <a:r>
              <a:rPr lang="en-GB" sz="1200" dirty="0" smtClean="0"/>
              <a:t>Therefore it must maintain a list of pointers to where bypass packets finished.</a:t>
            </a:r>
          </a:p>
          <a:p>
            <a:pPr lvl="2"/>
            <a:r>
              <a:rPr lang="en-GB" sz="1200" dirty="0" smtClean="0"/>
              <a:t>Without a limit on outstanding bits, this list could be endless.</a:t>
            </a:r>
          </a:p>
          <a:p>
            <a:pPr lvl="2"/>
            <a:endParaRPr lang="en-GB" sz="1200" dirty="0" smtClean="0"/>
          </a:p>
          <a:p>
            <a:r>
              <a:rPr lang="en-GB" sz="1800" dirty="0" smtClean="0"/>
              <a:t>A method to limit outstanding bits has been applied.</a:t>
            </a:r>
          </a:p>
          <a:p>
            <a:pPr lvl="1"/>
            <a:r>
              <a:rPr lang="en-GB" sz="1400" dirty="0" smtClean="0"/>
              <a:t>The decoder must track </a:t>
            </a:r>
            <a:r>
              <a:rPr lang="en-GB" sz="1400" i="1" dirty="0" err="1" smtClean="0"/>
              <a:t>m_uiLow</a:t>
            </a:r>
            <a:r>
              <a:rPr lang="en-GB" sz="1400" dirty="0" smtClean="0"/>
              <a:t> as it would appear in the encoder.</a:t>
            </a:r>
          </a:p>
          <a:p>
            <a:pPr lvl="8"/>
            <a:endParaRPr lang="en-GB" sz="300" dirty="0" smtClean="0"/>
          </a:p>
          <a:p>
            <a:pPr lvl="1"/>
            <a:r>
              <a:rPr lang="en-GB" sz="1400" dirty="0" smtClean="0"/>
              <a:t>The method is applied after each renormalization.</a:t>
            </a:r>
          </a:p>
          <a:p>
            <a:pPr lvl="2"/>
            <a:r>
              <a:rPr lang="en-GB" sz="1200" dirty="0" smtClean="0"/>
              <a:t>If at least 15 bits have collected in a buffer, the entire content of the buffer is considered to form a “group”.</a:t>
            </a:r>
          </a:p>
          <a:p>
            <a:pPr lvl="3"/>
            <a:r>
              <a:rPr lang="en-GB" sz="1000" dirty="0" smtClean="0"/>
              <a:t>The group minimum size of 15 bits reduces the software overhead when using a 32-bit </a:t>
            </a:r>
            <a:r>
              <a:rPr lang="en-GB" sz="1000" i="1" dirty="0" err="1" smtClean="0"/>
              <a:t>m_uiLow</a:t>
            </a:r>
            <a:r>
              <a:rPr lang="en-GB" sz="1000" dirty="0" smtClean="0"/>
              <a:t> buffer.</a:t>
            </a:r>
          </a:p>
          <a:p>
            <a:pPr lvl="2"/>
            <a:r>
              <a:rPr lang="en-GB" sz="1200" dirty="0" smtClean="0"/>
              <a:t>The group is checked:</a:t>
            </a:r>
            <a:endParaRPr lang="en-GB" sz="1000" dirty="0" smtClean="0"/>
          </a:p>
          <a:p>
            <a:pPr lvl="3"/>
            <a:r>
              <a:rPr lang="en-GB" sz="1000" dirty="0" smtClean="0"/>
              <a:t>If the group is all ones and there is no carry, it is added to the outstanding group ‘buffer’.</a:t>
            </a:r>
          </a:p>
          <a:p>
            <a:pPr lvl="3"/>
            <a:r>
              <a:rPr lang="en-GB" sz="1000" dirty="0" smtClean="0"/>
              <a:t>Otherwise, any previous buffered groups are flushed and then the current group is buffered.</a:t>
            </a:r>
          </a:p>
          <a:p>
            <a:pPr lvl="2"/>
            <a:r>
              <a:rPr lang="en-GB" sz="1200" dirty="0" smtClean="0"/>
              <a:t>When a limit of outstanding groups is reached, the stream is terminated according to the method proposed in JCTVC-G493 “CABAC Stream Termination”.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sz="1800" dirty="0" smtClean="0"/>
              <a:t>In the current HEVC system (HM4.0),</a:t>
            </a:r>
          </a:p>
          <a:p>
            <a:pPr lvl="1"/>
            <a:r>
              <a:rPr lang="en-GB" sz="1400" dirty="0" smtClean="0"/>
              <a:t>Bypass-encoded data </a:t>
            </a:r>
            <a:r>
              <a:rPr lang="en-GB" sz="1400" dirty="0" smtClean="0"/>
              <a:t>are </a:t>
            </a:r>
            <a:r>
              <a:rPr lang="en-GB" sz="1400" dirty="0" smtClean="0"/>
              <a:t>coded as CABAC data with fixed probability of 50%.</a:t>
            </a:r>
          </a:p>
          <a:p>
            <a:pPr lvl="1"/>
            <a:r>
              <a:rPr lang="en-GB" sz="1400" dirty="0" smtClean="0"/>
              <a:t>This requires an iterative process in order to decode symbols with multiple bypass bits.</a:t>
            </a:r>
            <a:endParaRPr lang="en-GB" sz="900" dirty="0" smtClean="0"/>
          </a:p>
          <a:p>
            <a:pPr lvl="2"/>
            <a:endParaRPr lang="en-GB" dirty="0" smtClean="0"/>
          </a:p>
          <a:p>
            <a:r>
              <a:rPr lang="en-GB" sz="1800" dirty="0" smtClean="0"/>
              <a:t>If bypass data were available raw, multiple bits could be read at once.</a:t>
            </a:r>
          </a:p>
          <a:p>
            <a:pPr lvl="1"/>
            <a:r>
              <a:rPr lang="en-GB" sz="1400" dirty="0" smtClean="0"/>
              <a:t>Further, if the bypass data were available at a predetermined location in the stream, </a:t>
            </a:r>
            <a:r>
              <a:rPr lang="en-GB" sz="1400" dirty="0" smtClean="0"/>
              <a:t>they </a:t>
            </a:r>
            <a:r>
              <a:rPr lang="en-GB" sz="1400" dirty="0" smtClean="0"/>
              <a:t>could be interpreted in parallel with CABAC data.</a:t>
            </a:r>
          </a:p>
          <a:p>
            <a:pPr lvl="2"/>
            <a:endParaRPr lang="en-GB" dirty="0" smtClean="0"/>
          </a:p>
          <a:p>
            <a:r>
              <a:rPr lang="en-GB" sz="1800" dirty="0" smtClean="0"/>
              <a:t>This proposal outlines a method of splitting the CABAC stream into packets of CABAC and bypass data.</a:t>
            </a:r>
          </a:p>
          <a:p>
            <a:pPr lvl="1"/>
            <a:r>
              <a:rPr lang="en-GB" sz="1400" dirty="0" smtClean="0"/>
              <a:t>This allows bypass data to be placed in the stream in raw form and read in parallel with CABAC data.</a:t>
            </a:r>
          </a:p>
          <a:p>
            <a:pPr lvl="1"/>
            <a:r>
              <a:rPr lang="en-GB" sz="1400" dirty="0" smtClean="0"/>
              <a:t>This is used in the proposal JCTVC-G504 “CABAC with Combined Context Variables”.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Packet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CABAC data are written to the stream in fixed-size “CABAC packets” of 16 bits.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Each </a:t>
            </a:r>
            <a:r>
              <a:rPr lang="en-GB" sz="1800" dirty="0" smtClean="0"/>
              <a:t>CABAC packet </a:t>
            </a:r>
            <a:r>
              <a:rPr lang="en-GB" sz="1800" dirty="0" smtClean="0"/>
              <a:t>is followed by </a:t>
            </a:r>
            <a:r>
              <a:rPr lang="en-GB" sz="1800" dirty="0" smtClean="0"/>
              <a:t>a “Bypass packet” of variable size.</a:t>
            </a:r>
            <a:endParaRPr lang="en-GB" sz="1800" dirty="0" smtClean="0"/>
          </a:p>
          <a:p>
            <a:pPr lvl="1"/>
            <a:r>
              <a:rPr lang="en-GB" sz="1400" dirty="0" smtClean="0"/>
              <a:t>Bypass data are placed after the CABAC packet that allows the </a:t>
            </a:r>
            <a:r>
              <a:rPr lang="en-GB" sz="1400" dirty="0" smtClean="0"/>
              <a:t>associated CABAC </a:t>
            </a:r>
            <a:r>
              <a:rPr lang="en-GB" sz="1400" dirty="0" smtClean="0"/>
              <a:t>data to be fully decoded and renormalized.</a:t>
            </a:r>
          </a:p>
          <a:p>
            <a:pPr lvl="6"/>
            <a:endParaRPr lang="en-GB" sz="450" dirty="0" smtClean="0"/>
          </a:p>
          <a:p>
            <a:r>
              <a:rPr lang="en-GB" sz="1800" dirty="0" smtClean="0"/>
              <a:t>The last </a:t>
            </a:r>
            <a:r>
              <a:rPr lang="en-GB" sz="1800" dirty="0" smtClean="0"/>
              <a:t>CABAC packet </a:t>
            </a:r>
            <a:r>
              <a:rPr lang="en-GB" sz="1800" dirty="0" smtClean="0"/>
              <a:t>in the stream may be shorter than 16 bits.</a:t>
            </a:r>
          </a:p>
          <a:p>
            <a:pPr lvl="1"/>
            <a:r>
              <a:rPr lang="en-GB" sz="1400" dirty="0" smtClean="0"/>
              <a:t>If it has associated bypass data, it is padded out to 16 bits.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70000" y="3677333"/>
          <a:ext cx="6604000" cy="2425700"/>
        </p:xfrm>
        <a:graphic>
          <a:graphicData uri="http://schemas.openxmlformats.org/presentationml/2006/ole">
            <p:oleObj spid="_x0000_s1026" name="Visio" r:id="rId3" imgW="5079682" imgH="186499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4338600"/>
          </a:xfrm>
        </p:spPr>
        <p:txBody>
          <a:bodyPr/>
          <a:lstStyle/>
          <a:p>
            <a:r>
              <a:rPr lang="en-GB" sz="1800" dirty="0" smtClean="0"/>
              <a:t>A decoder can be implemented as a shift register.</a:t>
            </a:r>
          </a:p>
          <a:p>
            <a:pPr lvl="1"/>
            <a:r>
              <a:rPr lang="en-GB" sz="1400" dirty="0" smtClean="0"/>
              <a:t>CABAC data are read from the front of the register. Bypass data are read from a “bypass index”.</a:t>
            </a:r>
          </a:p>
          <a:p>
            <a:pPr lvl="1"/>
            <a:r>
              <a:rPr lang="en-GB" sz="1400" dirty="0" smtClean="0"/>
              <a:t>The decoder also speculatively reads bypass data from (bypass index + 16).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After each renormalization,</a:t>
            </a:r>
          </a:p>
          <a:p>
            <a:pPr lvl="1"/>
            <a:r>
              <a:rPr lang="en-GB" sz="1400" dirty="0" smtClean="0"/>
              <a:t>CABAC data are read into </a:t>
            </a:r>
            <a:r>
              <a:rPr lang="en-GB" sz="1400" i="1" dirty="0" err="1" smtClean="0"/>
              <a:t>m_uiValue</a:t>
            </a:r>
            <a:r>
              <a:rPr lang="en-GB" sz="1400" dirty="0" smtClean="0"/>
              <a:t>, shifting all other bits as well as the bypass index.</a:t>
            </a:r>
          </a:p>
          <a:p>
            <a:pPr lvl="1"/>
            <a:r>
              <a:rPr lang="en-GB" sz="1400" dirty="0" smtClean="0"/>
              <a:t>Bypass data (if any are needed) are read, shifting all bits further down the register.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At the end of each CABAC packet,</a:t>
            </a:r>
          </a:p>
          <a:p>
            <a:pPr lvl="1">
              <a:defRPr/>
            </a:pPr>
            <a:r>
              <a:rPr lang="en-GB" sz="1400" dirty="0" smtClean="0"/>
              <a:t>The bypass index is incremented by 16.</a:t>
            </a:r>
          </a:p>
          <a:p>
            <a:pPr lvl="1" defTabSz="555625">
              <a:defRPr/>
            </a:pPr>
            <a:r>
              <a:rPr lang="en-GB" sz="1400" dirty="0" smtClean="0"/>
              <a:t>The bypass packet will now be empty, so</a:t>
            </a:r>
            <a:br>
              <a:rPr lang="en-GB" sz="1400" dirty="0" smtClean="0"/>
            </a:br>
            <a:r>
              <a:rPr lang="en-GB" sz="1400" dirty="0" smtClean="0"/>
              <a:t>CABAC data can be safely read past the</a:t>
            </a:r>
            <a:br>
              <a:rPr lang="en-GB" sz="1400" dirty="0" smtClean="0"/>
            </a:br>
            <a:r>
              <a:rPr lang="en-GB" sz="1400" dirty="0" smtClean="0"/>
              <a:t>end of the packet.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3240" y="5402897"/>
          <a:ext cx="4849319" cy="852805"/>
        </p:xfrm>
        <a:graphic>
          <a:graphicData uri="http://schemas.openxmlformats.org/presentationml/2006/ole">
            <p:oleObj spid="_x0000_s3081" name="Visio" r:id="rId3" imgW="3682841" imgH="641032" progId="Visio.Drawing.11">
              <p:embed/>
            </p:oleObj>
          </a:graphicData>
        </a:graphic>
      </p:graphicFrame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5218113" y="3130550"/>
          <a:ext cx="3678237" cy="3316288"/>
        </p:xfrm>
        <a:graphic>
          <a:graphicData uri="http://schemas.openxmlformats.org/presentationml/2006/ole">
            <p:oleObj spid="_x0000_s3086" name="Visio" r:id="rId4" imgW="1471612" imgH="13277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4338600"/>
          </a:xfrm>
        </p:spPr>
        <p:txBody>
          <a:bodyPr/>
          <a:lstStyle/>
          <a:p>
            <a:r>
              <a:rPr lang="en-GB" sz="1800" dirty="0" smtClean="0"/>
              <a:t>A decoder can be implemented as a shift register.</a:t>
            </a:r>
          </a:p>
          <a:p>
            <a:pPr lvl="1"/>
            <a:r>
              <a:rPr lang="en-GB" sz="1400" dirty="0" smtClean="0"/>
              <a:t>CABAC data are read from the front of the register. Bypass data are read from a “bypass index”.</a:t>
            </a:r>
          </a:p>
          <a:p>
            <a:pPr lvl="1"/>
            <a:r>
              <a:rPr lang="en-GB" sz="1400" dirty="0" smtClean="0"/>
              <a:t>The decoder also speculatively reads bypass data from (bypass index + 16).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After each renormalization,</a:t>
            </a:r>
          </a:p>
          <a:p>
            <a:pPr lvl="1"/>
            <a:r>
              <a:rPr lang="en-GB" sz="1400" dirty="0" smtClean="0"/>
              <a:t>CABAC data are read into </a:t>
            </a:r>
            <a:r>
              <a:rPr lang="en-GB" sz="1400" i="1" dirty="0" err="1" smtClean="0"/>
              <a:t>m_uiValue</a:t>
            </a:r>
            <a:r>
              <a:rPr lang="en-GB" sz="1400" dirty="0" smtClean="0"/>
              <a:t>, shifting all other bits as well as the bypass index.</a:t>
            </a:r>
          </a:p>
          <a:p>
            <a:pPr lvl="1"/>
            <a:r>
              <a:rPr lang="en-GB" sz="1400" dirty="0" smtClean="0"/>
              <a:t>Bypass data (if any are needed) are read, shifting all bits further down the register.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At the end of each CABAC packet,</a:t>
            </a:r>
          </a:p>
          <a:p>
            <a:pPr lvl="1">
              <a:defRPr/>
            </a:pPr>
            <a:r>
              <a:rPr lang="en-GB" sz="1400" dirty="0" smtClean="0"/>
              <a:t>The bypass index is incremented by 16.</a:t>
            </a:r>
          </a:p>
          <a:p>
            <a:pPr lvl="1" defTabSz="555625">
              <a:defRPr/>
            </a:pPr>
            <a:r>
              <a:rPr lang="en-GB" sz="1400" dirty="0" smtClean="0"/>
              <a:t>The bypass packet will now be empty, so</a:t>
            </a:r>
            <a:br>
              <a:rPr lang="en-GB" sz="1400" dirty="0" smtClean="0"/>
            </a:br>
            <a:r>
              <a:rPr lang="en-GB" sz="1400" dirty="0" smtClean="0"/>
              <a:t>CABAC data can be safely read past the</a:t>
            </a:r>
            <a:br>
              <a:rPr lang="en-GB" sz="1400" dirty="0" smtClean="0"/>
            </a:br>
            <a:r>
              <a:rPr lang="en-GB" sz="1400" dirty="0" smtClean="0"/>
              <a:t>end of the packet.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3240" y="5402897"/>
          <a:ext cx="4849319" cy="852805"/>
        </p:xfrm>
        <a:graphic>
          <a:graphicData uri="http://schemas.openxmlformats.org/presentationml/2006/ole">
            <p:oleObj spid="_x0000_s15362" name="Visio" r:id="rId3" imgW="3682841" imgH="641032" progId="Visio.Drawing.11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5218113" y="3130550"/>
          <a:ext cx="3678237" cy="3316288"/>
        </p:xfrm>
        <a:graphic>
          <a:graphicData uri="http://schemas.openxmlformats.org/presentationml/2006/ole">
            <p:oleObj spid="_x0000_s15366" name="Visio" r:id="rId4" imgW="1471612" imgH="13277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4338600"/>
          </a:xfrm>
        </p:spPr>
        <p:txBody>
          <a:bodyPr/>
          <a:lstStyle/>
          <a:p>
            <a:r>
              <a:rPr lang="en-GB" sz="1800" dirty="0" smtClean="0"/>
              <a:t>A decoder can be implemented as a shift register.</a:t>
            </a:r>
          </a:p>
          <a:p>
            <a:pPr lvl="1"/>
            <a:r>
              <a:rPr lang="en-GB" sz="1400" dirty="0" smtClean="0"/>
              <a:t>CABAC data are read from the front of the register. Bypass data are read from a “bypass index”.</a:t>
            </a:r>
          </a:p>
          <a:p>
            <a:pPr lvl="1"/>
            <a:r>
              <a:rPr lang="en-GB" sz="1400" dirty="0" smtClean="0"/>
              <a:t>The decoder also speculatively reads bypass data from (bypass index + 16).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After each renormalization,</a:t>
            </a:r>
          </a:p>
          <a:p>
            <a:pPr lvl="1"/>
            <a:r>
              <a:rPr lang="en-GB" sz="1400" dirty="0" smtClean="0"/>
              <a:t>CABAC data are read into </a:t>
            </a:r>
            <a:r>
              <a:rPr lang="en-GB" sz="1400" i="1" dirty="0" err="1" smtClean="0"/>
              <a:t>m_uiValue</a:t>
            </a:r>
            <a:r>
              <a:rPr lang="en-GB" sz="1400" dirty="0" smtClean="0"/>
              <a:t>, shifting all other bits as well as the bypass index.</a:t>
            </a:r>
          </a:p>
          <a:p>
            <a:pPr lvl="1"/>
            <a:r>
              <a:rPr lang="en-GB" sz="1400" dirty="0" smtClean="0"/>
              <a:t>Bypass data (if any are needed) are read, shifting all bits further down the register.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At the end of each CABAC packet,</a:t>
            </a:r>
          </a:p>
          <a:p>
            <a:pPr lvl="1">
              <a:defRPr/>
            </a:pPr>
            <a:r>
              <a:rPr lang="en-GB" sz="1400" dirty="0" smtClean="0"/>
              <a:t>The bypass index is incremented by 16.</a:t>
            </a:r>
          </a:p>
          <a:p>
            <a:pPr lvl="1" defTabSz="555625">
              <a:defRPr/>
            </a:pPr>
            <a:r>
              <a:rPr lang="en-GB" sz="1400" dirty="0" smtClean="0"/>
              <a:t>The bypass packet will now be empty, so</a:t>
            </a:r>
            <a:br>
              <a:rPr lang="en-GB" sz="1400" dirty="0" smtClean="0"/>
            </a:br>
            <a:r>
              <a:rPr lang="en-GB" sz="1400" dirty="0" smtClean="0"/>
              <a:t>CABAC data can be safely read past the</a:t>
            </a:r>
            <a:br>
              <a:rPr lang="en-GB" sz="1400" dirty="0" smtClean="0"/>
            </a:br>
            <a:r>
              <a:rPr lang="en-GB" sz="1400" dirty="0" smtClean="0"/>
              <a:t>end of the packet.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3240" y="5402897"/>
          <a:ext cx="4849319" cy="852805"/>
        </p:xfrm>
        <a:graphic>
          <a:graphicData uri="http://schemas.openxmlformats.org/presentationml/2006/ole">
            <p:oleObj spid="_x0000_s16386" name="Visio" r:id="rId3" imgW="3682841" imgH="641032" progId="Visio.Drawing.11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5218113" y="3130550"/>
          <a:ext cx="3678237" cy="3316288"/>
        </p:xfrm>
        <a:graphic>
          <a:graphicData uri="http://schemas.openxmlformats.org/presentationml/2006/ole">
            <p:oleObj spid="_x0000_s16389" name="Visio" r:id="rId4" imgW="1471612" imgH="13277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Decoding a Packet-based Stream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4338600"/>
          </a:xfrm>
        </p:spPr>
        <p:txBody>
          <a:bodyPr/>
          <a:lstStyle/>
          <a:p>
            <a:r>
              <a:rPr lang="en-GB" sz="1800" dirty="0" smtClean="0"/>
              <a:t>A decoder can be implemented as a shift register.</a:t>
            </a:r>
          </a:p>
          <a:p>
            <a:pPr lvl="1"/>
            <a:r>
              <a:rPr lang="en-GB" sz="1400" dirty="0" smtClean="0"/>
              <a:t>CABAC data are read from the front of the register. Bypass data are read from a “bypass index”.</a:t>
            </a:r>
          </a:p>
          <a:p>
            <a:pPr lvl="1"/>
            <a:r>
              <a:rPr lang="en-GB" sz="1400" dirty="0" smtClean="0"/>
              <a:t>The decoder also speculatively reads bypass data from (bypass index + 16).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After each renormalization,</a:t>
            </a:r>
          </a:p>
          <a:p>
            <a:pPr lvl="1"/>
            <a:r>
              <a:rPr lang="en-GB" sz="1400" dirty="0" smtClean="0"/>
              <a:t>CABAC data are read into </a:t>
            </a:r>
            <a:r>
              <a:rPr lang="en-GB" sz="1400" i="1" dirty="0" err="1" smtClean="0"/>
              <a:t>m_uiValue</a:t>
            </a:r>
            <a:r>
              <a:rPr lang="en-GB" sz="1400" dirty="0" smtClean="0"/>
              <a:t>, shifting all other bits as well as the bypass index.</a:t>
            </a:r>
          </a:p>
          <a:p>
            <a:pPr lvl="1"/>
            <a:r>
              <a:rPr lang="en-GB" sz="1400" dirty="0" smtClean="0"/>
              <a:t>Bypass data (if any are needed) are read, shifting all bits further down the register.</a:t>
            </a:r>
          </a:p>
          <a:p>
            <a:pPr lvl="8"/>
            <a:endParaRPr lang="en-GB" sz="300" dirty="0" smtClean="0"/>
          </a:p>
          <a:p>
            <a:r>
              <a:rPr lang="en-GB" sz="1800" dirty="0" smtClean="0"/>
              <a:t>At the end of each CABAC packet,</a:t>
            </a:r>
          </a:p>
          <a:p>
            <a:pPr lvl="1">
              <a:defRPr/>
            </a:pPr>
            <a:r>
              <a:rPr lang="en-GB" sz="1400" dirty="0" smtClean="0"/>
              <a:t>The bypass index is incremented by 16.</a:t>
            </a:r>
          </a:p>
          <a:p>
            <a:pPr lvl="1" defTabSz="555625">
              <a:defRPr/>
            </a:pPr>
            <a:r>
              <a:rPr lang="en-GB" sz="1400" dirty="0" smtClean="0"/>
              <a:t>The bypass packet will now be empty, so</a:t>
            </a:r>
            <a:br>
              <a:rPr lang="en-GB" sz="1400" dirty="0" smtClean="0"/>
            </a:br>
            <a:r>
              <a:rPr lang="en-GB" sz="1400" dirty="0" smtClean="0"/>
              <a:t>CABAC data can be safely read past the</a:t>
            </a:r>
            <a:br>
              <a:rPr lang="en-GB" sz="1400" dirty="0" smtClean="0"/>
            </a:br>
            <a:r>
              <a:rPr lang="en-GB" sz="1400" dirty="0" smtClean="0"/>
              <a:t>end of the packet.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93240" y="5402897"/>
          <a:ext cx="4849319" cy="852805"/>
        </p:xfrm>
        <a:graphic>
          <a:graphicData uri="http://schemas.openxmlformats.org/presentationml/2006/ole">
            <p:oleObj spid="_x0000_s17410" name="Visio" r:id="rId3" imgW="3682841" imgH="641032" progId="Visio.Drawing.11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5218113" y="3130550"/>
          <a:ext cx="3678237" cy="3316288"/>
        </p:xfrm>
        <a:graphic>
          <a:graphicData uri="http://schemas.openxmlformats.org/presentationml/2006/ole">
            <p:oleObj spid="_x0000_s17412" name="Visio" r:id="rId4" imgW="1471612" imgH="132778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0816" y="902068"/>
            <a:ext cx="6882368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30816" y="3711028"/>
            <a:ext cx="6882368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 method has been presented that arranges the CABAC and bypass data into packets.</a:t>
            </a:r>
          </a:p>
          <a:p>
            <a:pPr lvl="1"/>
            <a:r>
              <a:rPr lang="en-US" sz="1400" dirty="0" smtClean="0"/>
              <a:t>This allows the bypass data to be inserted directly into the stream and decoded in parallel with the CABAC data.</a:t>
            </a:r>
          </a:p>
          <a:p>
            <a:pPr lvl="1"/>
            <a:r>
              <a:rPr lang="en-US" sz="1400" dirty="0" smtClean="0"/>
              <a:t>This method has been shown to incur a minimal BD-rate cost.</a:t>
            </a:r>
          </a:p>
          <a:p>
            <a:pPr lvl="2"/>
            <a:r>
              <a:rPr lang="en-US" sz="1200" dirty="0" smtClean="0"/>
              <a:t>Average {Y, U, V} BD-rate changes are {+0.01%, +0.01%, +0.01%}.</a:t>
            </a:r>
          </a:p>
          <a:p>
            <a:pPr lvl="1"/>
            <a:r>
              <a:rPr lang="en-US" sz="1400" dirty="0" smtClean="0"/>
              <a:t>It has also been shown to require only a small increase in software complexity.</a:t>
            </a:r>
          </a:p>
          <a:p>
            <a:pPr lvl="2"/>
            <a:r>
              <a:rPr lang="en-US" sz="1200" dirty="0" smtClean="0"/>
              <a:t>Average {encoding, decoding} time changes are {+0.3%, -0.2%}.</a:t>
            </a:r>
          </a:p>
          <a:p>
            <a:pPr lvl="5"/>
            <a:endParaRPr lang="en-GB" sz="800" dirty="0" smtClean="0"/>
          </a:p>
          <a:p>
            <a:r>
              <a:rPr lang="en-US" sz="1800" dirty="0" smtClean="0"/>
              <a:t>A method that limits outstanding bits has also been </a:t>
            </a:r>
            <a:r>
              <a:rPr lang="en-US" sz="1800" dirty="0" smtClean="0"/>
              <a:t>proposed.</a:t>
            </a:r>
            <a:endParaRPr lang="en-US" sz="1800" dirty="0" smtClean="0"/>
          </a:p>
          <a:p>
            <a:pPr lvl="1"/>
            <a:r>
              <a:rPr lang="en-US" sz="1400" dirty="0" smtClean="0"/>
              <a:t>This allows the encoder to use only a small “previous bypass pointer” list.</a:t>
            </a:r>
          </a:p>
          <a:p>
            <a:pPr lvl="1"/>
            <a:r>
              <a:rPr lang="en-US" sz="1400" dirty="0" smtClean="0"/>
              <a:t>This method also incurs a minimal cost.</a:t>
            </a:r>
          </a:p>
          <a:p>
            <a:pPr lvl="2"/>
            <a:r>
              <a:rPr lang="en-US" sz="1200" dirty="0" smtClean="0"/>
              <a:t>Average {Y, U, V} BD-rate changes are {+0.01%, +0.02%, +0.02%}.</a:t>
            </a:r>
          </a:p>
          <a:p>
            <a:pPr lvl="2"/>
            <a:r>
              <a:rPr lang="en-US" sz="1200" dirty="0" smtClean="0"/>
              <a:t>Average {encoding, decoding} time changes are {+0.6%, +0.1</a:t>
            </a:r>
            <a:r>
              <a:rPr lang="en-US" sz="1200" dirty="0" smtClean="0"/>
              <a:t>%}.</a:t>
            </a:r>
          </a:p>
          <a:p>
            <a:pPr lvl="2"/>
            <a:endParaRPr lang="en-US" sz="1200" dirty="0" smtClean="0"/>
          </a:p>
          <a:p>
            <a:r>
              <a:rPr lang="en-US" sz="1400" dirty="0" smtClean="0"/>
              <a:t>We would like to thank Qualcomm for </a:t>
            </a:r>
            <a:r>
              <a:rPr lang="en-US" sz="1400" dirty="0" smtClean="0"/>
              <a:t>cross-checking </a:t>
            </a:r>
            <a:r>
              <a:rPr lang="en-US" sz="1400" dirty="0" smtClean="0"/>
              <a:t>our results</a:t>
            </a:r>
            <a:r>
              <a:rPr lang="en-US" sz="1400" dirty="0" smtClean="0"/>
              <a:t>.</a:t>
            </a:r>
            <a:endParaRPr lang="en-GB" sz="100" dirty="0" smtClean="0"/>
          </a:p>
          <a:p>
            <a:r>
              <a:rPr lang="en-US" sz="1400" dirty="0" smtClean="0"/>
              <a:t>This system is used in proposal JCTVC-G504 “CABAC with Combined Context Variables”.</a:t>
            </a:r>
            <a:endParaRPr lang="en-US" sz="1800" dirty="0" smtClean="0"/>
          </a:p>
          <a:p>
            <a:pPr>
              <a:buNone/>
            </a:pP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JCTVC-G494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1252</Words>
  <Application>Microsoft Office PowerPoint</Application>
  <PresentationFormat>On-screen Show (4:3)</PresentationFormat>
  <Paragraphs>148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GBM_Master</vt:lpstr>
      <vt:lpstr>Visio</vt:lpstr>
      <vt:lpstr>CABAC Packet-based Stream</vt:lpstr>
      <vt:lpstr>Introduction</vt:lpstr>
      <vt:lpstr>Packet Structure</vt:lpstr>
      <vt:lpstr>Decoding a Packet-based Stream</vt:lpstr>
      <vt:lpstr>Decoding a Packet-based Stream</vt:lpstr>
      <vt:lpstr>Decoding a Packet-based Stream</vt:lpstr>
      <vt:lpstr>Decoding a Packet-based Stream</vt:lpstr>
      <vt:lpstr>Results</vt:lpstr>
      <vt:lpstr>Conclusion</vt:lpstr>
      <vt:lpstr>Slide 10</vt:lpstr>
      <vt:lpstr>Encoding a Packet-based Stream</vt:lpstr>
      <vt:lpstr>Encoding a Packet-based Stream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2010-06-25T05:44:48Z</dcterms:created>
  <dcterms:modified xsi:type="dcterms:W3CDTF">2011-11-18T17:35:49Z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