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5" r:id="rId1"/>
    <p:sldMasterId id="2147483666" r:id="rId2"/>
    <p:sldMasterId id="2147483691" r:id="rId3"/>
  </p:sldMasterIdLst>
  <p:notesMasterIdLst>
    <p:notesMasterId r:id="rId9"/>
  </p:notesMasterIdLst>
  <p:handoutMasterIdLst>
    <p:handoutMasterId r:id="rId10"/>
  </p:handoutMasterIdLst>
  <p:sldIdLst>
    <p:sldId id="311" r:id="rId4"/>
    <p:sldId id="344" r:id="rId5"/>
    <p:sldId id="348" r:id="rId6"/>
    <p:sldId id="346" r:id="rId7"/>
    <p:sldId id="347" r:id="rId8"/>
  </p:sldIdLst>
  <p:sldSz cx="9144000" cy="6858000" type="screen4x3"/>
  <p:notesSz cx="6918325" cy="10048875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33"/>
    <a:srgbClr val="008000"/>
    <a:srgbClr val="00FF00"/>
    <a:srgbClr val="FF6600"/>
    <a:srgbClr val="000000"/>
    <a:srgbClr val="FF66FF"/>
    <a:srgbClr val="FF9999"/>
    <a:srgbClr val="DDDDDD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8870" autoAdjust="0"/>
    <p:restoredTop sz="87402" autoAdjust="0"/>
  </p:normalViewPr>
  <p:slideViewPr>
    <p:cSldViewPr snapToGrid="0">
      <p:cViewPr varScale="1">
        <p:scale>
          <a:sx n="91" d="100"/>
          <a:sy n="91" d="100"/>
        </p:scale>
        <p:origin x="-108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212"/>
    </p:cViewPr>
  </p:sorterViewPr>
  <p:notesViewPr>
    <p:cSldViewPr snapToGrid="0">
      <p:cViewPr>
        <p:scale>
          <a:sx n="125" d="100"/>
          <a:sy n="125" d="100"/>
        </p:scale>
        <p:origin x="-1068" y="120"/>
      </p:cViewPr>
      <p:guideLst>
        <p:guide orient="horz" pos="3165"/>
        <p:guide pos="217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19538" y="0"/>
            <a:ext cx="299878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95AC1FE8-28BC-4F04-A5DD-CB91E26BE48C}" type="datetime4">
              <a:rPr lang="en-AU"/>
              <a:pPr>
                <a:defRPr/>
              </a:pPr>
              <a:t>24 November 2011</a:t>
            </a:fld>
            <a:endParaRPr lang="en-AU"/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45638"/>
            <a:ext cx="299878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19538" y="9545638"/>
            <a:ext cx="2998787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924EBBDD-0FF2-46C8-A07C-5A76E4A0C15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53788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98788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19538" y="0"/>
            <a:ext cx="2998787" cy="503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3C867618-ABEB-4E28-87B0-121875B69E06}" type="datetime4">
              <a:rPr lang="en-AU"/>
              <a:pPr>
                <a:defRPr/>
              </a:pPr>
              <a:t>24 November 2011</a:t>
            </a:fld>
            <a:endParaRPr lang="en-A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47738" y="754063"/>
            <a:ext cx="5024437" cy="37687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2338" y="4773613"/>
            <a:ext cx="5073650" cy="452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noProof="0" smtClean="0"/>
              <a:t>Click to edit Master text styles</a:t>
            </a:r>
          </a:p>
          <a:p>
            <a:pPr lvl="1"/>
            <a:r>
              <a:rPr lang="en-AU" noProof="0" smtClean="0"/>
              <a:t>Second level</a:t>
            </a:r>
          </a:p>
          <a:p>
            <a:pPr lvl="2"/>
            <a:r>
              <a:rPr lang="en-AU" noProof="0" smtClean="0"/>
              <a:t>Third level</a:t>
            </a:r>
          </a:p>
          <a:p>
            <a:pPr lvl="3"/>
            <a:r>
              <a:rPr lang="en-AU" noProof="0" smtClean="0"/>
              <a:t>Fourth level</a:t>
            </a:r>
          </a:p>
          <a:p>
            <a:pPr lvl="4"/>
            <a:r>
              <a:rPr lang="en-AU" noProof="0" smtClean="0"/>
              <a:t>Fifth level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545638"/>
            <a:ext cx="2998788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l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19538" y="9545638"/>
            <a:ext cx="2998787" cy="503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443" tIns="46721" rIns="93443" bIns="46721" numCol="1" anchor="b" anchorCtr="0" compatLnSpc="1">
            <a:prstTxWarp prst="textNoShape">
              <a:avLst/>
            </a:prstTxWarp>
          </a:bodyPr>
          <a:lstStyle>
            <a:lvl1pPr algn="r" defTabSz="935038">
              <a:defRPr sz="1200">
                <a:solidFill>
                  <a:srgbClr val="26282D"/>
                </a:solidFill>
                <a:latin typeface="Arial" charset="0"/>
              </a:defRPr>
            </a:lvl1pPr>
          </a:lstStyle>
          <a:p>
            <a:pPr>
              <a:defRPr/>
            </a:pPr>
            <a:fld id="{4A00621D-0C55-4DEA-B89D-1E8B58D0DF1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78534482"/>
      </p:ext>
    </p:extLst>
  </p:cSld>
  <p:clrMap bg1="lt1" tx1="dk1" bg2="lt2" tx2="dk2" accent1="accent1" accent2="accent2" accent3="accent3" accent4="accent4" accent5="accent5" accent6="accent6" hlink="hlink" folHlink="folHlink"/>
  <p:hf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153C43A4-0B09-4F23-815F-21741AD04A36}" type="datetime4">
              <a:rPr lang="en-AU" sz="1200" smtClean="0">
                <a:solidFill>
                  <a:srgbClr val="26282D"/>
                </a:solidFill>
                <a:latin typeface="Arial" charset="0"/>
              </a:rPr>
              <a:pPr eaLnBrk="1" hangingPunct="1"/>
              <a:t>24 November 2011</a:t>
            </a:fld>
            <a:endParaRPr lang="en-AU" sz="1200" smtClean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1843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defTabSz="935038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defTabSz="935038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2513949D-B919-44ED-9CDD-F56F563E1C97}" type="slidenum">
              <a:rPr lang="en-AU" sz="1200" smtClean="0">
                <a:solidFill>
                  <a:srgbClr val="26282D"/>
                </a:solidFill>
                <a:latin typeface="Arial" charset="0"/>
              </a:rPr>
              <a:pPr eaLnBrk="1" hangingPunct="1"/>
              <a:t>1</a:t>
            </a:fld>
            <a:endParaRPr lang="en-AU" sz="1200" smtClean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1843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46150" y="754063"/>
            <a:ext cx="5026025" cy="3768725"/>
          </a:xfrm>
          <a:ln/>
        </p:spPr>
      </p:sp>
      <p:sp>
        <p:nvSpPr>
          <p:cNvPr id="1843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820F72-E6B6-43F3-8F0E-22161C583EB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441277215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60E531-6B29-46EA-8378-CC29CFE1844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28098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E17F2C-E7D8-4F7B-8759-F919E1F0615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593142751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8925" y="1068388"/>
            <a:ext cx="8724900" cy="5534025"/>
          </a:xfrm>
        </p:spPr>
        <p:txBody>
          <a:bodyPr/>
          <a:lstStyle/>
          <a:p>
            <a:pPr lvl="0"/>
            <a:endParaRPr lang="en-AU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742A83-8AE9-4A07-B3D5-5D95CA12E09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6462141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61F0A3-2A4D-4276-8443-6E9DE36C1CD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51951252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CE815D-7D7B-4870-86A5-6833EFBE85D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93996983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5809C0-FBD2-4BAC-A7A7-1AD16508A7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51635727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FA6AA-480F-408C-955F-9C4F1D35B2A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4331771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5DF00A-095F-48B4-8572-970EC585A4B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32012751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42C70-E0CB-4929-A40F-49D00C46504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61688651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7252B-7E61-4C55-AC61-4B71A49FE55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4738277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A580F7-B5C7-4F88-9CCA-13083B9E0B7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2719106"/>
      </p:ext>
    </p:extLst>
  </p:cSld>
  <p:clrMapOvr>
    <a:masterClrMapping/>
  </p:clrMapOvr>
  <p:transition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5833BC-B5D0-4BD5-98F0-FD4CC599F1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88036665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31DEED-EDEE-4707-97EB-D07732217CB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60732944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623E5-BC31-45FE-ADF4-7CF416FAEBC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12621887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86D057-1A74-492B-829C-3D216D3DDC2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042946151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B4CC7F-61AA-4EAA-8679-40399A7FEF52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765287355"/>
      </p:ext>
    </p:extLst>
  </p:cSld>
  <p:clrMapOvr>
    <a:masterClrMapping/>
  </p:clrMapOvr>
  <p:transition>
    <p:fade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E3BE14-8473-47D8-B4E0-7C9F66047384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1772833"/>
      </p:ext>
    </p:extLst>
  </p:cSld>
  <p:clrMapOvr>
    <a:masterClrMapping/>
  </p:clrMapOvr>
  <p:transition>
    <p:fade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C3A71B-74D9-4FDC-B8BE-00E8BBE42F6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03258668"/>
      </p:ext>
    </p:extLst>
  </p:cSld>
  <p:clrMapOvr>
    <a:masterClrMapping/>
  </p:clrMapOvr>
  <p:transition>
    <p:fade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898CA3-7CBC-41C6-92CA-85949128C69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1747951"/>
      </p:ext>
    </p:extLst>
  </p:cSld>
  <p:clrMapOvr>
    <a:masterClrMapping/>
  </p:clrMapOvr>
  <p:transition>
    <p:fade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6579BC-5A3A-4370-B62C-D9FB47D7584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4089104"/>
      </p:ext>
    </p:extLst>
  </p:cSld>
  <p:clrMapOvr>
    <a:masterClrMapping/>
  </p:clrMapOvr>
  <p:transition>
    <p:fade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931ECF-B3ED-4EAD-838D-40F8750EBB4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54212979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642EC6-D5C7-4396-9469-D5B2D2640AF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101372147"/>
      </p:ext>
    </p:extLst>
  </p:cSld>
  <p:clrMapOvr>
    <a:masterClrMapping/>
  </p:clrMapOvr>
  <p:transition>
    <p:fade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89DFA1-7852-472C-BC00-0380DDE4F17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4246877"/>
      </p:ext>
    </p:extLst>
  </p:cSld>
  <p:clrMapOvr>
    <a:masterClrMapping/>
  </p:clrMapOvr>
  <p:transition>
    <p:fade/>
  </p:transition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EE43C4-84DC-4D41-B053-789C215DDF8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285212229"/>
      </p:ext>
    </p:extLst>
  </p:cSld>
  <p:clrMapOvr>
    <a:masterClrMapping/>
  </p:clrMapOvr>
  <p:transition>
    <p:fade/>
  </p:transition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A8D4A8-FB18-44F1-91C4-10CD00AE1A5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51873970"/>
      </p:ext>
    </p:extLst>
  </p:cSld>
  <p:clrMapOvr>
    <a:masterClrMapping/>
  </p:clrMapOvr>
  <p:transition>
    <p:fade/>
  </p:transition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E8E3A4-B743-489D-908E-90F2236AB37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8343541"/>
      </p:ext>
    </p:extLst>
  </p:cSld>
  <p:clrMapOvr>
    <a:masterClrMapping/>
  </p:clrMapOvr>
  <p:transition>
    <p:fade/>
  </p:transition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EFCCC9-0883-458F-88EF-9A0F6B84B73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82763965"/>
      </p:ext>
    </p:extLst>
  </p:cSld>
  <p:clrMapOvr>
    <a:masterClrMapping/>
  </p:clrMapOvr>
  <p:transition>
    <p:fade/>
  </p:transition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2125" y="393700"/>
            <a:ext cx="2184400" cy="62087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7338" y="393700"/>
            <a:ext cx="6402387" cy="620871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5D26B5-9125-4819-A065-B46F8E5B7A4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685640740"/>
      </p:ext>
    </p:extLst>
  </p:cSld>
  <p:clrMapOvr>
    <a:masterClrMapping/>
  </p:clrMapOvr>
  <p:transition>
    <p:fade/>
  </p:transition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88925" y="1068388"/>
            <a:ext cx="8724900" cy="5534025"/>
          </a:xfrm>
        </p:spPr>
        <p:txBody>
          <a:bodyPr/>
          <a:lstStyle/>
          <a:p>
            <a:pPr lvl="0"/>
            <a:endParaRPr lang="en-AU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82237-2328-4BB1-A109-C941EB8E46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83676856"/>
      </p:ext>
    </p:extLst>
  </p:cSld>
  <p:clrMapOvr>
    <a:masterClrMapping/>
  </p:clrMapOvr>
  <p:transition>
    <p:fade/>
  </p:transition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7338" y="393700"/>
            <a:ext cx="8739187" cy="6127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1F86A6-F303-46FF-BAE0-445A9666411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756845857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892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7575" y="1068388"/>
            <a:ext cx="4286250" cy="55340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3F3ED9-57AB-494C-B443-F6A7BDC23A3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95215153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731D15-1AE0-4EE1-84A1-B2FADED1B48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405076670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1E5697-791E-4A30-833B-601F6502BC0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2973954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1C120-5461-41A7-9986-6E80BA1F2F1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9966449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BB2B46-04A7-470C-BA99-95FC483E2DC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807967332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62266D-06C5-41C4-8C1B-B4187AAC051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3153881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2.bin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oleObject" Target="../embeddings/oleObject1.bin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13" Type="http://schemas.openxmlformats.org/officeDocument/2006/relationships/vmlDrawing" Target="../drawings/vmlDrawing2.vml"/><Relationship Id="rId18" Type="http://schemas.openxmlformats.org/officeDocument/2006/relationships/image" Target="../media/image4.png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5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5" Type="http://schemas.openxmlformats.org/officeDocument/2006/relationships/image" Target="../media/image5.png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4" Type="http://schemas.openxmlformats.org/officeDocument/2006/relationships/oleObject" Target="../embeddings/oleObject3.bin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37.xml"/><Relationship Id="rId18" Type="http://schemas.openxmlformats.org/officeDocument/2006/relationships/oleObject" Target="../embeddings/oleObject5.bin"/><Relationship Id="rId3" Type="http://schemas.openxmlformats.org/officeDocument/2006/relationships/slideLayout" Target="../slideLayouts/slideLayout27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6.xml"/><Relationship Id="rId16" Type="http://schemas.openxmlformats.org/officeDocument/2006/relationships/oleObject" Target="../embeddings/oleObject4.bin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5" Type="http://schemas.openxmlformats.org/officeDocument/2006/relationships/vmlDrawing" Target="../drawings/vmlDrawing3.vml"/><Relationship Id="rId10" Type="http://schemas.openxmlformats.org/officeDocument/2006/relationships/slideLayout" Target="../slideLayouts/slideLayout34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0" y="0"/>
          <a:ext cx="91440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2" name="Image" r:id="rId16" imgW="9752381" imgH="437748" progId="Photoshop.Image.9">
                  <p:embed/>
                </p:oleObj>
              </mc:Choice>
              <mc:Fallback>
                <p:oleObj name="Image" r:id="rId16" imgW="9752381" imgH="437748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3"/>
          <p:cNvGraphicFramePr>
            <a:graphicFrameLocks noChangeAspect="1"/>
          </p:cNvGraphicFramePr>
          <p:nvPr/>
        </p:nvGraphicFramePr>
        <p:xfrm>
          <a:off x="0" y="6715125"/>
          <a:ext cx="9144000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53" name="Image" r:id="rId18" imgW="9752381" imgH="152260" progId="Photoshop.Image.9">
                  <p:embed/>
                </p:oleObj>
              </mc:Choice>
              <mc:Fallback>
                <p:oleObj name="Image" r:id="rId18" imgW="9752381" imgH="152260" progId="Photoshop.Image.9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715125"/>
                        <a:ext cx="9144000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74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1095E5A3-8E9F-4706-87A0-F58185F3D80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1031" name="Text Box 7"/>
          <p:cNvSpPr txBox="1">
            <a:spLocks noChangeArrowheads="1"/>
          </p:cNvSpPr>
          <p:nvPr/>
        </p:nvSpPr>
        <p:spPr bwMode="auto">
          <a:xfrm>
            <a:off x="1581150" y="6686550"/>
            <a:ext cx="40957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en-AU" sz="700" b="1" smtClean="0">
                <a:solidFill>
                  <a:srgbClr val="EBEBEB"/>
                </a:solidFill>
              </a:rPr>
              <a:t>:  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  <p:sldLayoutId id="2147483703" r:id="rId12"/>
    <p:sldLayoutId id="2147483704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20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16" name="Image" r:id="rId14" imgW="9752381" imgH="7314286" progId="Photoshop.Image.9">
                  <p:embed/>
                </p:oleObj>
              </mc:Choice>
              <mc:Fallback>
                <p:oleObj name="Image" r:id="rId14" imgW="9752381" imgH="7314286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6858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pic>
        <p:nvPicPr>
          <p:cNvPr id="2053" name="Picture 6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581775"/>
            <a:ext cx="9144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 Box 7"/>
          <p:cNvSpPr txBox="1">
            <a:spLocks noChangeArrowheads="1"/>
          </p:cNvSpPr>
          <p:nvPr/>
        </p:nvSpPr>
        <p:spPr bwMode="auto">
          <a:xfrm>
            <a:off x="7153275" y="331788"/>
            <a:ext cx="1919288" cy="1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>
              <a:defRPr/>
            </a:pPr>
            <a:r>
              <a:rPr lang="en-AU" sz="1000" b="1" smtClean="0">
                <a:solidFill>
                  <a:srgbClr val="969696"/>
                </a:solidFill>
              </a:rPr>
              <a:t>BACKGROUND INFORMATION</a:t>
            </a:r>
          </a:p>
        </p:txBody>
      </p:sp>
      <p:sp>
        <p:nvSpPr>
          <p:cNvPr id="747525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BE241185-9E53-4E9C-9A0F-87A282F3B7C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ransition>
    <p:fade/>
  </p:transition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17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2"/>
          <p:cNvGraphicFramePr>
            <a:graphicFrameLocks noChangeAspect="1"/>
          </p:cNvGraphicFramePr>
          <p:nvPr/>
        </p:nvGraphicFramePr>
        <p:xfrm>
          <a:off x="0" y="0"/>
          <a:ext cx="9144000" cy="412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0" name="Image" r:id="rId16" imgW="9752381" imgH="437748" progId="Photoshop.Image.9">
                  <p:embed/>
                </p:oleObj>
              </mc:Choice>
              <mc:Fallback>
                <p:oleObj name="Image" r:id="rId16" imgW="9752381" imgH="437748" progId="Photoshop.Image.9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4127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 algn="ctr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3"/>
          <p:cNvGraphicFramePr>
            <a:graphicFrameLocks noChangeAspect="1"/>
          </p:cNvGraphicFramePr>
          <p:nvPr/>
        </p:nvGraphicFramePr>
        <p:xfrm>
          <a:off x="0" y="6715125"/>
          <a:ext cx="9144000" cy="142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01" name="Image" r:id="rId18" imgW="9752381" imgH="152260" progId="Photoshop.Image.9">
                  <p:embed/>
                </p:oleObj>
              </mc:Choice>
              <mc:Fallback>
                <p:oleObj name="Image" r:id="rId18" imgW="9752381" imgH="152260" progId="Photoshop.Image.9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6715125"/>
                        <a:ext cx="9144000" cy="142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1068388"/>
            <a:ext cx="8724900" cy="553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287338" y="393700"/>
            <a:ext cx="8739187" cy="61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74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153400" y="6677025"/>
            <a:ext cx="866775" cy="34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800" b="1">
                <a:solidFill>
                  <a:srgbClr val="EBEBEB"/>
                </a:solidFill>
              </a:defRPr>
            </a:lvl1pPr>
          </a:lstStyle>
          <a:p>
            <a:pPr>
              <a:defRPr/>
            </a:pPr>
            <a:fld id="{E4EA703A-8C58-4358-B3B3-92503B638CAD}" type="slidenum">
              <a:rPr lang="en-AU"/>
              <a:pPr>
                <a:defRPr/>
              </a:pPr>
              <a:t>‹#›</a:t>
            </a:fld>
            <a:endParaRPr lang="en-AU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1581150" y="6686550"/>
            <a:ext cx="409575" cy="198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algn="ctr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l" eaLnBrk="1" hangingPunct="1">
              <a:spcBef>
                <a:spcPct val="50000"/>
              </a:spcBef>
              <a:defRPr/>
            </a:pPr>
            <a:r>
              <a:rPr lang="en-AU" sz="700" b="1" smtClean="0">
                <a:solidFill>
                  <a:srgbClr val="EBEBEB"/>
                </a:solidFill>
              </a:rPr>
              <a:t>:  R3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17" r:id="rId2"/>
    <p:sldLayoutId id="2147483718" r:id="rId3"/>
    <p:sldLayoutId id="2147483719" r:id="rId4"/>
    <p:sldLayoutId id="2147483720" r:id="rId5"/>
    <p:sldLayoutId id="2147483721" r:id="rId6"/>
    <p:sldLayoutId id="2147483722" r:id="rId7"/>
    <p:sldLayoutId id="2147483723" r:id="rId8"/>
    <p:sldLayoutId id="2147483724" r:id="rId9"/>
    <p:sldLayoutId id="2147483725" r:id="rId10"/>
    <p:sldLayoutId id="2147483726" r:id="rId11"/>
    <p:sldLayoutId id="2147483727" r:id="rId12"/>
    <p:sldLayoutId id="2147483728" r:id="rId13"/>
  </p:sldLayoutIdLst>
  <p:transition>
    <p:fade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rgbClr val="26282D"/>
          </a:solidFill>
          <a:latin typeface="Tahoma" pitchFamily="34" charset="0"/>
        </a:defRPr>
      </a:lvl9pPr>
    </p:titleStyle>
    <p:bodyStyle>
      <a:lvl1pPr marL="266700" indent="-266700" algn="l" rtl="0" eaLnBrk="0" fontAlgn="base" hangingPunct="0">
        <a:spcBef>
          <a:spcPct val="40000"/>
        </a:spcBef>
        <a:spcAft>
          <a:spcPct val="0"/>
        </a:spcAft>
        <a:buBlip>
          <a:blip r:embed="rId20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2pPr>
      <a:lvl3pPr marL="1162050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3pPr>
      <a:lvl4pPr marL="1619250" indent="-277813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4pPr>
      <a:lvl5pPr marL="2066925" indent="-268288" algn="l" rtl="0" eaLnBrk="0" fontAlgn="base" hangingPunct="0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5pPr>
      <a:lvl6pPr marL="25241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6pPr>
      <a:lvl7pPr marL="29813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7pPr>
      <a:lvl8pPr marL="34385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8pPr>
      <a:lvl9pPr marL="3895725" indent="-268288" algn="l" rtl="0" fontAlgn="base">
        <a:lnSpc>
          <a:spcPct val="95000"/>
        </a:lnSpc>
        <a:spcBef>
          <a:spcPct val="20000"/>
        </a:spcBef>
        <a:spcAft>
          <a:spcPct val="0"/>
        </a:spcAft>
        <a:buBlip>
          <a:blip r:embed="rId21"/>
        </a:buBlip>
        <a:defRPr sz="2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eaLnBrk="1" hangingPunct="1"/>
            <a:fld id="{F4C47133-3632-4E94-A819-0BF81B92EF62}" type="slidenum">
              <a:rPr lang="en-AU" sz="800" smtClean="0">
                <a:solidFill>
                  <a:srgbClr val="EBEBEB"/>
                </a:solidFill>
              </a:rPr>
              <a:pPr eaLnBrk="1" hangingPunct="1"/>
              <a:t>1</a:t>
            </a:fld>
            <a:endParaRPr lang="en-AU" sz="800" smtClean="0">
              <a:solidFill>
                <a:srgbClr val="EBEBEB"/>
              </a:solidFill>
            </a:endParaRPr>
          </a:p>
        </p:txBody>
      </p:sp>
      <p:pic>
        <p:nvPicPr>
          <p:cNvPr id="4099" name="Picture 2" descr="bg_asic_1024x76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1287463" y="1244600"/>
            <a:ext cx="6545262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/>
            <a:r>
              <a:rPr lang="en-US" sz="4500" b="1" dirty="0" smtClean="0"/>
              <a:t>JCTVC-G413</a:t>
            </a:r>
            <a:endParaRPr lang="en-AU" sz="4800" dirty="0">
              <a:solidFill>
                <a:srgbClr val="26282D"/>
              </a:solidFill>
              <a:latin typeface="Arial" charset="0"/>
            </a:endParaRPr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534256" y="3449638"/>
            <a:ext cx="7993295" cy="1089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marL="287338" indent="-287338" algn="ctr">
              <a:spcBef>
                <a:spcPct val="20000"/>
              </a:spcBef>
            </a:pPr>
            <a:r>
              <a:rPr lang="en-US" sz="2800" b="1" dirty="0"/>
              <a:t>Modified probability update and table removal for multi-parameter CABAC update (</a:t>
            </a:r>
            <a:r>
              <a:rPr lang="en-US" sz="2800" b="1" dirty="0" smtClean="0"/>
              <a:t>F254/G764)</a:t>
            </a:r>
            <a:endParaRPr lang="en-AU" sz="2800" dirty="0"/>
          </a:p>
        </p:txBody>
      </p:sp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2806263" y="5200650"/>
            <a:ext cx="3489434" cy="33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en-AU" sz="1600" dirty="0" smtClean="0">
                <a:solidFill>
                  <a:srgbClr val="26282D"/>
                </a:solidFill>
              </a:rPr>
              <a:t>7</a:t>
            </a:r>
            <a:r>
              <a:rPr lang="en-AU" sz="1600" baseline="30000" dirty="0" smtClean="0">
                <a:solidFill>
                  <a:srgbClr val="26282D"/>
                </a:solidFill>
              </a:rPr>
              <a:t>th</a:t>
            </a:r>
            <a:r>
              <a:rPr lang="en-AU" sz="1600" dirty="0" smtClean="0">
                <a:solidFill>
                  <a:srgbClr val="26282D"/>
                </a:solidFill>
              </a:rPr>
              <a:t> JCT-VC meeting, Nov 2011.</a:t>
            </a:r>
            <a:endParaRPr lang="en-AU" sz="1600" dirty="0">
              <a:solidFill>
                <a:srgbClr val="26282D"/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F254/G764 studied in CE1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 smtClean="0"/>
              <a:t>Issue: large 512x64x9-bit (288Kb) Look-up table present in F254/G764.</a:t>
            </a:r>
          </a:p>
          <a:p>
            <a:endParaRPr lang="en-AU" sz="2000" dirty="0" smtClean="0"/>
          </a:p>
          <a:p>
            <a:pPr lvl="1"/>
            <a:r>
              <a:rPr lang="en-AU" sz="2000" dirty="0" smtClean="0"/>
              <a:t>LUT purpose is to determine 9-bit </a:t>
            </a:r>
            <a:r>
              <a:rPr lang="en-AU" sz="2000" dirty="0" err="1" smtClean="0"/>
              <a:t>uiLPS</a:t>
            </a:r>
            <a:r>
              <a:rPr lang="en-AU" sz="2000" dirty="0" smtClean="0"/>
              <a:t> for given </a:t>
            </a:r>
            <a:r>
              <a:rPr lang="en-AU" sz="2000" dirty="0" err="1" smtClean="0"/>
              <a:t>uiProb</a:t>
            </a:r>
            <a:r>
              <a:rPr lang="en-AU" sz="2000" dirty="0" smtClean="0"/>
              <a:t> and </a:t>
            </a:r>
            <a:r>
              <a:rPr lang="en-AU" sz="2000" dirty="0" err="1" smtClean="0"/>
              <a:t>m_uiRange</a:t>
            </a:r>
            <a:r>
              <a:rPr lang="en-AU" sz="2000" dirty="0" smtClean="0"/>
              <a:t>.</a:t>
            </a:r>
          </a:p>
          <a:p>
            <a:pPr lvl="2"/>
            <a:r>
              <a:rPr lang="en-AU" sz="2000" dirty="0" smtClean="0"/>
              <a:t>9-bit </a:t>
            </a:r>
            <a:r>
              <a:rPr lang="en-AU" sz="2000" dirty="0" err="1" smtClean="0"/>
              <a:t>uiProb</a:t>
            </a:r>
            <a:r>
              <a:rPr lang="en-AU" sz="2000" dirty="0" smtClean="0"/>
              <a:t> derived from 15-bit iP0, iP1.</a:t>
            </a:r>
          </a:p>
          <a:p>
            <a:pPr lvl="1"/>
            <a:endParaRPr lang="en-AU" sz="2000" dirty="0"/>
          </a:p>
          <a:p>
            <a:r>
              <a:rPr lang="en-AU" sz="2000" dirty="0" smtClean="0"/>
              <a:t>We propose that the LUT can be removed entirely by performing the following steps:</a:t>
            </a:r>
          </a:p>
          <a:p>
            <a:endParaRPr lang="en-AU" sz="2000" dirty="0"/>
          </a:p>
          <a:p>
            <a:pPr lvl="1"/>
            <a:r>
              <a:rPr lang="en-AU" sz="2000" dirty="0" smtClean="0"/>
              <a:t>Replace LUT with a 6-bit (taken from </a:t>
            </a:r>
            <a:r>
              <a:rPr lang="en-AU" sz="2000" dirty="0" err="1" smtClean="0"/>
              <a:t>m_uiRange</a:t>
            </a:r>
            <a:r>
              <a:rPr lang="en-AU" sz="2000" dirty="0" smtClean="0"/>
              <a:t>) by 9-bit (taken from </a:t>
            </a:r>
            <a:r>
              <a:rPr lang="en-AU" sz="2000" dirty="0" err="1" smtClean="0"/>
              <a:t>uiProb</a:t>
            </a:r>
            <a:r>
              <a:rPr lang="en-AU" sz="2000" dirty="0" smtClean="0"/>
              <a:t>) multiplier.</a:t>
            </a:r>
          </a:p>
          <a:p>
            <a:pPr lvl="2"/>
            <a:r>
              <a:rPr lang="en-AU" sz="2000" dirty="0" smtClean="0"/>
              <a:t>We assert that this small bit-width is OK for hardware implementation.</a:t>
            </a:r>
          </a:p>
          <a:p>
            <a:pPr lvl="1"/>
            <a:endParaRPr lang="en-AU" sz="2000" dirty="0" smtClean="0"/>
          </a:p>
          <a:p>
            <a:pPr lvl="1"/>
            <a:r>
              <a:rPr lang="en-AU" sz="2000" dirty="0" smtClean="0"/>
              <a:t>Introduce clamping operation in probability update and multiplier output.</a:t>
            </a:r>
            <a:endParaRPr lang="en-AU" sz="2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2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5276557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F254/G764 studied in CE1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sz="2000" dirty="0"/>
              <a:t>The LUT contains clamping at the upper and lower ends of each column:</a:t>
            </a:r>
          </a:p>
          <a:p>
            <a:pPr lvl="1"/>
            <a:r>
              <a:rPr lang="en-AU" sz="2000" dirty="0"/>
              <a:t>Upper clamping dependent on </a:t>
            </a:r>
            <a:r>
              <a:rPr lang="en-AU" sz="2000" dirty="0" err="1" smtClean="0"/>
              <a:t>m_uiRange</a:t>
            </a:r>
            <a:r>
              <a:rPr lang="en-AU" sz="2000" dirty="0" smtClean="0"/>
              <a:t>.</a:t>
            </a:r>
            <a:endParaRPr lang="en-AU" sz="2000" dirty="0"/>
          </a:p>
          <a:p>
            <a:pPr lvl="1"/>
            <a:r>
              <a:rPr lang="en-AU" sz="2000" dirty="0"/>
              <a:t>Lower clamping independent on </a:t>
            </a:r>
            <a:r>
              <a:rPr lang="en-AU" sz="2000" dirty="0" err="1" smtClean="0"/>
              <a:t>m_uiRange</a:t>
            </a:r>
            <a:r>
              <a:rPr lang="en-AU" sz="2000" dirty="0" smtClean="0"/>
              <a:t>.</a:t>
            </a:r>
            <a:endParaRPr lang="en-AU" sz="2000" dirty="0"/>
          </a:p>
          <a:p>
            <a:endParaRPr lang="en-AU" sz="1600" dirty="0" smtClean="0"/>
          </a:p>
          <a:p>
            <a:r>
              <a:rPr lang="en-AU" sz="2000" dirty="0" smtClean="0"/>
              <a:t>To reduce critical path delay of arithmetic decode operation, implement ‘upper clamping’ by restricting the range of the probability update operation instead.</a:t>
            </a:r>
          </a:p>
          <a:p>
            <a:endParaRPr lang="en-AU" sz="2000" dirty="0"/>
          </a:p>
          <a:p>
            <a:r>
              <a:rPr lang="en-US" sz="2000" dirty="0"/>
              <a:t>The previous </a:t>
            </a:r>
            <a:r>
              <a:rPr lang="en-US" sz="2000" dirty="0" err="1"/>
              <a:t>updateLPS</a:t>
            </a:r>
            <a:r>
              <a:rPr lang="en-US" sz="2000" dirty="0"/>
              <a:t> function is defined as:</a:t>
            </a:r>
            <a:endParaRPr lang="en-AU" sz="2000" dirty="0"/>
          </a:p>
          <a:p>
            <a:pPr lvl="1"/>
            <a:r>
              <a:rPr lang="en-US" sz="2000" dirty="0"/>
              <a:t>iP0 -= iP0 &gt;&gt; </a:t>
            </a:r>
            <a:r>
              <a:rPr lang="en-US" sz="2000" dirty="0" smtClean="0"/>
              <a:t>ALPHA0, iP1 </a:t>
            </a:r>
            <a:r>
              <a:rPr lang="en-US" sz="2000" dirty="0"/>
              <a:t>-= iP1 &gt;&gt; ALPHA1</a:t>
            </a:r>
            <a:endParaRPr lang="en-AU" sz="2000" dirty="0"/>
          </a:p>
          <a:p>
            <a:r>
              <a:rPr lang="en-US" sz="2000" dirty="0" smtClean="0"/>
              <a:t>The </a:t>
            </a:r>
            <a:r>
              <a:rPr lang="en-US" sz="2000" dirty="0"/>
              <a:t>proposed </a:t>
            </a:r>
            <a:r>
              <a:rPr lang="en-US" sz="2000" dirty="0" err="1"/>
              <a:t>updateLPS</a:t>
            </a:r>
            <a:r>
              <a:rPr lang="en-US" sz="2000" dirty="0"/>
              <a:t> function is defined as:</a:t>
            </a:r>
            <a:endParaRPr lang="en-AU" sz="2000" dirty="0"/>
          </a:p>
          <a:p>
            <a:pPr lvl="1"/>
            <a:r>
              <a:rPr lang="en-US" sz="2000" dirty="0"/>
              <a:t>iP0 = max(iP0 – iP0 &gt;&gt; ALPHA0, 2&lt;&lt;6</a:t>
            </a:r>
            <a:r>
              <a:rPr lang="en-US" sz="2000" dirty="0" smtClean="0"/>
              <a:t>), iP1 </a:t>
            </a:r>
            <a:r>
              <a:rPr lang="en-US" sz="2000" dirty="0"/>
              <a:t>= max(iP1 – iP1 &gt;&gt; ALPHA1, 2&lt;&lt;6</a:t>
            </a:r>
            <a:r>
              <a:rPr lang="en-US" sz="2000" dirty="0" smtClean="0"/>
              <a:t>)</a:t>
            </a:r>
            <a:endParaRPr lang="en-AU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3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64178606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Results relative to F254/G764 multisource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4</a:t>
            </a:fld>
            <a:endParaRPr lang="en-AU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561430"/>
              </p:ext>
            </p:extLst>
          </p:nvPr>
        </p:nvGraphicFramePr>
        <p:xfrm>
          <a:off x="916699" y="1792944"/>
          <a:ext cx="2844800" cy="4505325"/>
        </p:xfrm>
        <a:graphic>
          <a:graphicData uri="http://schemas.openxmlformats.org/drawingml/2006/table">
            <a:tbl>
              <a:tblPr firstRow="1" firstCol="1" bandRow="1"/>
              <a:tblGrid>
                <a:gridCol w="825500"/>
                <a:gridCol w="678180"/>
                <a:gridCol w="663575"/>
                <a:gridCol w="677545"/>
              </a:tblGrid>
              <a:tr h="152400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All Intra HE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(A-F)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(A-E)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Random Access HE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(A-F)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(A-E)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100%</a:t>
                      </a:r>
                      <a:endParaRPr lang="en-A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01557"/>
              </p:ext>
            </p:extLst>
          </p:nvPr>
        </p:nvGraphicFramePr>
        <p:xfrm>
          <a:off x="4966138" y="1813966"/>
          <a:ext cx="2844800" cy="4505325"/>
        </p:xfrm>
        <a:graphic>
          <a:graphicData uri="http://schemas.openxmlformats.org/drawingml/2006/table">
            <a:tbl>
              <a:tblPr firstRow="1" firstCol="1" bandRow="1"/>
              <a:tblGrid>
                <a:gridCol w="825500"/>
                <a:gridCol w="678180"/>
                <a:gridCol w="663575"/>
                <a:gridCol w="677545"/>
              </a:tblGrid>
              <a:tr h="152400">
                <a:tc>
                  <a:txBody>
                    <a:bodyPr/>
                    <a:lstStyle/>
                    <a:p>
                      <a:endParaRPr lang="en-AU" sz="1000" dirty="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Low delay B HE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(A-F)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(A-E)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99%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Low delay P HE</a:t>
                      </a:r>
                      <a:endParaRPr lang="en-A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(A-F)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(A-E)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0.0%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100%</a:t>
                      </a:r>
                      <a:endParaRPr lang="en-A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5063158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Results relative to HM-4.0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A580F7-B5C7-4F88-9CCA-13083B9E0B76}" type="slidenum">
              <a:rPr lang="en-AU" smtClean="0"/>
              <a:pPr>
                <a:defRPr/>
              </a:pPr>
              <a:t>5</a:t>
            </a:fld>
            <a:endParaRPr lang="en-AU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5823683"/>
              </p:ext>
            </p:extLst>
          </p:nvPr>
        </p:nvGraphicFramePr>
        <p:xfrm>
          <a:off x="1116396" y="1351510"/>
          <a:ext cx="2844800" cy="4505325"/>
        </p:xfrm>
        <a:graphic>
          <a:graphicData uri="http://schemas.openxmlformats.org/drawingml/2006/table">
            <a:tbl>
              <a:tblPr firstRow="1" firstCol="1" bandRow="1"/>
              <a:tblGrid>
                <a:gridCol w="825500"/>
                <a:gridCol w="678180"/>
                <a:gridCol w="663575"/>
                <a:gridCol w="677545"/>
              </a:tblGrid>
              <a:tr h="152400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All Intra HE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-1.7%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-1.7%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(A-F)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(A-E)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-1.4%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100%</a:t>
                      </a:r>
                      <a:endParaRPr lang="en-A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Random Access HE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-1.6%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(A-F)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(A-E)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100%</a:t>
                      </a:r>
                      <a:endParaRPr lang="en-A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930991"/>
              </p:ext>
            </p:extLst>
          </p:nvPr>
        </p:nvGraphicFramePr>
        <p:xfrm>
          <a:off x="4773996" y="1330490"/>
          <a:ext cx="2844800" cy="4505325"/>
        </p:xfrm>
        <a:graphic>
          <a:graphicData uri="http://schemas.openxmlformats.org/drawingml/2006/table">
            <a:tbl>
              <a:tblPr firstRow="1" firstCol="1" bandRow="1"/>
              <a:tblGrid>
                <a:gridCol w="825500"/>
                <a:gridCol w="678180"/>
                <a:gridCol w="663575"/>
                <a:gridCol w="677545"/>
              </a:tblGrid>
              <a:tr h="152400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Low delay B HE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-0.5%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(A-F)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(A-E)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-1.1%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101%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Low delay P HE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endParaRPr lang="en-AU" sz="1000">
                        <a:effectLst/>
                        <a:latin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Y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U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V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A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B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C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-0.6%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D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E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-2.0%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Class F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-0.4%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-0.3%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(A-F)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-0.9%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-0.7%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 b="1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Overall (A-E)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-1.0%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8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 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-1.0%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808080"/>
                          </a:solidFill>
                          <a:effectLst/>
                          <a:latin typeface="Arial"/>
                          <a:ea typeface="Times New Roman"/>
                        </a:rPr>
                        <a:t>-0.8%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Enc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102%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  <a:tr h="161925">
                <a:tc>
                  <a:txBody>
                    <a:bodyPr/>
                    <a:lstStyle/>
                    <a:p>
                      <a:pPr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Dec Time[%]</a:t>
                      </a:r>
                      <a:endParaRPr lang="en-A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auto" hangingPunct="1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  <a:tab pos="457200" algn="l"/>
                        </a:tabLst>
                      </a:pPr>
                      <a:r>
                        <a:rPr lang="en-AU" sz="9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Times New Roman"/>
                        </a:rPr>
                        <a:t>102%</a:t>
                      </a:r>
                      <a:endParaRPr lang="en-A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A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3772633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CiSRA gray4">
  <a:themeElements>
    <a:clrScheme name="CiSRA gray4 8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CiSRA gray4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iSRA gray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RA gray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8">
        <a:dk1>
          <a:srgbClr val="26282D"/>
        </a:dk1>
        <a:lt1>
          <a:srgbClr val="FFFFFF"/>
        </a:lt1>
        <a:dk2>
          <a:srgbClr val="26282D"/>
        </a:dk2>
        <a:lt2>
          <a:srgbClr val="333333"/>
        </a:lt2>
        <a:accent1>
          <a:srgbClr val="BBC3CC"/>
        </a:accent1>
        <a:accent2>
          <a:srgbClr val="83101D"/>
        </a:accent2>
        <a:accent3>
          <a:srgbClr val="FFFFFF"/>
        </a:accent3>
        <a:accent4>
          <a:srgbClr val="1F2125"/>
        </a:accent4>
        <a:accent5>
          <a:srgbClr val="DADEE2"/>
        </a:accent5>
        <a:accent6>
          <a:srgbClr val="760D19"/>
        </a:accent6>
        <a:hlink>
          <a:srgbClr val="527487"/>
        </a:hlink>
        <a:folHlink>
          <a:srgbClr val="1D395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4_~ CISRA (1024x768)">
  <a:themeElements>
    <a:clrScheme name="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14_~ CISRA (1024x768)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14_~ CISRA (1024x768)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4_~ CISRA (1024x768)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4_~ CISRA (1024x768)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CiSRA gray4">
  <a:themeElements>
    <a:clrScheme name="CiSRA gray4 8">
      <a:dk1>
        <a:srgbClr val="26282D"/>
      </a:dk1>
      <a:lt1>
        <a:srgbClr val="FFFFFF"/>
      </a:lt1>
      <a:dk2>
        <a:srgbClr val="26282D"/>
      </a:dk2>
      <a:lt2>
        <a:srgbClr val="333333"/>
      </a:lt2>
      <a:accent1>
        <a:srgbClr val="BBC3CC"/>
      </a:accent1>
      <a:accent2>
        <a:srgbClr val="83101D"/>
      </a:accent2>
      <a:accent3>
        <a:srgbClr val="FFFFFF"/>
      </a:accent3>
      <a:accent4>
        <a:srgbClr val="1F2125"/>
      </a:accent4>
      <a:accent5>
        <a:srgbClr val="DADEE2"/>
      </a:accent5>
      <a:accent6>
        <a:srgbClr val="760D19"/>
      </a:accent6>
      <a:hlink>
        <a:srgbClr val="527487"/>
      </a:hlink>
      <a:folHlink>
        <a:srgbClr val="1D3957"/>
      </a:folHlink>
    </a:clrScheme>
    <a:fontScheme name="CiSRA gray4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0" tIns="0" rIns="0" bIns="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A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CiSRA gray4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SRA gray4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SRA gray4 8">
        <a:dk1>
          <a:srgbClr val="26282D"/>
        </a:dk1>
        <a:lt1>
          <a:srgbClr val="FFFFFF"/>
        </a:lt1>
        <a:dk2>
          <a:srgbClr val="26282D"/>
        </a:dk2>
        <a:lt2>
          <a:srgbClr val="333333"/>
        </a:lt2>
        <a:accent1>
          <a:srgbClr val="BBC3CC"/>
        </a:accent1>
        <a:accent2>
          <a:srgbClr val="83101D"/>
        </a:accent2>
        <a:accent3>
          <a:srgbClr val="FFFFFF"/>
        </a:accent3>
        <a:accent4>
          <a:srgbClr val="1F2125"/>
        </a:accent4>
        <a:accent5>
          <a:srgbClr val="DADEE2"/>
        </a:accent5>
        <a:accent6>
          <a:srgbClr val="760D19"/>
        </a:accent6>
        <a:hlink>
          <a:srgbClr val="527487"/>
        </a:hlink>
        <a:folHlink>
          <a:srgbClr val="1D395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CiSRA gray4</Template>
  <TotalTime>26750</TotalTime>
  <Words>1141</Words>
  <Application>Microsoft Office PowerPoint</Application>
  <PresentationFormat>On-screen Show (4:3)</PresentationFormat>
  <Paragraphs>417</Paragraphs>
  <Slides>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CiSRA gray4</vt:lpstr>
      <vt:lpstr>14_~ CISRA (1024x768)</vt:lpstr>
      <vt:lpstr>1_CiSRA gray4</vt:lpstr>
      <vt:lpstr>Image</vt:lpstr>
      <vt:lpstr>PowerPoint Presentation</vt:lpstr>
      <vt:lpstr>F254/G764 studied in CE1</vt:lpstr>
      <vt:lpstr>F254/G764 studied in CE1</vt:lpstr>
      <vt:lpstr>Results relative to F254/G764 multisource</vt:lpstr>
      <vt:lpstr>Results relative to HM-4.0</vt:lpstr>
    </vt:vector>
  </TitlesOfParts>
  <Company>CISRA Pty Ltd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VPT MTP</dc:title>
  <dc:creator>Bill Simpson-Young</dc:creator>
  <cp:lastModifiedBy>Chris Rosewarne</cp:lastModifiedBy>
  <cp:revision>706</cp:revision>
  <dcterms:created xsi:type="dcterms:W3CDTF">2008-06-05T01:45:40Z</dcterms:created>
  <dcterms:modified xsi:type="dcterms:W3CDTF">2011-11-24T11:51:41Z</dcterms:modified>
</cp:coreProperties>
</file>