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1" r:id="rId2"/>
    <p:sldId id="608" r:id="rId3"/>
    <p:sldId id="606" r:id="rId4"/>
    <p:sldId id="600" r:id="rId5"/>
    <p:sldId id="610" r:id="rId6"/>
    <p:sldId id="607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725" y="-259"/>
      </p:cViewPr>
      <p:guideLst>
        <p:guide orient="horz" pos="576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November 18,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2011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Performance of Secondary Boundary DC intra prediction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42900"/>
            <a:ext cx="1860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JCTVC-G373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When the secondary boundary non-DC intra predictions JCTVC-F122 and JCTVC-F358Planar are available in HM4,</a:t>
            </a:r>
            <a:r>
              <a:rPr lang="en-US" sz="2400" dirty="0" smtClean="0"/>
              <a:t> </a:t>
            </a:r>
            <a:r>
              <a:rPr lang="en-US" sz="2800" dirty="0" smtClean="0"/>
              <a:t>the secondary boundary DC intra prediction could be removed to lower complexity for the following cost in BD-Rate :</a:t>
            </a:r>
            <a:endParaRPr lang="en-US" sz="2400" dirty="0" smtClean="0"/>
          </a:p>
          <a:p>
            <a:pPr lvl="1"/>
            <a:r>
              <a:rPr lang="en-US" sz="2400" dirty="0" smtClean="0"/>
              <a:t>0.04% for I_HE</a:t>
            </a:r>
          </a:p>
          <a:p>
            <a:pPr lvl="1"/>
            <a:r>
              <a:rPr lang="en-US" sz="2400" dirty="0" smtClean="0"/>
              <a:t>0.03% for I_LC</a:t>
            </a:r>
          </a:p>
          <a:p>
            <a:r>
              <a:rPr lang="en-US" sz="2800" dirty="0" smtClean="0"/>
              <a:t>BDR without Class A:</a:t>
            </a:r>
          </a:p>
          <a:p>
            <a:pPr lvl="1"/>
            <a:r>
              <a:rPr lang="en-US" sz="2400" dirty="0" smtClean="0"/>
              <a:t>0.02% for I_HE</a:t>
            </a:r>
          </a:p>
          <a:p>
            <a:pPr lvl="1"/>
            <a:r>
              <a:rPr lang="en-US" sz="2400" dirty="0" smtClean="0"/>
              <a:t>0.00% for I_LC</a:t>
            </a:r>
          </a:p>
          <a:p>
            <a:pPr lvl="1"/>
            <a:endParaRPr lang="en-US" sz="2400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715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smtClean="0"/>
              <a:t>Secondary boundary DC intra prediction from JCTVC-E069 was adopted to HM3 with BD-Rate of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-0.2% on AI_HE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-0.4% on AI_LC 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A simplified version from JCTVC-F252 was adopted to HM4 with BD-Rate of 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-0.04% on AI_HE   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-0.02% on  AI_LC.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In CE6d, other secondary boundary non-DC intra prediction was studied, e.g.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JCTVC-F122  on “Direction based angular intra prediction”. 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JCTVC-F358 Planar on” Mode dependent filtering for intra predicted sample”.</a:t>
            </a:r>
          </a:p>
          <a:p>
            <a:r>
              <a:rPr lang="en-US" sz="2000" dirty="0" smtClean="0"/>
              <a:t>What is the performance of secondary boundary DC intra prediction when other secondary boundary non-DC intra predictions are available?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Algorithms were integrated into HM4.0.</a:t>
            </a:r>
          </a:p>
          <a:p>
            <a:r>
              <a:rPr lang="en-US" sz="2800" dirty="0" smtClean="0"/>
              <a:t>Simulations were performed in a PC cluster:</a:t>
            </a:r>
          </a:p>
          <a:p>
            <a:pPr lvl="1"/>
            <a:r>
              <a:rPr lang="en-US" sz="2400" dirty="0" smtClean="0"/>
              <a:t>All intra simulations were performed on AMD </a:t>
            </a:r>
            <a:r>
              <a:rPr lang="en-US" sz="2400" dirty="0" err="1" smtClean="0"/>
              <a:t>Opteron</a:t>
            </a:r>
            <a:r>
              <a:rPr lang="en-US" sz="2400" dirty="0" smtClean="0"/>
              <a:t> 6136 processor cluster @ 2.4GHz.</a:t>
            </a:r>
          </a:p>
          <a:p>
            <a:r>
              <a:rPr lang="en-US" sz="2800" dirty="0" smtClean="0"/>
              <a:t>Cross-checked by </a:t>
            </a:r>
            <a:r>
              <a:rPr lang="en-US" sz="2800" dirty="0" err="1" smtClean="0"/>
              <a:t>MediaTek</a:t>
            </a:r>
            <a:r>
              <a:rPr lang="en-US" sz="2800" dirty="0" smtClean="0"/>
              <a:t> in JCTVC-G861. All results matched.</a:t>
            </a:r>
          </a:p>
          <a:p>
            <a:pPr lvl="1"/>
            <a:r>
              <a:rPr lang="en-US" sz="2400" dirty="0" smtClean="0"/>
              <a:t>Thank you very much.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BDR results of HM4.0+F122+F358 with/without secondary boundary DC intra prediction. Anchor is with secondary boundary DC intra prediction.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BDR results without Class A: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28800" y="2080260"/>
          <a:ext cx="4864097" cy="179070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800" y="4610100"/>
          <a:ext cx="4864097" cy="179070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Secondary boundary DC intra prediction was less effective when other secondary boundary intra prediction tools are available.</a:t>
            </a:r>
          </a:p>
          <a:p>
            <a:pPr lvl="1"/>
            <a:r>
              <a:rPr lang="en-US" sz="2400" dirty="0" smtClean="0"/>
              <a:t>Results showed that secondary boundary DC intra prediction could be removed to lower complexity for less than 0.05% increases in BDR-rate.</a:t>
            </a:r>
          </a:p>
          <a:p>
            <a:pPr lvl="1"/>
            <a:r>
              <a:rPr lang="en-US" sz="2400" dirty="0" smtClean="0"/>
              <a:t>Class A test sequences have more increases in BDR than the other classes.</a:t>
            </a:r>
          </a:p>
          <a:p>
            <a:r>
              <a:rPr lang="en-US" sz="2800" dirty="0" smtClean="0"/>
              <a:t>R</a:t>
            </a:r>
            <a:r>
              <a:rPr lang="en-US" sz="2800" dirty="0" smtClean="0"/>
              <a:t>emoval </a:t>
            </a:r>
            <a:r>
              <a:rPr lang="en-US" sz="2800" dirty="0" smtClean="0"/>
              <a:t>of secondary boundary DC intra </a:t>
            </a:r>
            <a:r>
              <a:rPr lang="en-US" sz="2800" smtClean="0"/>
              <a:t>prediction </a:t>
            </a:r>
            <a:r>
              <a:rPr lang="en-US" sz="2800" smtClean="0"/>
              <a:t>could be</a:t>
            </a:r>
            <a:r>
              <a:rPr lang="en-US" sz="2800" smtClean="0"/>
              <a:t> </a:t>
            </a:r>
            <a:r>
              <a:rPr lang="en-US" sz="2800" dirty="0" smtClean="0"/>
              <a:t>an profile issue.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190921</TotalTime>
  <Words>620</Words>
  <Application>Microsoft Office PowerPoint</Application>
  <PresentationFormat>On-screen Show (4:3)</PresentationFormat>
  <Paragraphs>190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Summary</vt:lpstr>
      <vt:lpstr>Background</vt:lpstr>
      <vt:lpstr>Simulations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7078</cp:revision>
  <dcterms:created xsi:type="dcterms:W3CDTF">2006-02-22T01:05:12Z</dcterms:created>
  <dcterms:modified xsi:type="dcterms:W3CDTF">2011-11-18T20:20:32Z</dcterms:modified>
</cp:coreProperties>
</file>