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91" r:id="rId2"/>
    <p:sldId id="576" r:id="rId3"/>
    <p:sldId id="583" r:id="rId4"/>
    <p:sldId id="584" r:id="rId5"/>
    <p:sldId id="581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90" d="100"/>
          <a:sy n="90" d="100"/>
        </p:scale>
        <p:origin x="-654" y="420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11/19/2011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2"/>
            <a:ext cx="7772400" cy="1938992"/>
          </a:xfrm>
        </p:spPr>
        <p:txBody>
          <a:bodyPr/>
          <a:lstStyle/>
          <a:p>
            <a:r>
              <a:rPr lang="en-US" dirty="0" smtClean="0"/>
              <a:t>JCTVC-G365</a:t>
            </a:r>
            <a:br>
              <a:rPr lang="en-US" dirty="0" smtClean="0"/>
            </a:br>
            <a:r>
              <a:rPr lang="en-US" dirty="0" smtClean="0"/>
              <a:t> CE4: Improvement of delta-QP Coding (1.3.a)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419600"/>
            <a:ext cx="7086600" cy="1752600"/>
          </a:xfrm>
        </p:spPr>
        <p:txBody>
          <a:bodyPr/>
          <a:lstStyle/>
          <a:p>
            <a:r>
              <a:rPr lang="en-US" dirty="0" smtClean="0"/>
              <a:t>Jun Xu, Kenji Kondo, Kazushi Sato, </a:t>
            </a:r>
          </a:p>
          <a:p>
            <a:r>
              <a:rPr lang="en-US" dirty="0" smtClean="0"/>
              <a:t>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28700"/>
            <a:ext cx="7772400" cy="5486400"/>
          </a:xfrm>
        </p:spPr>
        <p:txBody>
          <a:bodyPr/>
          <a:lstStyle/>
          <a:p>
            <a:r>
              <a:rPr lang="en-US" dirty="0" smtClean="0"/>
              <a:t>Proposal</a:t>
            </a:r>
          </a:p>
          <a:p>
            <a:pPr lvl="1"/>
            <a:r>
              <a:rPr lang="en-US" dirty="0" smtClean="0"/>
              <a:t>QP of the CUs with CBP=0 is not reliable for QP prediction. Therefore it is proposed to regard QP of such CU as “unavailable”. </a:t>
            </a:r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add CBP!=0 into the if-else conditions of each CU availability check.</a:t>
            </a:r>
          </a:p>
          <a:p>
            <a:pPr lvl="1"/>
            <a:r>
              <a:rPr lang="en-US" dirty="0" smtClean="0"/>
              <a:t>Studied in CE4 1.4.a</a:t>
            </a:r>
          </a:p>
          <a:p>
            <a:r>
              <a:rPr lang="en-US" dirty="0" smtClean="0"/>
              <a:t>Two tests</a:t>
            </a:r>
          </a:p>
          <a:p>
            <a:pPr lvl="1"/>
            <a:r>
              <a:rPr lang="en-US" dirty="0" smtClean="0"/>
              <a:t>CE4 1.3.a </a:t>
            </a:r>
            <a:r>
              <a:rPr lang="en-US" dirty="0" err="1" smtClean="0"/>
              <a:t>vs</a:t>
            </a:r>
            <a:r>
              <a:rPr lang="en-US" dirty="0" smtClean="0"/>
              <a:t> HM4.0</a:t>
            </a:r>
          </a:p>
          <a:p>
            <a:pPr lvl="1"/>
            <a:r>
              <a:rPr lang="en-US" dirty="0" smtClean="0"/>
              <a:t>CE4 1.3.c + 1.3.a </a:t>
            </a:r>
            <a:r>
              <a:rPr lang="en-US" dirty="0" err="1" smtClean="0"/>
              <a:t>vs</a:t>
            </a:r>
            <a:r>
              <a:rPr lang="en-US" dirty="0" smtClean="0"/>
              <a:t> CE4 1.3.c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Anchor is CE4 anchor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57305" y="1371984"/>
          <a:ext cx="6629400" cy="5187783"/>
        </p:xfrm>
        <a:graphic>
          <a:graphicData uri="http://schemas.openxmlformats.org/drawingml/2006/table">
            <a:tbl>
              <a:tblPr/>
              <a:tblGrid>
                <a:gridCol w="881028"/>
                <a:gridCol w="628919"/>
                <a:gridCol w="628919"/>
                <a:gridCol w="628919"/>
                <a:gridCol w="987429"/>
                <a:gridCol w="628919"/>
                <a:gridCol w="628919"/>
                <a:gridCol w="628919"/>
                <a:gridCol w="987429"/>
              </a:tblGrid>
              <a:tr h="15978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55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3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25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8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39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55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8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55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3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25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8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39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55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86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255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3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-3.2%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2174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93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8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39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953" marR="4695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685800"/>
            <a:ext cx="7772400" cy="5486400"/>
          </a:xfrm>
        </p:spPr>
        <p:txBody>
          <a:bodyPr/>
          <a:lstStyle/>
          <a:p>
            <a:r>
              <a:rPr lang="en-US" dirty="0" smtClean="0"/>
              <a:t>Anchor is CE4 1.3.c with </a:t>
            </a:r>
            <a:r>
              <a:rPr lang="en-US" dirty="0" err="1" smtClean="0"/>
              <a:t>bugfix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431668" y="1397001"/>
          <a:ext cx="5569334" cy="5032517"/>
        </p:xfrm>
        <a:graphic>
          <a:graphicData uri="http://schemas.openxmlformats.org/drawingml/2006/table">
            <a:tbl>
              <a:tblPr/>
              <a:tblGrid>
                <a:gridCol w="739742"/>
                <a:gridCol w="603699"/>
                <a:gridCol w="603699"/>
                <a:gridCol w="603699"/>
                <a:gridCol w="603699"/>
                <a:gridCol w="603699"/>
                <a:gridCol w="603699"/>
                <a:gridCol w="603699"/>
                <a:gridCol w="603699"/>
              </a:tblGrid>
              <a:tr h="13787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dQP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dQP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3.9%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dQP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dQP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dQP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dQP incr.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61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565" marR="6565" marT="656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7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43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6565" marR="6565" marT="656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improve QP prediction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Check CPB for each CU</a:t>
            </a:r>
          </a:p>
          <a:p>
            <a:endParaRPr lang="en-US" sz="2400" dirty="0" smtClean="0"/>
          </a:p>
          <a:p>
            <a:r>
              <a:rPr lang="en-US" sz="2400" dirty="0" smtClean="0"/>
              <a:t>Propose to adopt in HM5.0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186292</TotalTime>
  <Words>1063</Words>
  <Application>Microsoft Office PowerPoint</Application>
  <PresentationFormat>On-screen Show (4:3)</PresentationFormat>
  <Paragraphs>498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JCTVC-G365  CE4: Improvement of delta-QP Coding (1.3.a) </vt:lpstr>
      <vt:lpstr>Proposals</vt:lpstr>
      <vt:lpstr>Results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6668</cp:revision>
  <dcterms:created xsi:type="dcterms:W3CDTF">2006-02-22T01:05:12Z</dcterms:created>
  <dcterms:modified xsi:type="dcterms:W3CDTF">2011-11-20T07:15:21Z</dcterms:modified>
</cp:coreProperties>
</file>