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350" r:id="rId2"/>
    <p:sldId id="416" r:id="rId3"/>
    <p:sldId id="440" r:id="rId4"/>
    <p:sldId id="441" r:id="rId5"/>
    <p:sldId id="442" r:id="rId6"/>
    <p:sldId id="443" r:id="rId7"/>
    <p:sldId id="439" r:id="rId8"/>
  </p:sldIdLst>
  <p:sldSz cx="9144000" cy="6858000" type="screen4x3"/>
  <p:notesSz cx="7188200" cy="94488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_sperki" initials="c" lastIdx="1" clrIdx="0"/>
  <p:cmAuthor id="1" name="smohan" initials="s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592C3"/>
    <a:srgbClr val="A2A2A2"/>
    <a:srgbClr val="BC443A"/>
    <a:srgbClr val="C13535"/>
    <a:srgbClr val="3E3233"/>
    <a:srgbClr val="333333"/>
    <a:srgbClr val="7C7570"/>
    <a:srgbClr val="678D32"/>
    <a:srgbClr val="89B259"/>
    <a:srgbClr val="97C067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996" autoAdjust="0"/>
    <p:restoredTop sz="91130" autoAdjust="0"/>
  </p:normalViewPr>
  <p:slideViewPr>
    <p:cSldViewPr>
      <p:cViewPr>
        <p:scale>
          <a:sx n="90" d="100"/>
          <a:sy n="90" d="100"/>
        </p:scale>
        <p:origin x="-1710" y="-138"/>
      </p:cViewPr>
      <p:guideLst>
        <p:guide orient="horz" pos="4024"/>
        <p:guide pos="15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>
        <p:scale>
          <a:sx n="100" d="100"/>
          <a:sy n="100" d="100"/>
        </p:scale>
        <p:origin x="-2010" y="864"/>
      </p:cViewPr>
      <p:guideLst>
        <p:guide orient="horz" pos="2976"/>
        <p:guide pos="2264"/>
      </p:guideLst>
    </p:cSldViewPr>
  </p:notesViewPr>
  <p:gridSpacing cx="77716063" cy="7771606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t" anchorCtr="0" compatLnSpc="1">
            <a:prstTxWarp prst="textNoShape">
              <a:avLst/>
            </a:prstTxWarp>
          </a:bodyPr>
          <a:lstStyle>
            <a:lvl1pPr defTabSz="950555">
              <a:defRPr sz="1200"/>
            </a:lvl1pPr>
          </a:lstStyle>
          <a:p>
            <a:endParaRPr 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73531" y="0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t" anchorCtr="0" compatLnSpc="1">
            <a:prstTxWarp prst="textNoShape">
              <a:avLst/>
            </a:prstTxWarp>
          </a:bodyPr>
          <a:lstStyle>
            <a:lvl1pPr algn="r" defTabSz="950555">
              <a:defRPr sz="1200"/>
            </a:lvl1pPr>
          </a:lstStyle>
          <a:p>
            <a:endParaRPr lang="en-US" dirty="0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977006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b" anchorCtr="0" compatLnSpc="1">
            <a:prstTxWarp prst="textNoShape">
              <a:avLst/>
            </a:prstTxWarp>
          </a:bodyPr>
          <a:lstStyle>
            <a:lvl1pPr defTabSz="950555">
              <a:defRPr sz="1200"/>
            </a:lvl1pPr>
          </a:lstStyle>
          <a:p>
            <a:endParaRPr lang="en-US" dirty="0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73531" y="8977006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b" anchorCtr="0" compatLnSpc="1">
            <a:prstTxWarp prst="textNoShape">
              <a:avLst/>
            </a:prstTxWarp>
          </a:bodyPr>
          <a:lstStyle>
            <a:lvl1pPr algn="r" defTabSz="950555">
              <a:defRPr sz="1200"/>
            </a:lvl1pPr>
          </a:lstStyle>
          <a:p>
            <a:fld id="{89E858B9-9622-41D4-B86C-CC604D6D2293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012889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t" anchorCtr="0" compatLnSpc="1">
            <a:prstTxWarp prst="textNoShape">
              <a:avLst/>
            </a:prstTxWarp>
          </a:bodyPr>
          <a:lstStyle>
            <a:lvl1pPr defTabSz="950555">
              <a:defRPr sz="1200"/>
            </a:lvl1pPr>
          </a:lstStyle>
          <a:p>
            <a:endParaRPr lang="en-US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73531" y="0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t" anchorCtr="0" compatLnSpc="1">
            <a:prstTxWarp prst="textNoShape">
              <a:avLst/>
            </a:prstTxWarp>
          </a:bodyPr>
          <a:lstStyle>
            <a:lvl1pPr algn="r" defTabSz="950555">
              <a:defRPr sz="1200"/>
            </a:lvl1pPr>
          </a:lstStyle>
          <a:p>
            <a:endParaRPr lang="en-US" dirty="0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31900" y="709613"/>
            <a:ext cx="4724400" cy="35433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58862" y="4488504"/>
            <a:ext cx="5270477" cy="4250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977006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b" anchorCtr="0" compatLnSpc="1">
            <a:prstTxWarp prst="textNoShape">
              <a:avLst/>
            </a:prstTxWarp>
          </a:bodyPr>
          <a:lstStyle>
            <a:lvl1pPr defTabSz="950555">
              <a:defRPr sz="1200"/>
            </a:lvl1pPr>
          </a:lstStyle>
          <a:p>
            <a:endParaRPr lang="en-US" dirty="0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73531" y="8977006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b" anchorCtr="0" compatLnSpc="1">
            <a:prstTxWarp prst="textNoShape">
              <a:avLst/>
            </a:prstTxWarp>
          </a:bodyPr>
          <a:lstStyle>
            <a:lvl1pPr algn="r" defTabSz="950555">
              <a:defRPr sz="1200"/>
            </a:lvl1pPr>
          </a:lstStyle>
          <a:p>
            <a:fld id="{E391298E-09D2-4F98-B954-86421036320A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973792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91298E-09D2-4F98-B954-86421036320A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QCT_PPT_collage_7b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1" y="78291"/>
            <a:ext cx="9144001" cy="4452890"/>
          </a:xfrm>
          <a:prstGeom prst="rect">
            <a:avLst/>
          </a:prstGeom>
        </p:spPr>
      </p:pic>
      <p:pic>
        <p:nvPicPr>
          <p:cNvPr id="8" name="Picture 7" descr="redefiningtype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5018830" y="3131144"/>
            <a:ext cx="3377199" cy="450293"/>
          </a:xfrm>
          <a:prstGeom prst="rect">
            <a:avLst/>
          </a:prstGeom>
        </p:spPr>
      </p:pic>
      <p:pic>
        <p:nvPicPr>
          <p:cNvPr id="9" name="Picture 8" descr="Stacked_Chips_022309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8124057" y="2945578"/>
            <a:ext cx="798210" cy="762025"/>
          </a:xfrm>
          <a:prstGeom prst="rect">
            <a:avLst/>
          </a:prstGeom>
        </p:spPr>
      </p:pic>
      <p:pic>
        <p:nvPicPr>
          <p:cNvPr id="10" name="Picture 9" descr="qlogo.eps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280962" y="3244230"/>
            <a:ext cx="1545840" cy="349364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 bwMode="auto">
          <a:xfrm>
            <a:off x="0" y="6418812"/>
            <a:ext cx="9144000" cy="439188"/>
          </a:xfrm>
          <a:prstGeom prst="rect">
            <a:avLst/>
          </a:prstGeom>
          <a:solidFill>
            <a:srgbClr val="33333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6909753" y="238612"/>
            <a:ext cx="2067687" cy="184666"/>
          </a:xfrm>
          <a:prstGeom prst="rect">
            <a:avLst/>
          </a:prstGeom>
          <a:noFill/>
        </p:spPr>
        <p:txBody>
          <a:bodyPr wrap="square" anchor="b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 smtClean="0">
                <a:solidFill>
                  <a:srgbClr val="333333"/>
                </a:solidFill>
                <a:latin typeface="Arial"/>
                <a:cs typeface="Arial"/>
              </a:rPr>
              <a:t>QUALCOMM CONFIDENTIAL  AND  PROPRIETARY</a:t>
            </a:r>
            <a:endParaRPr lang="en-US" sz="600" dirty="0">
              <a:solidFill>
                <a:srgbClr val="333333"/>
              </a:solidFill>
              <a:latin typeface="Arial"/>
              <a:cs typeface="Arial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188183" y="186557"/>
            <a:ext cx="2067687" cy="230832"/>
          </a:xfrm>
          <a:prstGeom prst="rect">
            <a:avLst/>
          </a:prstGeom>
          <a:noFill/>
        </p:spPr>
        <p:txBody>
          <a:bodyPr wrap="square" anchor="b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aseline="0" dirty="0" smtClean="0">
                <a:solidFill>
                  <a:srgbClr val="333333"/>
                </a:solidFill>
                <a:latin typeface="Arial"/>
                <a:cs typeface="Arial"/>
              </a:rPr>
              <a:t>qctconnect.com</a:t>
            </a:r>
            <a:endParaRPr lang="en-US" sz="900" baseline="0" dirty="0">
              <a:solidFill>
                <a:srgbClr val="333333"/>
              </a:solidFill>
              <a:latin typeface="Arial"/>
              <a:cs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93485" y="3601821"/>
            <a:ext cx="6927070" cy="1470025"/>
          </a:xfrm>
        </p:spPr>
        <p:txBody>
          <a:bodyPr anchor="b"/>
          <a:lstStyle>
            <a:lvl1pPr algn="l">
              <a:defRPr>
                <a:solidFill>
                  <a:srgbClr val="33333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93485" y="5085081"/>
            <a:ext cx="5704646" cy="364390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rgbClr val="333333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ub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8" name="Rectangle 56"/>
          <p:cNvSpPr>
            <a:spLocks noChangeArrowheads="1"/>
          </p:cNvSpPr>
          <p:nvPr userDrawn="1"/>
        </p:nvSpPr>
        <p:spPr bwMode="auto">
          <a:xfrm>
            <a:off x="0" y="6284913"/>
            <a:ext cx="9144000" cy="5730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8" name="Picture 7" descr="Final_Divider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77" y="1143189"/>
            <a:ext cx="9143245" cy="4571622"/>
          </a:xfrm>
          <a:prstGeom prst="rect">
            <a:avLst/>
          </a:prstGeom>
        </p:spPr>
      </p:pic>
      <p:pic>
        <p:nvPicPr>
          <p:cNvPr id="19" name="Picture 18" descr="bottombar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48171" y="6323788"/>
            <a:ext cx="2023529" cy="506692"/>
          </a:xfrm>
          <a:prstGeom prst="rect">
            <a:avLst/>
          </a:prstGeom>
        </p:spPr>
      </p:pic>
      <p:sp>
        <p:nvSpPr>
          <p:cNvPr id="20" name="Text Box 49"/>
          <p:cNvSpPr txBox="1">
            <a:spLocks noChangeArrowheads="1"/>
          </p:cNvSpPr>
          <p:nvPr userDrawn="1"/>
        </p:nvSpPr>
        <p:spPr bwMode="auto">
          <a:xfrm>
            <a:off x="180975" y="6626493"/>
            <a:ext cx="57785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600" dirty="0">
                <a:solidFill>
                  <a:schemeClr val="tx2"/>
                </a:solidFill>
              </a:rPr>
              <a:t>PAGE</a:t>
            </a:r>
            <a:r>
              <a:rPr lang="en-US" sz="600" dirty="0" smtClean="0">
                <a:solidFill>
                  <a:schemeClr val="tx2"/>
                </a:solidFill>
              </a:rPr>
              <a:t>  </a:t>
            </a:r>
            <a:fld id="{DF573F04-0965-4020-B5B5-991C2993D9D9}" type="slidenum">
              <a:rPr lang="en-US" sz="600" smtClean="0">
                <a:solidFill>
                  <a:schemeClr val="tx2"/>
                </a:solidFill>
              </a:rPr>
              <a:pPr/>
              <a:t>‹#›</a:t>
            </a:fld>
            <a:endParaRPr lang="en-US" sz="600" dirty="0">
              <a:solidFill>
                <a:schemeClr val="tx2"/>
              </a:solidFill>
            </a:endParaRPr>
          </a:p>
        </p:txBody>
      </p:sp>
      <p:pic>
        <p:nvPicPr>
          <p:cNvPr id="22" name="Picture 21" descr="q_white.png"/>
          <p:cNvPicPr>
            <a:picLocks noChangeAspect="1"/>
          </p:cNvPicPr>
          <p:nvPr userDrawn="1"/>
        </p:nvPicPr>
        <p:blipFill>
          <a:blip r:embed="rId4" cstate="print">
            <a:lum bright="-100000"/>
          </a:blip>
          <a:srcRect/>
          <a:stretch>
            <a:fillRect/>
          </a:stretch>
        </p:blipFill>
        <p:spPr bwMode="auto">
          <a:xfrm>
            <a:off x="7790688" y="6451900"/>
            <a:ext cx="1216152" cy="338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3" name="Straight Connector 22"/>
          <p:cNvCxnSpPr/>
          <p:nvPr userDrawn="1"/>
        </p:nvCxnSpPr>
        <p:spPr bwMode="auto">
          <a:xfrm rot="5400000">
            <a:off x="656034" y="6724382"/>
            <a:ext cx="115094" cy="1588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3429000" y="2286000"/>
            <a:ext cx="4648200" cy="1447800"/>
          </a:xfrm>
        </p:spPr>
        <p:txBody>
          <a:bodyPr anchor="ctr"/>
          <a:lstStyle>
            <a:lvl1pPr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463" y="123825"/>
            <a:ext cx="8763025" cy="56197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488" y="904108"/>
            <a:ext cx="8763023" cy="5314950"/>
          </a:xfrm>
        </p:spPr>
        <p:txBody>
          <a:bodyPr/>
          <a:lstStyle>
            <a:lvl1pPr>
              <a:buClr>
                <a:schemeClr val="accent2"/>
              </a:buClr>
              <a:defRPr>
                <a:solidFill>
                  <a:srgbClr val="333333"/>
                </a:solidFill>
              </a:defRPr>
            </a:lvl1pPr>
            <a:lvl2pPr>
              <a:buClr>
                <a:schemeClr val="accent1"/>
              </a:buClr>
              <a:defRPr>
                <a:solidFill>
                  <a:srgbClr val="333333"/>
                </a:solidFill>
              </a:defRPr>
            </a:lvl2pPr>
            <a:lvl3pPr>
              <a:buClr>
                <a:schemeClr val="tx2"/>
              </a:buClr>
              <a:defRPr>
                <a:solidFill>
                  <a:srgbClr val="333333"/>
                </a:solidFill>
              </a:defRPr>
            </a:lvl3pPr>
            <a:lvl4pPr>
              <a:buClr>
                <a:schemeClr val="accent1"/>
              </a:buClr>
              <a:buFont typeface="Lucida Grande"/>
              <a:buChar char="»"/>
              <a:defRPr>
                <a:solidFill>
                  <a:srgbClr val="333333"/>
                </a:solidFill>
              </a:defRPr>
            </a:lvl4pPr>
            <a:lvl5pPr>
              <a:buClr>
                <a:schemeClr val="tx2"/>
              </a:buClr>
              <a:defRPr>
                <a:solidFill>
                  <a:srgbClr val="333333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488" y="123825"/>
            <a:ext cx="8763024" cy="561975"/>
          </a:xfrm>
        </p:spPr>
        <p:txBody>
          <a:bodyPr/>
          <a:lstStyle>
            <a:lvl1pPr>
              <a:defRPr>
                <a:solidFill>
                  <a:srgbClr val="636568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0488" y="904108"/>
            <a:ext cx="4381511" cy="5314950"/>
          </a:xfrm>
        </p:spPr>
        <p:txBody>
          <a:bodyPr/>
          <a:lstStyle>
            <a:lvl1pPr>
              <a:defRPr sz="2000">
                <a:solidFill>
                  <a:srgbClr val="333333"/>
                </a:solidFill>
              </a:defRPr>
            </a:lvl1pPr>
            <a:lvl2pPr>
              <a:defRPr sz="1800">
                <a:solidFill>
                  <a:srgbClr val="333333"/>
                </a:solidFill>
              </a:defRPr>
            </a:lvl2pPr>
            <a:lvl3pPr>
              <a:defRPr sz="1600">
                <a:solidFill>
                  <a:srgbClr val="333333"/>
                </a:solidFill>
              </a:defRPr>
            </a:lvl3pPr>
            <a:lvl4pPr>
              <a:defRPr sz="1400">
                <a:solidFill>
                  <a:srgbClr val="333333"/>
                </a:solidFill>
              </a:defRPr>
            </a:lvl4pPr>
            <a:lvl5pPr>
              <a:defRPr sz="1400">
                <a:solidFill>
                  <a:srgbClr val="333333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904108"/>
            <a:ext cx="4381511" cy="5314950"/>
          </a:xfrm>
        </p:spPr>
        <p:txBody>
          <a:bodyPr/>
          <a:lstStyle>
            <a:lvl1pPr>
              <a:defRPr sz="2000">
                <a:solidFill>
                  <a:srgbClr val="333333"/>
                </a:solidFill>
              </a:defRPr>
            </a:lvl1pPr>
            <a:lvl2pPr>
              <a:defRPr sz="1800">
                <a:solidFill>
                  <a:srgbClr val="333333"/>
                </a:solidFill>
              </a:defRPr>
            </a:lvl2pPr>
            <a:lvl3pPr>
              <a:defRPr sz="1600">
                <a:solidFill>
                  <a:srgbClr val="333333"/>
                </a:solidFill>
              </a:defRPr>
            </a:lvl3pPr>
            <a:lvl4pPr>
              <a:defRPr sz="1400">
                <a:solidFill>
                  <a:srgbClr val="333333"/>
                </a:solidFill>
              </a:defRPr>
            </a:lvl4pPr>
            <a:lvl5pPr>
              <a:defRPr sz="1400">
                <a:solidFill>
                  <a:srgbClr val="333333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3886200" y="6428601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JCTVC-E401</a:t>
            </a:r>
            <a:endParaRPr lang="en-US" sz="12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6400800"/>
            <a:ext cx="9144000" cy="457200"/>
          </a:xfrm>
          <a:prstGeom prst="rect">
            <a:avLst/>
          </a:prstGeom>
          <a:solidFill>
            <a:srgbClr val="333333"/>
          </a:solidFill>
          <a:ln w="9525" algn="ctr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aseline="0" dirty="0">
              <a:solidFill>
                <a:schemeClr val="lt1"/>
              </a:solidFill>
              <a:latin typeface="+mn-lt"/>
            </a:endParaRPr>
          </a:p>
        </p:txBody>
      </p:sp>
      <p:sp>
        <p:nvSpPr>
          <p:cNvPr id="1071" name="Rectangle 47"/>
          <p:cNvSpPr>
            <a:spLocks noGrp="1" noChangeArrowheads="1"/>
          </p:cNvSpPr>
          <p:nvPr>
            <p:ph type="title"/>
          </p:nvPr>
        </p:nvSpPr>
        <p:spPr bwMode="auto">
          <a:xfrm>
            <a:off x="190488" y="76200"/>
            <a:ext cx="8763024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76" name="Rectangle 5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0487" y="904108"/>
            <a:ext cx="8763025" cy="53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Text Box 49"/>
          <p:cNvSpPr txBox="1">
            <a:spLocks noChangeArrowheads="1"/>
          </p:cNvSpPr>
          <p:nvPr/>
        </p:nvSpPr>
        <p:spPr bwMode="auto">
          <a:xfrm>
            <a:off x="180975" y="6626493"/>
            <a:ext cx="57785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600" dirty="0">
                <a:solidFill>
                  <a:schemeClr val="bg1"/>
                </a:solidFill>
              </a:rPr>
              <a:t>PAGE</a:t>
            </a:r>
            <a:r>
              <a:rPr lang="en-US" sz="600" dirty="0" smtClean="0">
                <a:solidFill>
                  <a:schemeClr val="bg1"/>
                </a:solidFill>
              </a:rPr>
              <a:t>  </a:t>
            </a:r>
            <a:fld id="{DF573F04-0965-4020-B5B5-991C2993D9D9}" type="slidenum">
              <a:rPr lang="en-US" sz="600" smtClean="0">
                <a:solidFill>
                  <a:schemeClr val="bg1"/>
                </a:solidFill>
              </a:rPr>
              <a:pPr/>
              <a:t>‹#›</a:t>
            </a:fld>
            <a:endParaRPr lang="en-US" sz="600" dirty="0">
              <a:solidFill>
                <a:schemeClr val="bg1"/>
              </a:solidFill>
            </a:endParaRPr>
          </a:p>
        </p:txBody>
      </p:sp>
      <p:pic>
        <p:nvPicPr>
          <p:cNvPr id="10" name="Picture 9" descr="q_white.pn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790688" y="6451900"/>
            <a:ext cx="1216152" cy="338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Straight Connector 10"/>
          <p:cNvCxnSpPr/>
          <p:nvPr/>
        </p:nvCxnSpPr>
        <p:spPr bwMode="auto">
          <a:xfrm rot="5400000">
            <a:off x="656034" y="6724382"/>
            <a:ext cx="115094" cy="1588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6" name="Picture 15" descr="RedefiningMobility copy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189049" y="6396913"/>
            <a:ext cx="2058852" cy="29506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49" r:id="rId2"/>
    <p:sldLayoutId id="2147483650" r:id="rId3"/>
    <p:sldLayoutId id="2147483655" r:id="rId4"/>
    <p:sldLayoutId id="2147483656" r:id="rId5"/>
    <p:sldLayoutId id="2147483653" r:id="rId6"/>
  </p:sldLayoutIdLst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5pPr>
      <a:lvl6pPr marL="4572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6pPr>
      <a:lvl7pPr marL="9144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7pPr>
      <a:lvl8pPr marL="13716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8pPr>
      <a:lvl9pPr marL="18288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9pPr>
    </p:titleStyle>
    <p:bodyStyle>
      <a:lvl1pPr marL="169863" indent="-169863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rgbClr val="333333"/>
          </a:solidFill>
          <a:latin typeface="+mn-lt"/>
          <a:ea typeface="+mn-ea"/>
          <a:cs typeface="+mn-cs"/>
        </a:defRPr>
      </a:lvl1pPr>
      <a:lvl2pPr marL="627063" indent="-169863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>
          <a:solidFill>
            <a:srgbClr val="333333"/>
          </a:solidFill>
          <a:latin typeface="+mn-lt"/>
          <a:cs typeface="+mn-cs"/>
        </a:defRPr>
      </a:lvl2pPr>
      <a:lvl3pPr marL="1084263" indent="-169863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chemeClr val="tx2"/>
        </a:buClr>
        <a:buSzPct val="125000"/>
        <a:buFont typeface="Arial" charset="0"/>
        <a:buChar char="–"/>
        <a:defRPr sz="1600">
          <a:solidFill>
            <a:srgbClr val="333333"/>
          </a:solidFill>
          <a:latin typeface="+mn-lt"/>
          <a:cs typeface="+mn-cs"/>
        </a:defRPr>
      </a:lvl3pPr>
      <a:lvl4pPr marL="1544638" indent="-174625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chemeClr val="accent1"/>
        </a:buClr>
        <a:buSzPct val="125000"/>
        <a:buFont typeface="Lucida Grande"/>
        <a:buChar char="»"/>
        <a:defRPr sz="1400">
          <a:solidFill>
            <a:srgbClr val="333333"/>
          </a:solidFill>
          <a:latin typeface="+mn-lt"/>
          <a:cs typeface="+mn-cs"/>
        </a:defRPr>
      </a:lvl4pPr>
      <a:lvl5pPr marL="1946275" indent="-117475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chemeClr val="tx2"/>
        </a:buClr>
        <a:buChar char="•"/>
        <a:defRPr sz="1200">
          <a:solidFill>
            <a:srgbClr val="333333"/>
          </a:solidFill>
          <a:latin typeface="+mn-lt"/>
          <a:cs typeface="+mn-cs"/>
        </a:defRPr>
      </a:lvl5pPr>
      <a:lvl6pPr marL="17732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6pPr>
      <a:lvl7pPr marL="22304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7pPr>
      <a:lvl8pPr marL="26876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8pPr>
      <a:lvl9pPr marL="31448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200" dirty="0" err="1" smtClean="0"/>
              <a:t>JCTVC-G336</a:t>
            </a:r>
            <a:r>
              <a:rPr lang="en-US" sz="3200" dirty="0"/>
              <a:t>: Unified </a:t>
            </a:r>
            <a:r>
              <a:rPr lang="en-US" sz="3200" dirty="0" err="1"/>
              <a:t>NAL</a:t>
            </a:r>
            <a:r>
              <a:rPr lang="en-US" sz="3200" dirty="0"/>
              <a:t> unit header design for </a:t>
            </a:r>
            <a:r>
              <a:rPr lang="en-US" sz="3200" dirty="0" err="1"/>
              <a:t>HEVC</a:t>
            </a:r>
            <a:r>
              <a:rPr lang="en-US" sz="3200" dirty="0"/>
              <a:t> and its extensions</a:t>
            </a:r>
            <a:endParaRPr lang="en-US" sz="32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2133600" y="5105400"/>
            <a:ext cx="678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Ying Chen, Ye-Kui Wang, and Marta Karczewicz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H.264</a:t>
            </a:r>
            <a:r>
              <a:rPr lang="en-US" dirty="0" smtClean="0"/>
              <a:t>/</a:t>
            </a:r>
            <a:r>
              <a:rPr lang="en-US" dirty="0" err="1" smtClean="0"/>
              <a:t>AVC</a:t>
            </a:r>
            <a:r>
              <a:rPr lang="en-US" dirty="0" smtClean="0"/>
              <a:t> and its extensions</a:t>
            </a:r>
          </a:p>
          <a:p>
            <a:pPr lvl="1"/>
            <a:r>
              <a:rPr lang="en-US" dirty="0" smtClean="0"/>
              <a:t>Non-scalable </a:t>
            </a:r>
            <a:r>
              <a:rPr lang="en-US" dirty="0" err="1" smtClean="0"/>
              <a:t>bitstream</a:t>
            </a:r>
            <a:r>
              <a:rPr lang="en-US" dirty="0" smtClean="0"/>
              <a:t> has an 1-byte (8-bit) NAL unit header</a:t>
            </a:r>
          </a:p>
          <a:p>
            <a:pPr lvl="1"/>
            <a:r>
              <a:rPr lang="en-US" dirty="0" smtClean="0"/>
              <a:t>SVC: 3-byte </a:t>
            </a:r>
            <a:r>
              <a:rPr lang="en-US" dirty="0" err="1" smtClean="0"/>
              <a:t>NAL</a:t>
            </a:r>
            <a:r>
              <a:rPr lang="en-US" dirty="0" smtClean="0"/>
              <a:t> unit header extension</a:t>
            </a:r>
            <a:endParaRPr lang="en-US" dirty="0"/>
          </a:p>
          <a:p>
            <a:pPr lvl="1"/>
            <a:r>
              <a:rPr lang="en-US" dirty="0" err="1" smtClean="0"/>
              <a:t>MVC</a:t>
            </a:r>
            <a:r>
              <a:rPr lang="en-US" dirty="0" smtClean="0"/>
              <a:t>: 3-byte </a:t>
            </a:r>
            <a:r>
              <a:rPr lang="en-US" dirty="0" err="1" smtClean="0"/>
              <a:t>NAL</a:t>
            </a:r>
            <a:r>
              <a:rPr lang="en-US" dirty="0" smtClean="0"/>
              <a:t> unit header extension</a:t>
            </a:r>
          </a:p>
          <a:p>
            <a:endParaRPr lang="en-US" dirty="0"/>
          </a:p>
          <a:p>
            <a:r>
              <a:rPr lang="en-US" dirty="0" smtClean="0"/>
              <a:t>Drawbacks of such a design</a:t>
            </a:r>
          </a:p>
          <a:p>
            <a:pPr lvl="1"/>
            <a:r>
              <a:rPr lang="en-US" dirty="0" smtClean="0"/>
              <a:t>In </a:t>
            </a:r>
            <a:r>
              <a:rPr lang="en-US" dirty="0"/>
              <a:t>each AVC extension, a different prefix NAL unit has to be used to carry information that is in the SVC\MVC NAL unit </a:t>
            </a:r>
            <a:r>
              <a:rPr lang="en-US" dirty="0" smtClean="0"/>
              <a:t>header, for the base layer</a:t>
            </a:r>
            <a:endParaRPr lang="en-US" dirty="0"/>
          </a:p>
          <a:p>
            <a:pPr lvl="1"/>
            <a:r>
              <a:rPr lang="en-US" dirty="0"/>
              <a:t>In various situations, a scalable </a:t>
            </a:r>
            <a:r>
              <a:rPr lang="en-US" dirty="0" err="1"/>
              <a:t>bitstream</a:t>
            </a:r>
            <a:r>
              <a:rPr lang="en-US" dirty="0"/>
              <a:t> doesn’t have any variation in one </a:t>
            </a:r>
            <a:r>
              <a:rPr lang="en-US" dirty="0" smtClean="0"/>
              <a:t>or more of </a:t>
            </a:r>
            <a:r>
              <a:rPr lang="en-US" dirty="0"/>
              <a:t>the scalability or view </a:t>
            </a:r>
            <a:r>
              <a:rPr lang="en-US" dirty="0" smtClean="0"/>
              <a:t>dimensions, thus redundant bits are always sent for each </a:t>
            </a:r>
            <a:r>
              <a:rPr lang="en-US" dirty="0" err="1" smtClean="0"/>
              <a:t>VCL</a:t>
            </a:r>
            <a:r>
              <a:rPr lang="en-US" dirty="0" smtClean="0"/>
              <a:t> </a:t>
            </a:r>
            <a:r>
              <a:rPr lang="en-US" dirty="0" err="1" smtClean="0"/>
              <a:t>NAL</a:t>
            </a:r>
            <a:r>
              <a:rPr lang="en-US" dirty="0" smtClean="0"/>
              <a:t> unit: </a:t>
            </a:r>
          </a:p>
          <a:p>
            <a:pPr lvl="2"/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syntax element related to that dimension still has to be signaled with a fixed maximum possible </a:t>
            </a:r>
            <a:r>
              <a:rPr lang="en-US" dirty="0" smtClean="0"/>
              <a:t>length</a:t>
            </a:r>
          </a:p>
          <a:p>
            <a:pPr lvl="3"/>
            <a:r>
              <a:rPr lang="en-US" dirty="0"/>
              <a:t>For example, </a:t>
            </a:r>
            <a:r>
              <a:rPr lang="en-US" dirty="0" err="1"/>
              <a:t>quality_id</a:t>
            </a:r>
            <a:r>
              <a:rPr lang="en-US" dirty="0"/>
              <a:t> has </a:t>
            </a:r>
            <a:r>
              <a:rPr lang="en-US" dirty="0" smtClean="0"/>
              <a:t>to use 4 bits </a:t>
            </a:r>
            <a:r>
              <a:rPr lang="en-US" dirty="0"/>
              <a:t>even the </a:t>
            </a:r>
            <a:r>
              <a:rPr lang="en-US" dirty="0" err="1"/>
              <a:t>bitstream</a:t>
            </a:r>
            <a:r>
              <a:rPr lang="en-US" dirty="0"/>
              <a:t> just uses </a:t>
            </a:r>
            <a:r>
              <a:rPr lang="en-US" dirty="0" smtClean="0"/>
              <a:t>only 2-layer </a:t>
            </a:r>
            <a:r>
              <a:rPr lang="en-US" dirty="0"/>
              <a:t>spatial scalability</a:t>
            </a:r>
            <a:r>
              <a:rPr lang="en-US" dirty="0" smtClean="0"/>
              <a:t>.</a:t>
            </a:r>
          </a:p>
          <a:p>
            <a:pPr lvl="2"/>
            <a:r>
              <a:rPr lang="en-US" dirty="0"/>
              <a:t>SVC and </a:t>
            </a:r>
            <a:r>
              <a:rPr lang="en-US" dirty="0" err="1"/>
              <a:t>MVC</a:t>
            </a:r>
            <a:r>
              <a:rPr lang="en-US" dirty="0"/>
              <a:t> might be jointly supported in one </a:t>
            </a:r>
            <a:r>
              <a:rPr lang="en-US" dirty="0" err="1"/>
              <a:t>HEVC</a:t>
            </a:r>
            <a:r>
              <a:rPr lang="en-US" dirty="0"/>
              <a:t> amendment, wherein a </a:t>
            </a:r>
            <a:r>
              <a:rPr lang="en-US" dirty="0" err="1"/>
              <a:t>NAL</a:t>
            </a:r>
            <a:r>
              <a:rPr lang="en-US" dirty="0"/>
              <a:t> unit header might cost 6 bytes</a:t>
            </a:r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</a:p>
          <a:p>
            <a:pPr lvl="1"/>
            <a:r>
              <a:rPr lang="en-US" dirty="0" smtClean="0"/>
              <a:t>High </a:t>
            </a:r>
            <a:r>
              <a:rPr lang="en-US" dirty="0"/>
              <a:t>level syntax hooks in the “base” HEVC design </a:t>
            </a:r>
            <a:r>
              <a:rPr lang="en-US" dirty="0" smtClean="0"/>
              <a:t>for </a:t>
            </a:r>
            <a:r>
              <a:rPr lang="en-US" dirty="0"/>
              <a:t>its </a:t>
            </a:r>
            <a:r>
              <a:rPr lang="en-US" dirty="0" smtClean="0"/>
              <a:t>potential extensions</a:t>
            </a:r>
          </a:p>
          <a:p>
            <a:pPr lvl="1"/>
            <a:r>
              <a:rPr lang="en-US" dirty="0" smtClean="0"/>
              <a:t>Efficient </a:t>
            </a:r>
            <a:r>
              <a:rPr lang="en-US" dirty="0" err="1"/>
              <a:t>NAL</a:t>
            </a:r>
            <a:r>
              <a:rPr lang="en-US" dirty="0"/>
              <a:t> unit header design in a unified </a:t>
            </a:r>
            <a:r>
              <a:rPr lang="en-US" dirty="0" smtClean="0"/>
              <a:t>fashion</a:t>
            </a:r>
          </a:p>
          <a:p>
            <a:endParaRPr lang="en-US" dirty="0" smtClean="0"/>
          </a:p>
          <a:p>
            <a:r>
              <a:rPr lang="en-US" dirty="0" smtClean="0"/>
              <a:t>Proposal</a:t>
            </a:r>
          </a:p>
          <a:p>
            <a:pPr lvl="1"/>
            <a:r>
              <a:rPr lang="en-US" dirty="0" smtClean="0"/>
              <a:t>In </a:t>
            </a:r>
            <a:r>
              <a:rPr lang="en-US" dirty="0"/>
              <a:t>the NAL unit header, </a:t>
            </a:r>
            <a:r>
              <a:rPr lang="en-US" dirty="0" smtClean="0"/>
              <a:t>a </a:t>
            </a:r>
            <a:r>
              <a:rPr lang="en-US" dirty="0"/>
              <a:t>set of syntax elements are signaled, </a:t>
            </a:r>
            <a:r>
              <a:rPr lang="en-US" dirty="0" smtClean="0"/>
              <a:t>including e.g., different scalable identifiers or view identifier</a:t>
            </a:r>
          </a:p>
          <a:p>
            <a:pPr lvl="2"/>
            <a:r>
              <a:rPr lang="en-US" dirty="0" smtClean="0"/>
              <a:t>Each may </a:t>
            </a:r>
            <a:r>
              <a:rPr lang="en-US" dirty="0"/>
              <a:t>have a variable length in different coded video sequence and the length can be zero</a:t>
            </a:r>
            <a:r>
              <a:rPr lang="en-US" dirty="0" smtClean="0"/>
              <a:t>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63462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dirty="0" err="1"/>
              <a:t>NAL</a:t>
            </a:r>
            <a:r>
              <a:rPr lang="en-US" dirty="0"/>
              <a:t> unit header map to specify the layout of </a:t>
            </a:r>
            <a:r>
              <a:rPr lang="en-US" dirty="0" err="1"/>
              <a:t>NAL</a:t>
            </a:r>
            <a:r>
              <a:rPr lang="en-US" dirty="0"/>
              <a:t> unit header fields</a:t>
            </a:r>
          </a:p>
          <a:p>
            <a:pPr lvl="1"/>
            <a:r>
              <a:rPr lang="en-US" dirty="0"/>
              <a:t>Each scalability or view dimension corresponding to a syntax element in the </a:t>
            </a:r>
            <a:r>
              <a:rPr lang="en-US" dirty="0" err="1"/>
              <a:t>NAL</a:t>
            </a:r>
            <a:r>
              <a:rPr lang="en-US" dirty="0"/>
              <a:t> unit header has its length specified</a:t>
            </a:r>
          </a:p>
          <a:p>
            <a:pPr lvl="2"/>
            <a:r>
              <a:rPr lang="en-US" dirty="0"/>
              <a:t>such as spatial scalability, temporal scalability, quality scalability or view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Compact representation in the NAL unit header</a:t>
            </a:r>
            <a:endParaRPr lang="en-US" dirty="0"/>
          </a:p>
          <a:p>
            <a:pPr lvl="2"/>
            <a:r>
              <a:rPr lang="en-US" dirty="0"/>
              <a:t>Not the value, but the index can be signaled </a:t>
            </a:r>
            <a:r>
              <a:rPr lang="en-US" dirty="0" smtClean="0"/>
              <a:t>if</a:t>
            </a:r>
          </a:p>
          <a:p>
            <a:pPr lvl="3"/>
            <a:r>
              <a:rPr lang="en-US" dirty="0" smtClean="0"/>
              <a:t>Only M </a:t>
            </a:r>
            <a:r>
              <a:rPr lang="en-US" dirty="0"/>
              <a:t>possible values </a:t>
            </a:r>
            <a:r>
              <a:rPr lang="en-US" dirty="0" smtClean="0"/>
              <a:t>for a </a:t>
            </a:r>
            <a:r>
              <a:rPr lang="en-US" dirty="0"/>
              <a:t>syntax </a:t>
            </a:r>
            <a:r>
              <a:rPr lang="en-US" dirty="0" smtClean="0"/>
              <a:t>element,</a:t>
            </a:r>
          </a:p>
          <a:p>
            <a:pPr lvl="3"/>
            <a:r>
              <a:rPr lang="en-US" dirty="0" smtClean="0"/>
              <a:t>Specific </a:t>
            </a:r>
            <a:r>
              <a:rPr lang="en-US" dirty="0"/>
              <a:t>values can take N </a:t>
            </a:r>
            <a:r>
              <a:rPr lang="en-US" dirty="0" smtClean="0"/>
              <a:t>bits, and</a:t>
            </a:r>
          </a:p>
          <a:p>
            <a:pPr lvl="3"/>
            <a:r>
              <a:rPr lang="en-US" dirty="0" smtClean="0"/>
              <a:t>The length, i.e., 1 </a:t>
            </a:r>
            <a:r>
              <a:rPr lang="en-US" dirty="0"/>
              <a:t>&lt;&lt; Ceil(log2(M+1</a:t>
            </a:r>
            <a:r>
              <a:rPr lang="en-US" dirty="0" smtClean="0"/>
              <a:t>)), can be much smaller than N</a:t>
            </a:r>
          </a:p>
          <a:p>
            <a:pPr lvl="2"/>
            <a:r>
              <a:rPr lang="en-US" dirty="0" smtClean="0"/>
              <a:t>For example, instead of signaling a 10-bit </a:t>
            </a:r>
            <a:r>
              <a:rPr lang="en-US" dirty="0" err="1" smtClean="0"/>
              <a:t>view_id</a:t>
            </a:r>
            <a:r>
              <a:rPr lang="en-US" dirty="0" smtClean="0"/>
              <a:t>, only a 2-bit </a:t>
            </a:r>
            <a:r>
              <a:rPr lang="en-US" dirty="0" err="1" smtClean="0"/>
              <a:t>view_idx</a:t>
            </a:r>
            <a:r>
              <a:rPr lang="en-US" dirty="0" smtClean="0"/>
              <a:t> is signaled in the NAL unit header, if </a:t>
            </a:r>
          </a:p>
          <a:p>
            <a:pPr lvl="3"/>
            <a:r>
              <a:rPr lang="en-US" dirty="0" smtClean="0"/>
              <a:t>A </a:t>
            </a:r>
            <a:r>
              <a:rPr lang="en-US" dirty="0"/>
              <a:t>selected set of views have </a:t>
            </a:r>
            <a:r>
              <a:rPr lang="en-US" dirty="0" smtClean="0"/>
              <a:t>four instances </a:t>
            </a:r>
            <a:r>
              <a:rPr lang="en-US" dirty="0"/>
              <a:t>of </a:t>
            </a:r>
            <a:r>
              <a:rPr lang="en-US" dirty="0" err="1"/>
              <a:t>view_id</a:t>
            </a:r>
            <a:r>
              <a:rPr lang="en-US" dirty="0"/>
              <a:t> values </a:t>
            </a:r>
            <a:r>
              <a:rPr lang="en-US" dirty="0" smtClean="0"/>
              <a:t>45</a:t>
            </a:r>
            <a:r>
              <a:rPr lang="en-US" dirty="0"/>
              <a:t>, 50, 55, </a:t>
            </a:r>
            <a:r>
              <a:rPr lang="en-US" dirty="0" smtClean="0"/>
              <a:t>60</a:t>
            </a:r>
          </a:p>
          <a:p>
            <a:pPr lvl="2"/>
            <a:r>
              <a:rPr lang="en-US" dirty="0" smtClean="0"/>
              <a:t>A view index to ID table is signaled </a:t>
            </a:r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6619" y="2290575"/>
            <a:ext cx="5943600" cy="557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558643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(1/2)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scalable </a:t>
            </a:r>
            <a:r>
              <a:rPr lang="en-US" dirty="0" err="1"/>
              <a:t>bitstream</a:t>
            </a:r>
            <a:r>
              <a:rPr lang="en-US" dirty="0"/>
              <a:t> with </a:t>
            </a:r>
            <a:r>
              <a:rPr lang="en-US" dirty="0" err="1"/>
              <a:t>QVGA</a:t>
            </a:r>
            <a:r>
              <a:rPr lang="en-US" dirty="0"/>
              <a:t> to VGA spatial scalability while each dependency layer has 3 temporal layers. </a:t>
            </a:r>
            <a:r>
              <a:rPr lang="en-US" dirty="0" smtClean="0">
                <a:solidFill>
                  <a:srgbClr val="FF0000"/>
                </a:solidFill>
              </a:rPr>
              <a:t>3 bits</a:t>
            </a:r>
          </a:p>
          <a:p>
            <a:pPr lvl="1"/>
            <a:r>
              <a:rPr lang="en-US" dirty="0" err="1"/>
              <a:t>priority_id</a:t>
            </a:r>
            <a:r>
              <a:rPr lang="en-US" dirty="0"/>
              <a:t>: not present</a:t>
            </a:r>
          </a:p>
          <a:p>
            <a:pPr lvl="1"/>
            <a:r>
              <a:rPr lang="en-US" dirty="0" err="1"/>
              <a:t>temporal_id</a:t>
            </a:r>
            <a:r>
              <a:rPr lang="en-US" dirty="0"/>
              <a:t>: 2 bits</a:t>
            </a:r>
          </a:p>
          <a:p>
            <a:pPr lvl="1"/>
            <a:r>
              <a:rPr lang="en-US" dirty="0" err="1"/>
              <a:t>dependency_id</a:t>
            </a:r>
            <a:r>
              <a:rPr lang="en-US" dirty="0"/>
              <a:t>: 1 bit</a:t>
            </a:r>
          </a:p>
          <a:p>
            <a:pPr lvl="1"/>
            <a:r>
              <a:rPr lang="en-US" dirty="0" err="1"/>
              <a:t>quality_id</a:t>
            </a:r>
            <a:r>
              <a:rPr lang="en-US" dirty="0"/>
              <a:t>: not present</a:t>
            </a:r>
          </a:p>
          <a:p>
            <a:pPr lvl="1"/>
            <a:r>
              <a:rPr lang="en-US" dirty="0" err="1"/>
              <a:t>view_idx</a:t>
            </a:r>
            <a:r>
              <a:rPr lang="en-US" dirty="0"/>
              <a:t>: not present</a:t>
            </a:r>
          </a:p>
          <a:p>
            <a:r>
              <a:rPr lang="en-US" dirty="0"/>
              <a:t>A stereoscopic </a:t>
            </a:r>
            <a:r>
              <a:rPr lang="en-US" dirty="0" err="1"/>
              <a:t>bitstream</a:t>
            </a:r>
            <a:r>
              <a:rPr lang="en-US" dirty="0"/>
              <a:t> with multiple (2) spatial layers for each view, each of which has up to 3 temporal </a:t>
            </a:r>
            <a:r>
              <a:rPr lang="en-US" dirty="0" smtClean="0"/>
              <a:t>layers. </a:t>
            </a:r>
            <a:r>
              <a:rPr lang="en-US" dirty="0" smtClean="0">
                <a:solidFill>
                  <a:srgbClr val="FF0000"/>
                </a:solidFill>
              </a:rPr>
              <a:t>4 bits</a:t>
            </a:r>
            <a:endParaRPr lang="en-US" dirty="0" smtClean="0"/>
          </a:p>
          <a:p>
            <a:pPr lvl="1"/>
            <a:r>
              <a:rPr lang="en-US" dirty="0" err="1"/>
              <a:t>priority_id</a:t>
            </a:r>
            <a:r>
              <a:rPr lang="en-US" dirty="0"/>
              <a:t>: not present</a:t>
            </a:r>
          </a:p>
          <a:p>
            <a:pPr lvl="1"/>
            <a:r>
              <a:rPr lang="en-US" dirty="0" err="1"/>
              <a:t>temparal_id</a:t>
            </a:r>
            <a:r>
              <a:rPr lang="en-US" dirty="0"/>
              <a:t>: 2 bits</a:t>
            </a:r>
          </a:p>
          <a:p>
            <a:pPr lvl="1"/>
            <a:r>
              <a:rPr lang="en-US" dirty="0" err="1"/>
              <a:t>dependency_id</a:t>
            </a:r>
            <a:r>
              <a:rPr lang="en-US" dirty="0"/>
              <a:t>: 1 bit</a:t>
            </a:r>
          </a:p>
          <a:p>
            <a:pPr lvl="1"/>
            <a:r>
              <a:rPr lang="en-US" dirty="0" err="1"/>
              <a:t>quality_id</a:t>
            </a:r>
            <a:r>
              <a:rPr lang="en-US" dirty="0"/>
              <a:t>: not present</a:t>
            </a:r>
          </a:p>
          <a:p>
            <a:pPr lvl="1"/>
            <a:r>
              <a:rPr lang="en-US" dirty="0" err="1"/>
              <a:t>view_idx</a:t>
            </a:r>
            <a:r>
              <a:rPr lang="en-US" dirty="0"/>
              <a:t>: 1 bit</a:t>
            </a:r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62397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(2/2</a:t>
            </a:r>
            <a:r>
              <a:rPr lang="en-US" dirty="0"/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A </a:t>
            </a:r>
            <a:r>
              <a:rPr lang="en-US" sz="1800" dirty="0" err="1"/>
              <a:t>multiview</a:t>
            </a:r>
            <a:r>
              <a:rPr lang="en-US" sz="1800" dirty="0"/>
              <a:t> </a:t>
            </a:r>
            <a:r>
              <a:rPr lang="en-US" sz="1800" dirty="0" err="1"/>
              <a:t>bitstream</a:t>
            </a:r>
            <a:r>
              <a:rPr lang="en-US" sz="1800" dirty="0"/>
              <a:t> contains 8 views, each has two quality </a:t>
            </a:r>
            <a:r>
              <a:rPr lang="en-US" sz="1800" dirty="0" smtClean="0"/>
              <a:t>layers, hierarchical </a:t>
            </a:r>
            <a:r>
              <a:rPr lang="en-US" sz="1800" dirty="0"/>
              <a:t>B prediction structure with a GOP Size 16 (thus 4 temporal layers</a:t>
            </a:r>
            <a:r>
              <a:rPr lang="en-US" sz="1800" dirty="0" smtClean="0"/>
              <a:t>). </a:t>
            </a:r>
            <a:r>
              <a:rPr lang="en-US" sz="1800" dirty="0" smtClean="0">
                <a:solidFill>
                  <a:srgbClr val="FF0000"/>
                </a:solidFill>
              </a:rPr>
              <a:t>7 bits</a:t>
            </a:r>
            <a:endParaRPr lang="en-US" sz="1800" dirty="0" smtClean="0"/>
          </a:p>
          <a:p>
            <a:pPr lvl="1"/>
            <a:r>
              <a:rPr lang="en-US" sz="1600" dirty="0" err="1"/>
              <a:t>priority_id</a:t>
            </a:r>
            <a:r>
              <a:rPr lang="en-US" sz="1600" dirty="0"/>
              <a:t>: not present</a:t>
            </a:r>
          </a:p>
          <a:p>
            <a:pPr lvl="1"/>
            <a:r>
              <a:rPr lang="en-US" sz="1600" dirty="0" err="1"/>
              <a:t>temparal_id</a:t>
            </a:r>
            <a:r>
              <a:rPr lang="en-US" sz="1600" dirty="0"/>
              <a:t>: 3 bits</a:t>
            </a:r>
          </a:p>
          <a:p>
            <a:pPr lvl="1"/>
            <a:r>
              <a:rPr lang="en-US" sz="1600" dirty="0" err="1"/>
              <a:t>dependency_id</a:t>
            </a:r>
            <a:r>
              <a:rPr lang="en-US" sz="1600" dirty="0"/>
              <a:t>: not present</a:t>
            </a:r>
          </a:p>
          <a:p>
            <a:pPr lvl="1"/>
            <a:r>
              <a:rPr lang="en-US" sz="1600" dirty="0" err="1"/>
              <a:t>quality_id</a:t>
            </a:r>
            <a:r>
              <a:rPr lang="en-US" sz="1600" dirty="0"/>
              <a:t>: 1 bit</a:t>
            </a:r>
          </a:p>
          <a:p>
            <a:pPr lvl="1"/>
            <a:r>
              <a:rPr lang="en-US" sz="1600" dirty="0" err="1"/>
              <a:t>view_idx</a:t>
            </a:r>
            <a:r>
              <a:rPr lang="en-US" sz="1600" dirty="0"/>
              <a:t>: 3 </a:t>
            </a:r>
            <a:r>
              <a:rPr lang="en-US" sz="1600" dirty="0" smtClean="0"/>
              <a:t>bits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xmlns="" val="782567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Syntax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</a:p>
          <a:p>
            <a:pPr lvl="1"/>
            <a:r>
              <a:rPr lang="en-US" dirty="0"/>
              <a:t>NAL unit header map </a:t>
            </a:r>
            <a:r>
              <a:rPr lang="en-US" dirty="0" smtClean="0"/>
              <a:t>Parameter Set (</a:t>
            </a:r>
            <a:r>
              <a:rPr lang="en-US" dirty="0"/>
              <a:t>NPS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Signaling how many bits are used to signal each syntax element</a:t>
            </a:r>
            <a:endParaRPr lang="en-US" dirty="0"/>
          </a:p>
          <a:p>
            <a:pPr lvl="2"/>
            <a:r>
              <a:rPr lang="en-US" dirty="0" smtClean="0"/>
              <a:t>Including also the view index to ID table</a:t>
            </a:r>
          </a:p>
          <a:p>
            <a:pPr lvl="2"/>
            <a:r>
              <a:rPr lang="en-US" dirty="0" smtClean="0"/>
              <a:t>It is extensible for more syntax elements</a:t>
            </a:r>
          </a:p>
          <a:p>
            <a:pPr lvl="1"/>
            <a:r>
              <a:rPr lang="en-US" dirty="0" smtClean="0"/>
              <a:t>The ID of a NPS is included in the SPS</a:t>
            </a:r>
          </a:p>
          <a:p>
            <a:pPr lvl="1"/>
            <a:r>
              <a:rPr lang="en-US" dirty="0" smtClean="0"/>
              <a:t>Fixed length NAL unit header for a coded video sequence</a:t>
            </a:r>
          </a:p>
          <a:p>
            <a:pPr lvl="2"/>
            <a:r>
              <a:rPr lang="en-US" dirty="0" smtClean="0"/>
              <a:t>NPS and SPS always have 1-byte NAL unit </a:t>
            </a:r>
            <a:r>
              <a:rPr lang="en-US" dirty="0" smtClean="0"/>
              <a:t>header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13212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QCT_2009_TEMPLATE_Confidential_FINAL">
  <a:themeElements>
    <a:clrScheme name="QCT 2009 Template">
      <a:dk1>
        <a:srgbClr val="000000"/>
      </a:dk1>
      <a:lt1>
        <a:srgbClr val="FFFFFF"/>
      </a:lt1>
      <a:dk2>
        <a:srgbClr val="636568"/>
      </a:dk2>
      <a:lt2>
        <a:srgbClr val="A8A9AC"/>
      </a:lt2>
      <a:accent1>
        <a:srgbClr val="5D6D93"/>
      </a:accent1>
      <a:accent2>
        <a:srgbClr val="911C1F"/>
      </a:accent2>
      <a:accent3>
        <a:srgbClr val="BFAC31"/>
      </a:accent3>
      <a:accent4>
        <a:srgbClr val="C45C04"/>
      </a:accent4>
      <a:accent5>
        <a:srgbClr val="5D8165"/>
      </a:accent5>
      <a:accent6>
        <a:srgbClr val="A8A9AC"/>
      </a:accent6>
      <a:hlink>
        <a:srgbClr val="636568"/>
      </a:hlink>
      <a:folHlink>
        <a:srgbClr val="4C5978"/>
      </a:folHlink>
    </a:clrScheme>
    <a:fontScheme name="QCT_PPT_Master2006_ConfProprietaryRev5.06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QCT_PPT_Master2006_ConfProprietaryRev5.06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_PPT_Master2006_ConfProprietaryRev5.06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_PPT_Master2006_ConfProprietaryRev5.06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_PPT_Master2006_ConfProprietaryRev5.06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_PPT_Master2006_ConfProprietaryRev5.06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_PPT_Master2006_ConfProprietaryRev5.06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13">
        <a:dk1>
          <a:srgbClr val="000000"/>
        </a:dk1>
        <a:lt1>
          <a:srgbClr val="FFFFFF"/>
        </a:lt1>
        <a:dk2>
          <a:srgbClr val="333333"/>
        </a:dk2>
        <a:lt2>
          <a:srgbClr val="4E677E"/>
        </a:lt2>
        <a:accent1>
          <a:srgbClr val="6685A2"/>
        </a:accent1>
        <a:accent2>
          <a:srgbClr val="7EA446"/>
        </a:accent2>
        <a:accent3>
          <a:srgbClr val="FFFFFF"/>
        </a:accent3>
        <a:accent4>
          <a:srgbClr val="000000"/>
        </a:accent4>
        <a:accent5>
          <a:srgbClr val="B8C2CE"/>
        </a:accent5>
        <a:accent6>
          <a:srgbClr val="72943F"/>
        </a:accent6>
        <a:hlink>
          <a:srgbClr val="B97C3F"/>
        </a:hlink>
        <a:folHlink>
          <a:srgbClr val="51692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_PPT_Master2006_ConfProprietaryRev5.06 14">
        <a:dk1>
          <a:srgbClr val="000000"/>
        </a:dk1>
        <a:lt1>
          <a:srgbClr val="FFFFFF"/>
        </a:lt1>
        <a:dk2>
          <a:srgbClr val="333333"/>
        </a:dk2>
        <a:lt2>
          <a:srgbClr val="B2B2B2"/>
        </a:lt2>
        <a:accent1>
          <a:srgbClr val="6685A2"/>
        </a:accent1>
        <a:accent2>
          <a:srgbClr val="7EA446"/>
        </a:accent2>
        <a:accent3>
          <a:srgbClr val="FFFFFF"/>
        </a:accent3>
        <a:accent4>
          <a:srgbClr val="000000"/>
        </a:accent4>
        <a:accent5>
          <a:srgbClr val="B8C2CE"/>
        </a:accent5>
        <a:accent6>
          <a:srgbClr val="72943F"/>
        </a:accent6>
        <a:hlink>
          <a:srgbClr val="B97C3F"/>
        </a:hlink>
        <a:folHlink>
          <a:srgbClr val="51692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5921</TotalTime>
  <Words>602</Words>
  <Application>Microsoft Office PowerPoint</Application>
  <PresentationFormat>On-screen Show (4:3)</PresentationFormat>
  <Paragraphs>69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QCT_2009_TEMPLATE_Confidential_FINAL</vt:lpstr>
      <vt:lpstr>JCTVC-G336: Unified NAL unit header design for HEVC and its extensions</vt:lpstr>
      <vt:lpstr>Introduction</vt:lpstr>
      <vt:lpstr>Proposal</vt:lpstr>
      <vt:lpstr>Proposal</vt:lpstr>
      <vt:lpstr>Examples (1/2)</vt:lpstr>
      <vt:lpstr>Examples (2/2)</vt:lpstr>
      <vt:lpstr>Syntax</vt:lpstr>
    </vt:vector>
  </TitlesOfParts>
  <Company>Qualcomm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Qualcomm</dc:creator>
  <cp:lastModifiedBy>Ye-Kui Wang</cp:lastModifiedBy>
  <cp:revision>533</cp:revision>
  <cp:lastPrinted>2005-08-27T17:58:21Z</cp:lastPrinted>
  <dcterms:created xsi:type="dcterms:W3CDTF">2009-11-28T03:23:23Z</dcterms:created>
  <dcterms:modified xsi:type="dcterms:W3CDTF">2011-11-22T16:16:24Z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910583711</vt:i4>
  </property>
  <property fmtid="{D5CDD505-2E9C-101B-9397-08002B2CF9AE}" pid="3" name="_NewReviewCycle">
    <vt:lpwstr/>
  </property>
  <property fmtid="{D5CDD505-2E9C-101B-9397-08002B2CF9AE}" pid="4" name="_EmailSubject">
    <vt:lpwstr>Presentation slides</vt:lpwstr>
  </property>
  <property fmtid="{D5CDD505-2E9C-101B-9397-08002B2CF9AE}" pid="5" name="_AuthorEmail">
    <vt:lpwstr>cheny@qualcomm.com</vt:lpwstr>
  </property>
  <property fmtid="{D5CDD505-2E9C-101B-9397-08002B2CF9AE}" pid="6" name="_AuthorEmailDisplayName">
    <vt:lpwstr>Chen, Ying</vt:lpwstr>
  </property>
  <property fmtid="{D5CDD505-2E9C-101B-9397-08002B2CF9AE}" pid="7" name="_PreviousAdHocReviewCycleID">
    <vt:i4>1522683342</vt:i4>
  </property>
</Properties>
</file>