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50" r:id="rId2"/>
    <p:sldId id="416" r:id="rId3"/>
    <p:sldId id="435" r:id="rId4"/>
    <p:sldId id="437" r:id="rId5"/>
    <p:sldId id="438" r:id="rId6"/>
    <p:sldId id="439" r:id="rId7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2C3"/>
    <a:srgbClr val="A2A2A2"/>
    <a:srgbClr val="BC443A"/>
    <a:srgbClr val="C13535"/>
    <a:srgbClr val="3E3233"/>
    <a:srgbClr val="333333"/>
    <a:srgbClr val="7C7570"/>
    <a:srgbClr val="678D32"/>
    <a:srgbClr val="89B259"/>
    <a:srgbClr val="97C06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6" autoAdjust="0"/>
    <p:restoredTop sz="91130" autoAdjust="0"/>
  </p:normalViewPr>
  <p:slideViewPr>
    <p:cSldViewPr>
      <p:cViewPr>
        <p:scale>
          <a:sx n="80" d="100"/>
          <a:sy n="80" d="100"/>
        </p:scale>
        <p:origin x="-1992" y="-336"/>
      </p:cViewPr>
      <p:guideLst>
        <p:guide orient="horz" pos="4024"/>
        <p:guide pos="1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tx2"/>
                </a:solidFill>
              </a:rPr>
              <a:t>PAGE</a:t>
            </a:r>
            <a:r>
              <a:rPr lang="en-US" sz="600" dirty="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 dirty="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JCTVC-E401</a:t>
            </a:r>
            <a:endParaRPr lang="en-US" sz="1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PAGE</a:t>
            </a:r>
            <a:r>
              <a:rPr lang="en-US" sz="600" dirty="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err="1" smtClean="0"/>
              <a:t>JCTVC-G330</a:t>
            </a:r>
            <a:r>
              <a:rPr lang="en-US" sz="3200" dirty="0" smtClean="0"/>
              <a:t>: Syntax </a:t>
            </a:r>
            <a:r>
              <a:rPr lang="en-US" sz="3200" dirty="0"/>
              <a:t>elements in adaptation parameter set</a:t>
            </a:r>
            <a:endParaRPr lang="en-US" sz="3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Ying Chen, Ye-Kui Wang, and Marta Karczewicz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APS currently contains ALF and </a:t>
            </a:r>
            <a:r>
              <a:rPr lang="en-US" dirty="0" smtClean="0"/>
              <a:t>SAO parameters</a:t>
            </a:r>
            <a:endParaRPr lang="en-US" dirty="0" smtClean="0"/>
          </a:p>
          <a:p>
            <a:pPr lvl="1"/>
            <a:r>
              <a:rPr lang="en-US" dirty="0" smtClean="0"/>
              <a:t>Picture/slice level parameter sets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ID</a:t>
            </a:r>
            <a:r>
              <a:rPr lang="en-US" dirty="0" smtClean="0"/>
              <a:t> </a:t>
            </a:r>
            <a:r>
              <a:rPr lang="en-US" dirty="0" smtClean="0"/>
              <a:t>of a APS is </a:t>
            </a:r>
            <a:r>
              <a:rPr lang="en-US" dirty="0" smtClean="0"/>
              <a:t>(optionally) signaled </a:t>
            </a:r>
            <a:r>
              <a:rPr lang="en-US" dirty="0" smtClean="0"/>
              <a:t>in the slice header</a:t>
            </a:r>
            <a:endParaRPr lang="en-US" dirty="0"/>
          </a:p>
          <a:p>
            <a:pPr lvl="1"/>
            <a:r>
              <a:rPr lang="en-US" dirty="0" smtClean="0"/>
              <a:t>Multiple slices </a:t>
            </a:r>
            <a:r>
              <a:rPr lang="en-US" dirty="0" smtClean="0"/>
              <a:t>(of the same or different pictures) can </a:t>
            </a:r>
            <a:r>
              <a:rPr lang="en-US" dirty="0" smtClean="0"/>
              <a:t>share the same APS</a:t>
            </a:r>
          </a:p>
          <a:p>
            <a:endParaRPr lang="en-US" dirty="0"/>
          </a:p>
          <a:p>
            <a:r>
              <a:rPr lang="en-US" dirty="0" smtClean="0"/>
              <a:t>Following the spirit of APS, more syntax elements in slice header or picture parameter set may be considered to be put into the APS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 Picture List Construction (RPLC) syntax </a:t>
            </a:r>
            <a:r>
              <a:rPr lang="en-US" dirty="0" smtClean="0"/>
              <a:t>in </a:t>
            </a:r>
            <a:r>
              <a:rPr lang="en-US" dirty="0" smtClean="0"/>
              <a:t>slice header</a:t>
            </a:r>
            <a:endParaRPr lang="en-US" dirty="0"/>
          </a:p>
          <a:p>
            <a:pPr lvl="1"/>
            <a:r>
              <a:rPr lang="en-US" dirty="0" err="1"/>
              <a:t>num_ref_idx_lX_active_minus1</a:t>
            </a:r>
            <a:endParaRPr lang="en-US" dirty="0" smtClean="0"/>
          </a:p>
          <a:p>
            <a:pPr lvl="1"/>
            <a:r>
              <a:rPr lang="en-US" dirty="0" err="1" smtClean="0"/>
              <a:t>ref_pic_list_modification</a:t>
            </a:r>
            <a:r>
              <a:rPr lang="en-US" dirty="0"/>
              <a:t>( 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err="1"/>
              <a:t>ref_pic_list_combination</a:t>
            </a:r>
            <a:r>
              <a:rPr lang="en-US" dirty="0"/>
              <a:t>( 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Note that RPLC syntax can differ for different slices in one picture</a:t>
            </a:r>
            <a:endParaRPr lang="en-US" dirty="0"/>
          </a:p>
          <a:p>
            <a:r>
              <a:rPr lang="en-US" dirty="0" smtClean="0"/>
              <a:t>The following options seem all acceptable</a:t>
            </a:r>
            <a:endParaRPr lang="en-US" dirty="0" smtClean="0"/>
          </a:p>
          <a:p>
            <a:pPr lvl="1"/>
            <a:r>
              <a:rPr lang="en-US" dirty="0" smtClean="0"/>
              <a:t>All </a:t>
            </a:r>
            <a:r>
              <a:rPr lang="en-US" dirty="0"/>
              <a:t>slices in one picture must refer to the same </a:t>
            </a:r>
            <a:r>
              <a:rPr lang="en-US" dirty="0" smtClean="0"/>
              <a:t>APS, with two options</a:t>
            </a:r>
          </a:p>
          <a:p>
            <a:pPr lvl="2"/>
            <a:r>
              <a:rPr lang="en-US" dirty="0" smtClean="0"/>
              <a:t>RPLC present </a:t>
            </a:r>
            <a:r>
              <a:rPr lang="en-US" dirty="0"/>
              <a:t>only </a:t>
            </a:r>
            <a:r>
              <a:rPr lang="en-US" dirty="0" smtClean="0"/>
              <a:t>in </a:t>
            </a:r>
            <a:r>
              <a:rPr lang="en-US" dirty="0"/>
              <a:t>the slice header, not in the </a:t>
            </a:r>
            <a:r>
              <a:rPr lang="en-US" dirty="0" smtClean="0"/>
              <a:t>APS – as current</a:t>
            </a:r>
            <a:endParaRPr lang="en-US" dirty="0"/>
          </a:p>
          <a:p>
            <a:pPr lvl="2"/>
            <a:r>
              <a:rPr lang="en-US" dirty="0" err="1" smtClean="0"/>
              <a:t>RPLC</a:t>
            </a:r>
            <a:r>
              <a:rPr lang="en-US" dirty="0" smtClean="0"/>
              <a:t> present in APS, optionally in slice header</a:t>
            </a:r>
          </a:p>
          <a:p>
            <a:pPr lvl="1"/>
            <a:r>
              <a:rPr lang="en-US" dirty="0" smtClean="0"/>
              <a:t>If slices in a picture can refer to multiple </a:t>
            </a:r>
            <a:r>
              <a:rPr lang="en-US" dirty="0" err="1" smtClean="0"/>
              <a:t>APSs</a:t>
            </a:r>
            <a:endParaRPr lang="en-US" dirty="0" smtClean="0"/>
          </a:p>
          <a:p>
            <a:pPr lvl="2"/>
            <a:r>
              <a:rPr lang="en-US" dirty="0" err="1" smtClean="0"/>
              <a:t>RPLC</a:t>
            </a:r>
            <a:r>
              <a:rPr lang="en-US" dirty="0" smtClean="0"/>
              <a:t> only in APS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9874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Decoded picture buffer management related </a:t>
            </a:r>
            <a:r>
              <a:rPr lang="en-US" dirty="0" smtClean="0"/>
              <a:t>syntax</a:t>
            </a:r>
            <a:endParaRPr lang="en-US" dirty="0" smtClean="0"/>
          </a:p>
          <a:p>
            <a:pPr lvl="1"/>
            <a:r>
              <a:rPr lang="en-US" dirty="0" smtClean="0"/>
              <a:t>Reference </a:t>
            </a:r>
            <a:r>
              <a:rPr lang="en-US" dirty="0"/>
              <a:t>picture marking </a:t>
            </a:r>
            <a:r>
              <a:rPr lang="en-US" dirty="0" smtClean="0"/>
              <a:t>syntax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OR: </a:t>
            </a:r>
            <a:r>
              <a:rPr lang="en-US" dirty="0" smtClean="0"/>
              <a:t>Reference Picture Set </a:t>
            </a:r>
            <a:r>
              <a:rPr lang="en-US" dirty="0"/>
              <a:t>(</a:t>
            </a:r>
            <a:r>
              <a:rPr lang="en-US" dirty="0" smtClean="0"/>
              <a:t>RPS</a:t>
            </a:r>
            <a:r>
              <a:rPr lang="en-US" dirty="0" smtClean="0"/>
              <a:t>) syntax</a:t>
            </a:r>
            <a:endParaRPr lang="en-US" dirty="0" smtClean="0"/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The following options seem all acceptable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 slice header, not in APS, as in the current design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 APS, not in slice header, with two possible options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Keep </a:t>
            </a:r>
            <a:r>
              <a:rPr lang="en-US" dirty="0" err="1" smtClean="0">
                <a:solidFill>
                  <a:schemeClr val="tx1"/>
                </a:solidFill>
              </a:rPr>
              <a:t>RPS’s</a:t>
            </a:r>
            <a:r>
              <a:rPr lang="en-US" dirty="0" smtClean="0">
                <a:solidFill>
                  <a:schemeClr val="tx1"/>
                </a:solidFill>
              </a:rPr>
              <a:t> in PPS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No </a:t>
            </a:r>
            <a:r>
              <a:rPr lang="en-US" dirty="0" err="1" smtClean="0">
                <a:solidFill>
                  <a:schemeClr val="tx1"/>
                </a:solidFill>
              </a:rPr>
              <a:t>RPS</a:t>
            </a:r>
            <a:r>
              <a:rPr lang="en-US" dirty="0" smtClean="0">
                <a:solidFill>
                  <a:schemeClr val="tx1"/>
                </a:solidFill>
              </a:rPr>
              <a:t> in PPS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Advantage: signaling looks simple</a:t>
            </a:r>
          </a:p>
          <a:p>
            <a:pPr lvl="3"/>
            <a:r>
              <a:rPr lang="en-US" dirty="0" smtClean="0">
                <a:solidFill>
                  <a:schemeClr val="tx1"/>
                </a:solidFill>
              </a:rPr>
              <a:t>Disadvantage: A larger number of </a:t>
            </a:r>
            <a:r>
              <a:rPr lang="en-US" dirty="0" smtClean="0">
                <a:solidFill>
                  <a:schemeClr val="tx1"/>
                </a:solidFill>
              </a:rPr>
              <a:t>APS’s </a:t>
            </a:r>
            <a:r>
              <a:rPr lang="en-US" dirty="0" smtClean="0">
                <a:solidFill>
                  <a:schemeClr val="tx1"/>
                </a:solidFill>
              </a:rPr>
              <a:t>are needed to signal the </a:t>
            </a:r>
            <a:r>
              <a:rPr lang="en-US" dirty="0" smtClean="0">
                <a:solidFill>
                  <a:schemeClr val="tx1"/>
                </a:solidFill>
              </a:rPr>
              <a:t>RPS’s </a:t>
            </a:r>
            <a:r>
              <a:rPr lang="en-US" dirty="0" smtClean="0">
                <a:solidFill>
                  <a:schemeClr val="tx1"/>
                </a:solidFill>
              </a:rPr>
              <a:t>for all the pictures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731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Quantization matrices</a:t>
            </a:r>
          </a:p>
          <a:p>
            <a:pPr lvl="1"/>
            <a:r>
              <a:rPr lang="en-US" dirty="0" smtClean="0"/>
              <a:t>Too large to be put in PPS or </a:t>
            </a:r>
            <a:r>
              <a:rPr lang="en-US" dirty="0" err="1" smtClean="0"/>
              <a:t>SPS</a:t>
            </a:r>
            <a:endParaRPr lang="en-US" dirty="0"/>
          </a:p>
          <a:p>
            <a:pPr lvl="1"/>
            <a:r>
              <a:rPr lang="en-US" dirty="0" smtClean="0"/>
              <a:t>Either put them in APS or slice header, but not in both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Weighted prediction table</a:t>
            </a:r>
          </a:p>
          <a:p>
            <a:pPr lvl="1"/>
            <a:r>
              <a:rPr lang="en-US" dirty="0" smtClean="0"/>
              <a:t>Should be signaled in the same way as </a:t>
            </a:r>
            <a:r>
              <a:rPr lang="en-US" dirty="0" smtClean="0"/>
              <a:t>RPLC syntax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676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 for one combination provided 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RPLC </a:t>
            </a:r>
            <a:r>
              <a:rPr lang="en-US" dirty="0" smtClean="0"/>
              <a:t>in APS, slice header may optionally overwrite it</a:t>
            </a:r>
          </a:p>
          <a:p>
            <a:r>
              <a:rPr lang="en-US" dirty="0" err="1" smtClean="0"/>
              <a:t>RPS</a:t>
            </a:r>
            <a:r>
              <a:rPr lang="en-US" dirty="0" smtClean="0"/>
              <a:t> in PPS and APS, not in slice header</a:t>
            </a:r>
          </a:p>
          <a:p>
            <a:r>
              <a:rPr lang="en-US" dirty="0" smtClean="0"/>
              <a:t>Quantization matrices only </a:t>
            </a:r>
            <a:r>
              <a:rPr lang="en-US" smtClean="0"/>
              <a:t>in </a:t>
            </a:r>
            <a:r>
              <a:rPr lang="en-US" smtClean="0"/>
              <a:t>APS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51321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5837</TotalTime>
  <Words>253</Words>
  <Application>Microsoft Office PowerPoint</Application>
  <PresentationFormat>On-screen Show (4:3)</PresentationFormat>
  <Paragraphs>50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QCT_2009_TEMPLATE_Confidential_FINAL</vt:lpstr>
      <vt:lpstr>JCTVC-G330: Syntax elements in adaptation parameter set</vt:lpstr>
      <vt:lpstr>Introduction</vt:lpstr>
      <vt:lpstr>Discussions</vt:lpstr>
      <vt:lpstr>Discussions</vt:lpstr>
      <vt:lpstr>Discussions</vt:lpstr>
      <vt:lpstr>Syntax for one combination provided for example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Ye-Kui Wang</cp:lastModifiedBy>
  <cp:revision>509</cp:revision>
  <cp:lastPrinted>2005-08-27T17:58:21Z</cp:lastPrinted>
  <dcterms:created xsi:type="dcterms:W3CDTF">2009-11-28T03:23:23Z</dcterms:created>
  <dcterms:modified xsi:type="dcterms:W3CDTF">2011-11-20T22:05:47Z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1444954047</vt:i4>
  </property>
  <property fmtid="{D5CDD505-2E9C-101B-9397-08002B2CF9AE}" pid="3" name="_NewReviewCycle">
    <vt:lpwstr/>
  </property>
  <property fmtid="{D5CDD505-2E9C-101B-9397-08002B2CF9AE}" pid="4" name="_EmailSubject">
    <vt:lpwstr>Presentation slides</vt:lpwstr>
  </property>
  <property fmtid="{D5CDD505-2E9C-101B-9397-08002B2CF9AE}" pid="5" name="_AuthorEmail">
    <vt:lpwstr>cheny@qualcomm.com</vt:lpwstr>
  </property>
  <property fmtid="{D5CDD505-2E9C-101B-9397-08002B2CF9AE}" pid="6" name="_AuthorEmailDisplayName">
    <vt:lpwstr>Chen, Ying</vt:lpwstr>
  </property>
  <property fmtid="{D5CDD505-2E9C-101B-9397-08002B2CF9AE}" pid="7" name="_PreviousAdHocReviewCycleID">
    <vt:i4>1522683342</vt:i4>
  </property>
</Properties>
</file>