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50" r:id="rId2"/>
    <p:sldId id="416" r:id="rId3"/>
    <p:sldId id="417" r:id="rId4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1992" y="-336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JCTVC-G317 </a:t>
            </a:r>
            <a:r>
              <a:rPr lang="en-US" sz="3200" dirty="0" smtClean="0"/>
              <a:t>Dependency and loop filtering control over tile boundaries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Ye-Kui Wang, Ying Chen, </a:t>
            </a:r>
            <a:r>
              <a:rPr lang="en-US" dirty="0" smtClean="0"/>
              <a:t>In Suk Chong, Muhammed Coban, Marta Karczewicz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r>
              <a:rPr lang="en-US" dirty="0" smtClean="0"/>
              <a:t>To enable control of </a:t>
            </a:r>
            <a:r>
              <a:rPr lang="en-US" dirty="0" smtClean="0"/>
              <a:t>in-picture prediction between tiles individually for each vertical or horizontal tile </a:t>
            </a:r>
            <a:r>
              <a:rPr lang="en-US" dirty="0" smtClean="0"/>
              <a:t>boundary</a:t>
            </a:r>
          </a:p>
          <a:p>
            <a:pPr lvl="1"/>
            <a:r>
              <a:rPr lang="en-US" dirty="0" smtClean="0"/>
              <a:t>In-picture prediction: </a:t>
            </a:r>
            <a:r>
              <a:rPr lang="en-US" dirty="0" smtClean="0"/>
              <a:t>pixel value prediction, motion prediction, coding mode prediction, and entropy coding context prediction</a:t>
            </a:r>
            <a:endParaRPr lang="en-US" dirty="0" smtClean="0"/>
          </a:p>
          <a:p>
            <a:r>
              <a:rPr lang="en-US" dirty="0" smtClean="0"/>
              <a:t>To enable control of loop filtering </a:t>
            </a:r>
            <a:r>
              <a:rPr lang="en-US" dirty="0" smtClean="0"/>
              <a:t>operations individually for each vertical or horizontal tile </a:t>
            </a:r>
            <a:r>
              <a:rPr lang="en-US" dirty="0" smtClean="0"/>
              <a:t>boundary</a:t>
            </a:r>
          </a:p>
          <a:p>
            <a:pPr lvl="1"/>
            <a:r>
              <a:rPr lang="en-US" dirty="0" smtClean="0"/>
              <a:t>Loop filtering operations: </a:t>
            </a:r>
            <a:r>
              <a:rPr lang="en-US" dirty="0" err="1" smtClean="0"/>
              <a:t>deblocking</a:t>
            </a:r>
            <a:r>
              <a:rPr lang="en-US" dirty="0" smtClean="0"/>
              <a:t>, ALF, and SAO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1082887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some scenarios, it is ideal to code one or more regions covered by different tiles completely independently, while tiles inside each region may be predicted from each other. </a:t>
            </a:r>
            <a:endParaRPr lang="en-US" dirty="0" smtClean="0"/>
          </a:p>
          <a:p>
            <a:r>
              <a:rPr lang="en-US" dirty="0" smtClean="0"/>
              <a:t>E.g., using tiles to achieve gradual decoding refresh (GDR):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3885" y="2442365"/>
            <a:ext cx="2580430" cy="18214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5480" y="2442365"/>
            <a:ext cx="2596950" cy="18214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63885" y="4415635"/>
            <a:ext cx="2580430" cy="182148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72000" y="4415635"/>
            <a:ext cx="2580430" cy="18214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5830</TotalTime>
  <Words>132</Words>
  <Application>Microsoft Office PowerPoint</Application>
  <PresentationFormat>On-screen Show (4:3)</PresentationFormat>
  <Paragraphs>11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QCT_2009_TEMPLATE_Confidential_FINAL</vt:lpstr>
      <vt:lpstr>JCTVC-G317 Dependency and loop filtering control over tile boundaries</vt:lpstr>
      <vt:lpstr>Proposal</vt:lpstr>
      <vt:lpstr>Why?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499</cp:revision>
  <cp:lastPrinted>2005-08-27T17:58:21Z</cp:lastPrinted>
  <dcterms:created xsi:type="dcterms:W3CDTF">2009-11-28T03:23:23Z</dcterms:created>
  <dcterms:modified xsi:type="dcterms:W3CDTF">2011-11-20T12:15:55Z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-246673551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