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39.xml" ContentType="application/vnd.openxmlformats-officedocument.presentationml.slideLayout+xml"/>
  <Override PartName="/ppt/slideLayouts/slideLayout48.xml" ContentType="application/vnd.openxmlformats-officedocument.presentationml.slideLayout+xml"/>
  <Override PartName="/ppt/slideLayouts/slideLayout57.xml" ContentType="application/vnd.openxmlformats-officedocument.presentationml.slideLayout+xml"/>
  <Override PartName="/ppt/theme/theme5.xml" ContentType="application/vnd.openxmlformats-officedocument.them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46.xml" ContentType="application/vnd.openxmlformats-officedocument.presentationml.slideLayout+xml"/>
  <Override PartName="/ppt/slideLayouts/slideLayout55.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35.xml" ContentType="application/vnd.openxmlformats-officedocument.presentationml.slideLayout+xml"/>
  <Override PartName="/ppt/slideLayouts/slideLayout44.xml" ContentType="application/vnd.openxmlformats-officedocument.presentationml.slideLayout+xml"/>
  <Override PartName="/ppt/slideLayouts/slideLayout53.xml" ContentType="application/vnd.openxmlformats-officedocument.presentationml.slideLayout+xml"/>
  <Default Extension="rels" ContentType="application/vnd.openxmlformats-package.relationships+xml"/>
  <Default Extension="xml" ContentType="application/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Layouts/slideLayout42.xml" ContentType="application/vnd.openxmlformats-officedocument.presentationml.slideLayout+xml"/>
  <Override PartName="/ppt/slideLayouts/slideLayout51.xml" ContentType="application/vnd.openxmlformats-officedocument.presentationml.slideLayout+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40.xml" ContentType="application/vnd.openxmlformats-officedocument.presentationml.slideLayout+xml"/>
  <Override PartName="/docProps/custom.xml" ContentType="application/vnd.openxmlformats-officedocument.custom-properties+xml"/>
  <Override PartName="/ppt/slideMasters/slideMaster4.xml" ContentType="application/vnd.openxmlformats-officedocument.presentationml.slideMaster+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theme/theme6.xml" ContentType="application/vnd.openxmlformats-officedocument.theme+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8.xml" ContentType="application/vnd.openxmlformats-officedocument.presentationml.slideLayout+xml"/>
  <Default Extension="bin" ContentType="application/vnd.openxmlformats-officedocument.oleObject"/>
  <Override PartName="/ppt/notesSlides/notesSlide1.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slideLayouts/slideLayout56.xml" ContentType="application/vnd.openxmlformats-officedocument.presentationml.slideLayout+xml"/>
  <Override PartName="/ppt/slides/slide1.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Default Extension="emf" ContentType="image/x-emf"/>
  <Default Extension="jpeg" ContentType="image/jpeg"/>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docProps/app.xml" ContentType="application/vnd.openxmlformats-officedocument.extended-properties+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Masters/slideMaster5.xml" ContentType="application/vnd.openxmlformats-officedocument.presentationml.slideMaster+xml"/>
  <Override PartName="/ppt/slides/slide8.xml" ContentType="application/vnd.openxmlformats-officedocument.presentationml.slide+xml"/>
  <Override PartName="/ppt/slideLayouts/slideLayout5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 id="2147483686" r:id="rId3"/>
    <p:sldMasterId id="2147483699" r:id="rId4"/>
    <p:sldMasterId id="2147483712" r:id="rId5"/>
  </p:sldMasterIdLst>
  <p:notesMasterIdLst>
    <p:notesMasterId r:id="rId15"/>
  </p:notesMasterIdLst>
  <p:sldIdLst>
    <p:sldId id="256" r:id="rId6"/>
    <p:sldId id="258" r:id="rId7"/>
    <p:sldId id="259" r:id="rId8"/>
    <p:sldId id="260" r:id="rId9"/>
    <p:sldId id="261" r:id="rId10"/>
    <p:sldId id="262" r:id="rId11"/>
    <p:sldId id="263" r:id="rId12"/>
    <p:sldId id="266" r:id="rId13"/>
    <p:sldId id="265" r:id="rId14"/>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16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5.xml"/><Relationship Id="rId15"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1B18C02-23A7-4D67-9496-C33E52B56D0F}" type="datetimeFigureOut">
              <a:rPr lang="zh-CN" altLang="en-US" smtClean="0"/>
              <a:pPr/>
              <a:t>2011/11/21</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FC68EB3-78FE-4026-83EC-8042C845CA53}"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3"/>
          <p:cNvSpPr>
            <a:spLocks noGrp="1" noChangeArrowheads="1"/>
          </p:cNvSpPr>
          <p:nvPr>
            <p:ph type="dt" sz="quarter" idx="1"/>
          </p:nvPr>
        </p:nvSpPr>
        <p:spPr>
          <a:noFill/>
        </p:spPr>
        <p:txBody>
          <a:bodyPr/>
          <a:lstStyle/>
          <a:p>
            <a:fld id="{A2363F64-A340-4D18-B98B-A70760A447C6}" type="datetime1">
              <a:rPr lang="zh-CN" altLang="en-US" smtClean="0"/>
              <a:pPr/>
              <a:t>2011/11/21</a:t>
            </a:fld>
            <a:endParaRPr lang="en-US" altLang="zh-CN" smtClean="0"/>
          </a:p>
        </p:txBody>
      </p:sp>
      <p:sp>
        <p:nvSpPr>
          <p:cNvPr id="17411" name="Rectangle 7"/>
          <p:cNvSpPr>
            <a:spLocks noGrp="1" noChangeArrowheads="1"/>
          </p:cNvSpPr>
          <p:nvPr>
            <p:ph type="sldNum" sz="quarter" idx="5"/>
          </p:nvPr>
        </p:nvSpPr>
        <p:spPr>
          <a:noFill/>
        </p:spPr>
        <p:txBody>
          <a:bodyPr/>
          <a:lstStyle/>
          <a:p>
            <a:fld id="{D3DCC640-C167-4A8C-8E10-2E68D9278B4F}" type="slidenum">
              <a:rPr lang="en-US" altLang="zh-CN" smtClean="0"/>
              <a:pPr/>
              <a:t>9</a:t>
            </a:fld>
            <a:endParaRPr lang="en-US" altLang="zh-CN" smtClean="0"/>
          </a:p>
        </p:txBody>
      </p:sp>
      <p:sp>
        <p:nvSpPr>
          <p:cNvPr id="17412" name="Rectangle 2"/>
          <p:cNvSpPr>
            <a:spLocks noGrp="1" noRot="1" noChangeAspect="1" noChangeArrowheads="1" noTextEdit="1"/>
          </p:cNvSpPr>
          <p:nvPr>
            <p:ph type="sldImg"/>
          </p:nvPr>
        </p:nvSpPr>
        <p:spPr>
          <a:ln/>
        </p:spPr>
      </p:sp>
      <p:sp>
        <p:nvSpPr>
          <p:cNvPr id="17413" name="Rectangle 3"/>
          <p:cNvSpPr>
            <a:spLocks noGrp="1" noChangeArrowheads="1"/>
          </p:cNvSpPr>
          <p:nvPr>
            <p:ph type="body" idx="1"/>
          </p:nvPr>
        </p:nvSpPr>
        <p:spPr>
          <a:xfrm>
            <a:off x="914400" y="4343400"/>
            <a:ext cx="5029200" cy="4114800"/>
          </a:xfrm>
          <a:noFill/>
          <a:ln/>
        </p:spPr>
        <p:txBody>
          <a:bodyPr/>
          <a:lstStyle/>
          <a:p>
            <a:pPr eaLnBrk="1" hangingPunct="1"/>
            <a:endParaRPr lang="zh-CN" altLang="zh-CN"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pic>
        <p:nvPicPr>
          <p:cNvPr id="2" name="Picture 2" descr="Logo"/>
          <p:cNvPicPr>
            <a:picLocks noChangeAspect="1" noChangeArrowheads="1"/>
          </p:cNvPicPr>
          <p:nvPr/>
        </p:nvPicPr>
        <p:blipFill>
          <a:blip r:embed="rId2" cstate="print"/>
          <a:srcRect/>
          <a:stretch>
            <a:fillRect/>
          </a:stretch>
        </p:blipFill>
        <p:spPr bwMode="auto">
          <a:xfrm>
            <a:off x="7508875" y="5578475"/>
            <a:ext cx="820738" cy="822325"/>
          </a:xfrm>
          <a:prstGeom prst="rect">
            <a:avLst/>
          </a:prstGeom>
          <a:noFill/>
          <a:ln w="9525">
            <a:noFill/>
            <a:miter lim="800000"/>
            <a:headEnd/>
            <a:tailEnd/>
          </a:ln>
        </p:spPr>
      </p:pic>
      <p:pic>
        <p:nvPicPr>
          <p:cNvPr id="3" name="Picture 3" descr="2"/>
          <p:cNvPicPr>
            <a:picLocks noChangeAspect="1" noChangeArrowheads="1"/>
          </p:cNvPicPr>
          <p:nvPr/>
        </p:nvPicPr>
        <p:blipFill>
          <a:blip r:embed="rId3" cstate="print"/>
          <a:srcRect/>
          <a:stretch>
            <a:fillRect/>
          </a:stretch>
        </p:blipFill>
        <p:spPr bwMode="auto">
          <a:xfrm>
            <a:off x="1588" y="784225"/>
            <a:ext cx="9142412" cy="3810000"/>
          </a:xfrm>
          <a:prstGeom prst="rect">
            <a:avLst/>
          </a:prstGeom>
          <a:noFill/>
          <a:ln w="9525">
            <a:noFill/>
            <a:miter lim="800000"/>
            <a:headEnd/>
            <a:tailEnd/>
          </a:ln>
        </p:spPr>
      </p:pic>
      <p:sp>
        <p:nvSpPr>
          <p:cNvPr id="4" name="Text Box 4"/>
          <p:cNvSpPr txBox="1">
            <a:spLocks noChangeArrowheads="1"/>
          </p:cNvSpPr>
          <p:nvPr/>
        </p:nvSpPr>
        <p:spPr bwMode="auto">
          <a:xfrm>
            <a:off x="652463" y="327025"/>
            <a:ext cx="1281112" cy="307975"/>
          </a:xfrm>
          <a:prstGeom prst="rect">
            <a:avLst/>
          </a:prstGeom>
          <a:noFill/>
          <a:ln w="9525">
            <a:noFill/>
            <a:miter lim="800000"/>
            <a:headEnd/>
            <a:tailEnd/>
          </a:ln>
        </p:spPr>
        <p:txBody>
          <a:bodyPr wrap="none" lIns="78270" tIns="39135" rIns="78270" bIns="39135">
            <a:spAutoFit/>
          </a:bodyPr>
          <a:lstStyle/>
          <a:p>
            <a:pPr defTabSz="784225" eaLnBrk="0" hangingPunct="0">
              <a:defRPr/>
            </a:pPr>
            <a:r>
              <a:rPr lang="en-US" altLang="zh-CN" sz="1500">
                <a:solidFill>
                  <a:srgbClr val="666666"/>
                </a:solidFill>
                <a:latin typeface="FrutigerNext LT Regular" charset="0"/>
                <a:ea typeface="ＭＳ Ｐゴシック" pitchFamily="34" charset="-128"/>
              </a:rPr>
              <a:t>06.April 2006</a:t>
            </a:r>
            <a:endParaRPr lang="en-US" altLang="zh-CN" sz="2100">
              <a:ea typeface="ＭＳ Ｐゴシック" pitchFamily="34" charset="-128"/>
            </a:endParaRPr>
          </a:p>
        </p:txBody>
      </p:sp>
      <p:sp>
        <p:nvSpPr>
          <p:cNvPr id="5" name="Text Box 5"/>
          <p:cNvSpPr txBox="1">
            <a:spLocks noChangeArrowheads="1"/>
          </p:cNvSpPr>
          <p:nvPr/>
        </p:nvSpPr>
        <p:spPr bwMode="auto">
          <a:xfrm>
            <a:off x="652463" y="6205538"/>
            <a:ext cx="2668587" cy="261937"/>
          </a:xfrm>
          <a:prstGeom prst="rect">
            <a:avLst/>
          </a:prstGeom>
          <a:noFill/>
          <a:ln w="9525">
            <a:noFill/>
            <a:miter lim="800000"/>
            <a:headEnd/>
            <a:tailEnd/>
          </a:ln>
        </p:spPr>
        <p:txBody>
          <a:bodyPr wrap="none" lIns="78270" tIns="39135" rIns="78270" bIns="39135">
            <a:spAutoFit/>
          </a:bodyPr>
          <a:lstStyle/>
          <a:p>
            <a:pPr defTabSz="784225" eaLnBrk="0" hangingPunct="0">
              <a:defRPr/>
            </a:pPr>
            <a:r>
              <a:rPr lang="en-US" altLang="zh-CN" sz="1200">
                <a:latin typeface="FrutigerNext LT Bold" pitchFamily="1" charset="0"/>
                <a:ea typeface="ＭＳ Ｐゴシック" pitchFamily="34" charset="-128"/>
              </a:rPr>
              <a:t>HUAWEI TECHNOLOGIES CO., LTD.</a:t>
            </a:r>
            <a:endParaRPr lang="en-US" altLang="zh-CN" sz="2100">
              <a:ea typeface="ＭＳ Ｐゴシック" pitchFamily="34" charset="-128"/>
            </a:endParaRPr>
          </a:p>
        </p:txBody>
      </p:sp>
      <p:sp>
        <p:nvSpPr>
          <p:cNvPr id="6" name="Text Box 6"/>
          <p:cNvSpPr txBox="1">
            <a:spLocks noChangeArrowheads="1"/>
          </p:cNvSpPr>
          <p:nvPr/>
        </p:nvSpPr>
        <p:spPr bwMode="auto">
          <a:xfrm>
            <a:off x="7246938" y="3984625"/>
            <a:ext cx="1503362" cy="325438"/>
          </a:xfrm>
          <a:prstGeom prst="rect">
            <a:avLst/>
          </a:prstGeom>
          <a:noFill/>
          <a:ln w="9525">
            <a:noFill/>
            <a:miter lim="800000"/>
            <a:headEnd/>
            <a:tailEnd/>
          </a:ln>
          <a:effectLst/>
        </p:spPr>
        <p:txBody>
          <a:bodyPr lIns="91364" tIns="45680" rIns="91364" bIns="45680"/>
          <a:lstStyle/>
          <a:p>
            <a:pPr>
              <a:defRPr/>
            </a:pPr>
            <a:r>
              <a:rPr lang="en-US" altLang="zh-CN" sz="1800"/>
              <a:t>www.huawei.com</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2011/11/21</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96075" y="115888"/>
            <a:ext cx="2124075" cy="601027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323850" y="115888"/>
            <a:ext cx="6219825" cy="601027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2011/11/21</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2011/11/21</a:t>
            </a:fld>
            <a:endParaRPr lang="zh-CN" altLang="en-US"/>
          </a:p>
        </p:txBody>
      </p:sp>
      <p:sp>
        <p:nvSpPr>
          <p:cNvPr id="5" name="页脚占位符 4"/>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6356350"/>
            <a:ext cx="2133600" cy="365125"/>
          </a:xfrm>
          <a:prstGeom prst="rect">
            <a:avLst/>
          </a:prstGeom>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pic>
        <p:nvPicPr>
          <p:cNvPr id="2" name="Picture 2" descr="Logo"/>
          <p:cNvPicPr>
            <a:picLocks noChangeAspect="1" noChangeArrowheads="1"/>
          </p:cNvPicPr>
          <p:nvPr/>
        </p:nvPicPr>
        <p:blipFill>
          <a:blip r:embed="rId2" cstate="print"/>
          <a:srcRect/>
          <a:stretch>
            <a:fillRect/>
          </a:stretch>
        </p:blipFill>
        <p:spPr bwMode="auto">
          <a:xfrm>
            <a:off x="7508875" y="5578475"/>
            <a:ext cx="820738" cy="822325"/>
          </a:xfrm>
          <a:prstGeom prst="rect">
            <a:avLst/>
          </a:prstGeom>
          <a:noFill/>
          <a:ln w="9525">
            <a:noFill/>
            <a:miter lim="800000"/>
            <a:headEnd/>
            <a:tailEnd/>
          </a:ln>
        </p:spPr>
      </p:pic>
      <p:pic>
        <p:nvPicPr>
          <p:cNvPr id="3" name="Picture 3" descr="2"/>
          <p:cNvPicPr>
            <a:picLocks noChangeAspect="1" noChangeArrowheads="1"/>
          </p:cNvPicPr>
          <p:nvPr/>
        </p:nvPicPr>
        <p:blipFill>
          <a:blip r:embed="rId3" cstate="print"/>
          <a:srcRect/>
          <a:stretch>
            <a:fillRect/>
          </a:stretch>
        </p:blipFill>
        <p:spPr bwMode="auto">
          <a:xfrm>
            <a:off x="1588" y="784225"/>
            <a:ext cx="9142412" cy="3810000"/>
          </a:xfrm>
          <a:prstGeom prst="rect">
            <a:avLst/>
          </a:prstGeom>
          <a:noFill/>
          <a:ln w="9525">
            <a:noFill/>
            <a:miter lim="800000"/>
            <a:headEnd/>
            <a:tailEnd/>
          </a:ln>
        </p:spPr>
      </p:pic>
      <p:sp>
        <p:nvSpPr>
          <p:cNvPr id="4" name="Text Box 4"/>
          <p:cNvSpPr txBox="1">
            <a:spLocks noChangeArrowheads="1"/>
          </p:cNvSpPr>
          <p:nvPr/>
        </p:nvSpPr>
        <p:spPr bwMode="auto">
          <a:xfrm>
            <a:off x="652463" y="327025"/>
            <a:ext cx="1281112" cy="307975"/>
          </a:xfrm>
          <a:prstGeom prst="rect">
            <a:avLst/>
          </a:prstGeom>
          <a:noFill/>
          <a:ln w="9525">
            <a:noFill/>
            <a:miter lim="800000"/>
            <a:headEnd/>
            <a:tailEnd/>
          </a:ln>
        </p:spPr>
        <p:txBody>
          <a:bodyPr wrap="none" lIns="78270" tIns="39135" rIns="78270" bIns="39135">
            <a:spAutoFit/>
          </a:bodyPr>
          <a:lstStyle/>
          <a:p>
            <a:pPr defTabSz="784225" eaLnBrk="0" hangingPunct="0">
              <a:defRPr/>
            </a:pPr>
            <a:r>
              <a:rPr lang="en-US" altLang="zh-CN" sz="1500">
                <a:solidFill>
                  <a:srgbClr val="666666"/>
                </a:solidFill>
                <a:latin typeface="FrutigerNext LT Regular" charset="0"/>
                <a:ea typeface="ＭＳ Ｐゴシック" pitchFamily="34" charset="-128"/>
              </a:rPr>
              <a:t>06.April 2006</a:t>
            </a:r>
            <a:endParaRPr lang="en-US" altLang="zh-CN" sz="2100">
              <a:ea typeface="ＭＳ Ｐゴシック" pitchFamily="34" charset="-128"/>
            </a:endParaRPr>
          </a:p>
        </p:txBody>
      </p:sp>
      <p:sp>
        <p:nvSpPr>
          <p:cNvPr id="5" name="Text Box 5"/>
          <p:cNvSpPr txBox="1">
            <a:spLocks noChangeArrowheads="1"/>
          </p:cNvSpPr>
          <p:nvPr/>
        </p:nvSpPr>
        <p:spPr bwMode="auto">
          <a:xfrm>
            <a:off x="652463" y="6205538"/>
            <a:ext cx="2668587" cy="261937"/>
          </a:xfrm>
          <a:prstGeom prst="rect">
            <a:avLst/>
          </a:prstGeom>
          <a:noFill/>
          <a:ln w="9525">
            <a:noFill/>
            <a:miter lim="800000"/>
            <a:headEnd/>
            <a:tailEnd/>
          </a:ln>
        </p:spPr>
        <p:txBody>
          <a:bodyPr wrap="none" lIns="78270" tIns="39135" rIns="78270" bIns="39135">
            <a:spAutoFit/>
          </a:bodyPr>
          <a:lstStyle/>
          <a:p>
            <a:pPr defTabSz="784225" eaLnBrk="0" hangingPunct="0">
              <a:defRPr/>
            </a:pPr>
            <a:r>
              <a:rPr lang="en-US" altLang="zh-CN" sz="1200">
                <a:latin typeface="FrutigerNext LT Bold" pitchFamily="1" charset="0"/>
                <a:ea typeface="ＭＳ Ｐゴシック" pitchFamily="34" charset="-128"/>
              </a:rPr>
              <a:t>HUAWEI TECHNOLOGIES CO., LTD.</a:t>
            </a:r>
            <a:endParaRPr lang="en-US" altLang="zh-CN" sz="2100">
              <a:ea typeface="ＭＳ Ｐゴシック" pitchFamily="34" charset="-128"/>
            </a:endParaRPr>
          </a:p>
        </p:txBody>
      </p:sp>
      <p:sp>
        <p:nvSpPr>
          <p:cNvPr id="6" name="Text Box 6"/>
          <p:cNvSpPr txBox="1">
            <a:spLocks noChangeArrowheads="1"/>
          </p:cNvSpPr>
          <p:nvPr/>
        </p:nvSpPr>
        <p:spPr bwMode="auto">
          <a:xfrm>
            <a:off x="7246938" y="3984625"/>
            <a:ext cx="1503362" cy="325438"/>
          </a:xfrm>
          <a:prstGeom prst="rect">
            <a:avLst/>
          </a:prstGeom>
          <a:noFill/>
          <a:ln w="9525">
            <a:noFill/>
            <a:miter lim="800000"/>
            <a:headEnd/>
            <a:tailEnd/>
          </a:ln>
          <a:effectLst/>
        </p:spPr>
        <p:txBody>
          <a:bodyPr lIns="91364" tIns="45680" rIns="91364" bIns="45680"/>
          <a:lstStyle/>
          <a:p>
            <a:pPr>
              <a:defRPr/>
            </a:pPr>
            <a:r>
              <a:rPr lang="en-US" altLang="zh-CN" sz="1800"/>
              <a:t>www.huawei.com</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2011/11/21</a:t>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2011/11/21</a:t>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323850" y="908050"/>
            <a:ext cx="4171950" cy="52181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908050"/>
            <a:ext cx="4171950" cy="52181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2011/11/21</a:t>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2011/11/21</a:t>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2011/11/21</a:t>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2011/11/21</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2011/11/21</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2011/11/21</a:t>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2011/11/21</a:t>
            </a:fld>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2011/11/21</a:t>
            </a:fld>
            <a:endParaRPr lang="zh-CN"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96075" y="115888"/>
            <a:ext cx="2124075" cy="601027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323850" y="115888"/>
            <a:ext cx="6219825" cy="601027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2011/11/21</a:t>
            </a:fld>
            <a:endParaRPr lang="zh-CN" alt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2011/11/21</a:t>
            </a:fld>
            <a:endParaRPr lang="zh-CN" altLang="en-US"/>
          </a:p>
        </p:txBody>
      </p:sp>
      <p:sp>
        <p:nvSpPr>
          <p:cNvPr id="5" name="页脚占位符 4"/>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6356350"/>
            <a:ext cx="2133600" cy="365125"/>
          </a:xfrm>
          <a:prstGeom prst="rect">
            <a:avLst/>
          </a:prstGeom>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pic>
        <p:nvPicPr>
          <p:cNvPr id="2" name="Picture 2" descr="Logo"/>
          <p:cNvPicPr>
            <a:picLocks noChangeAspect="1" noChangeArrowheads="1"/>
          </p:cNvPicPr>
          <p:nvPr/>
        </p:nvPicPr>
        <p:blipFill>
          <a:blip r:embed="rId2" cstate="print"/>
          <a:srcRect/>
          <a:stretch>
            <a:fillRect/>
          </a:stretch>
        </p:blipFill>
        <p:spPr bwMode="auto">
          <a:xfrm>
            <a:off x="7508875" y="5578475"/>
            <a:ext cx="820738" cy="822325"/>
          </a:xfrm>
          <a:prstGeom prst="rect">
            <a:avLst/>
          </a:prstGeom>
          <a:noFill/>
          <a:ln w="9525">
            <a:noFill/>
            <a:miter lim="800000"/>
            <a:headEnd/>
            <a:tailEnd/>
          </a:ln>
        </p:spPr>
      </p:pic>
      <p:pic>
        <p:nvPicPr>
          <p:cNvPr id="3" name="Picture 3" descr="2"/>
          <p:cNvPicPr>
            <a:picLocks noChangeAspect="1" noChangeArrowheads="1"/>
          </p:cNvPicPr>
          <p:nvPr/>
        </p:nvPicPr>
        <p:blipFill>
          <a:blip r:embed="rId3" cstate="print"/>
          <a:srcRect/>
          <a:stretch>
            <a:fillRect/>
          </a:stretch>
        </p:blipFill>
        <p:spPr bwMode="auto">
          <a:xfrm>
            <a:off x="1588" y="784225"/>
            <a:ext cx="9142412" cy="3810000"/>
          </a:xfrm>
          <a:prstGeom prst="rect">
            <a:avLst/>
          </a:prstGeom>
          <a:noFill/>
          <a:ln w="9525">
            <a:noFill/>
            <a:miter lim="800000"/>
            <a:headEnd/>
            <a:tailEnd/>
          </a:ln>
        </p:spPr>
      </p:pic>
      <p:sp>
        <p:nvSpPr>
          <p:cNvPr id="4" name="Text Box 4"/>
          <p:cNvSpPr txBox="1">
            <a:spLocks noChangeArrowheads="1"/>
          </p:cNvSpPr>
          <p:nvPr/>
        </p:nvSpPr>
        <p:spPr bwMode="auto">
          <a:xfrm>
            <a:off x="652463" y="327025"/>
            <a:ext cx="1281112" cy="307975"/>
          </a:xfrm>
          <a:prstGeom prst="rect">
            <a:avLst/>
          </a:prstGeom>
          <a:noFill/>
          <a:ln w="9525">
            <a:noFill/>
            <a:miter lim="800000"/>
            <a:headEnd/>
            <a:tailEnd/>
          </a:ln>
        </p:spPr>
        <p:txBody>
          <a:bodyPr wrap="none" lIns="78270" tIns="39135" rIns="78270" bIns="39135">
            <a:spAutoFit/>
          </a:bodyPr>
          <a:lstStyle/>
          <a:p>
            <a:pPr defTabSz="784225" eaLnBrk="0" hangingPunct="0">
              <a:defRPr/>
            </a:pPr>
            <a:r>
              <a:rPr lang="en-US" altLang="zh-CN" sz="1500">
                <a:solidFill>
                  <a:srgbClr val="666666"/>
                </a:solidFill>
                <a:latin typeface="FrutigerNext LT Regular" charset="0"/>
                <a:ea typeface="ＭＳ Ｐゴシック" pitchFamily="34" charset="-128"/>
              </a:rPr>
              <a:t>06.April 2006</a:t>
            </a:r>
            <a:endParaRPr lang="en-US" altLang="zh-CN" sz="2100">
              <a:ea typeface="ＭＳ Ｐゴシック" pitchFamily="34" charset="-128"/>
            </a:endParaRPr>
          </a:p>
        </p:txBody>
      </p:sp>
      <p:sp>
        <p:nvSpPr>
          <p:cNvPr id="5" name="Text Box 5"/>
          <p:cNvSpPr txBox="1">
            <a:spLocks noChangeArrowheads="1"/>
          </p:cNvSpPr>
          <p:nvPr/>
        </p:nvSpPr>
        <p:spPr bwMode="auto">
          <a:xfrm>
            <a:off x="652463" y="6205538"/>
            <a:ext cx="2668587" cy="261937"/>
          </a:xfrm>
          <a:prstGeom prst="rect">
            <a:avLst/>
          </a:prstGeom>
          <a:noFill/>
          <a:ln w="9525">
            <a:noFill/>
            <a:miter lim="800000"/>
            <a:headEnd/>
            <a:tailEnd/>
          </a:ln>
        </p:spPr>
        <p:txBody>
          <a:bodyPr wrap="none" lIns="78270" tIns="39135" rIns="78270" bIns="39135">
            <a:spAutoFit/>
          </a:bodyPr>
          <a:lstStyle/>
          <a:p>
            <a:pPr defTabSz="784225" eaLnBrk="0" hangingPunct="0">
              <a:defRPr/>
            </a:pPr>
            <a:r>
              <a:rPr lang="en-US" altLang="zh-CN" sz="1200">
                <a:latin typeface="FrutigerNext LT Bold" pitchFamily="1" charset="0"/>
                <a:ea typeface="ＭＳ Ｐゴシック" pitchFamily="34" charset="-128"/>
              </a:rPr>
              <a:t>HUAWEI TECHNOLOGIES CO., LTD.</a:t>
            </a:r>
            <a:endParaRPr lang="en-US" altLang="zh-CN" sz="2100">
              <a:ea typeface="ＭＳ Ｐゴシック" pitchFamily="34" charset="-128"/>
            </a:endParaRPr>
          </a:p>
        </p:txBody>
      </p:sp>
      <p:sp>
        <p:nvSpPr>
          <p:cNvPr id="6" name="Text Box 6"/>
          <p:cNvSpPr txBox="1">
            <a:spLocks noChangeArrowheads="1"/>
          </p:cNvSpPr>
          <p:nvPr/>
        </p:nvSpPr>
        <p:spPr bwMode="auto">
          <a:xfrm>
            <a:off x="7246938" y="3984625"/>
            <a:ext cx="1503362" cy="325438"/>
          </a:xfrm>
          <a:prstGeom prst="rect">
            <a:avLst/>
          </a:prstGeom>
          <a:noFill/>
          <a:ln w="9525">
            <a:noFill/>
            <a:miter lim="800000"/>
            <a:headEnd/>
            <a:tailEnd/>
          </a:ln>
          <a:effectLst/>
        </p:spPr>
        <p:txBody>
          <a:bodyPr lIns="91364" tIns="45680" rIns="91364" bIns="45680"/>
          <a:lstStyle/>
          <a:p>
            <a:pPr>
              <a:defRPr/>
            </a:pPr>
            <a:r>
              <a:rPr lang="en-US" altLang="zh-CN" sz="1800"/>
              <a:t>www.huawei.com</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2011/11/21</a:t>
            </a:fld>
            <a:endParaRPr lang="zh-CN" alt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2011/11/21</a:t>
            </a:fld>
            <a:endParaRPr lang="zh-CN" alt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323850" y="908050"/>
            <a:ext cx="4171950" cy="52181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908050"/>
            <a:ext cx="4171950" cy="52181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2011/11/21</a:t>
            </a:fld>
            <a:endParaRPr lang="zh-CN" alt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2011/11/21</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2011/11/21</a:t>
            </a:fld>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2011/11/21</a:t>
            </a:fld>
            <a:endParaRPr lang="zh-CN" alt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2011/11/21</a:t>
            </a:fld>
            <a:endParaRPr lang="zh-CN" alt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2011/11/21</a:t>
            </a:fld>
            <a:endParaRPr lang="zh-CN" alt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2011/11/21</a:t>
            </a:fld>
            <a:endParaRPr lang="zh-CN" alt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2011/11/21</a:t>
            </a:fld>
            <a:endParaRPr lang="zh-CN" alt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96075" y="115888"/>
            <a:ext cx="2124075" cy="601027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323850" y="115888"/>
            <a:ext cx="6219825" cy="601027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2011/11/21</a:t>
            </a:fld>
            <a:endParaRPr lang="zh-CN" alt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2011/11/21</a:t>
            </a:fld>
            <a:endParaRPr lang="zh-CN" altLang="en-US"/>
          </a:p>
        </p:txBody>
      </p:sp>
      <p:sp>
        <p:nvSpPr>
          <p:cNvPr id="5" name="页脚占位符 4"/>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6356350"/>
            <a:ext cx="2133600" cy="365125"/>
          </a:xfrm>
          <a:prstGeom prst="rect">
            <a:avLst/>
          </a:prstGeom>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pic>
        <p:nvPicPr>
          <p:cNvPr id="2" name="Picture 2" descr="Logo"/>
          <p:cNvPicPr>
            <a:picLocks noChangeAspect="1" noChangeArrowheads="1"/>
          </p:cNvPicPr>
          <p:nvPr/>
        </p:nvPicPr>
        <p:blipFill>
          <a:blip r:embed="rId2" cstate="print"/>
          <a:srcRect/>
          <a:stretch>
            <a:fillRect/>
          </a:stretch>
        </p:blipFill>
        <p:spPr bwMode="auto">
          <a:xfrm>
            <a:off x="7508875" y="5578475"/>
            <a:ext cx="820738" cy="822325"/>
          </a:xfrm>
          <a:prstGeom prst="rect">
            <a:avLst/>
          </a:prstGeom>
          <a:noFill/>
          <a:ln w="9525">
            <a:noFill/>
            <a:miter lim="800000"/>
            <a:headEnd/>
            <a:tailEnd/>
          </a:ln>
        </p:spPr>
      </p:pic>
      <p:pic>
        <p:nvPicPr>
          <p:cNvPr id="3" name="Picture 3" descr="2"/>
          <p:cNvPicPr>
            <a:picLocks noChangeAspect="1" noChangeArrowheads="1"/>
          </p:cNvPicPr>
          <p:nvPr/>
        </p:nvPicPr>
        <p:blipFill>
          <a:blip r:embed="rId3" cstate="print"/>
          <a:srcRect/>
          <a:stretch>
            <a:fillRect/>
          </a:stretch>
        </p:blipFill>
        <p:spPr bwMode="auto">
          <a:xfrm>
            <a:off x="1588" y="784225"/>
            <a:ext cx="9142412" cy="3810000"/>
          </a:xfrm>
          <a:prstGeom prst="rect">
            <a:avLst/>
          </a:prstGeom>
          <a:noFill/>
          <a:ln w="9525">
            <a:noFill/>
            <a:miter lim="800000"/>
            <a:headEnd/>
            <a:tailEnd/>
          </a:ln>
        </p:spPr>
      </p:pic>
      <p:sp>
        <p:nvSpPr>
          <p:cNvPr id="4" name="Text Box 4"/>
          <p:cNvSpPr txBox="1">
            <a:spLocks noChangeArrowheads="1"/>
          </p:cNvSpPr>
          <p:nvPr/>
        </p:nvSpPr>
        <p:spPr bwMode="auto">
          <a:xfrm>
            <a:off x="652463" y="327025"/>
            <a:ext cx="1281112" cy="307975"/>
          </a:xfrm>
          <a:prstGeom prst="rect">
            <a:avLst/>
          </a:prstGeom>
          <a:noFill/>
          <a:ln w="9525">
            <a:noFill/>
            <a:miter lim="800000"/>
            <a:headEnd/>
            <a:tailEnd/>
          </a:ln>
        </p:spPr>
        <p:txBody>
          <a:bodyPr wrap="none" lIns="78270" tIns="39135" rIns="78270" bIns="39135">
            <a:spAutoFit/>
          </a:bodyPr>
          <a:lstStyle/>
          <a:p>
            <a:pPr defTabSz="784225" eaLnBrk="0" hangingPunct="0">
              <a:defRPr/>
            </a:pPr>
            <a:r>
              <a:rPr lang="en-US" altLang="zh-CN" sz="1500">
                <a:solidFill>
                  <a:srgbClr val="666666"/>
                </a:solidFill>
                <a:latin typeface="FrutigerNext LT Regular" charset="0"/>
                <a:ea typeface="ＭＳ Ｐゴシック" pitchFamily="34" charset="-128"/>
              </a:rPr>
              <a:t>06.April 2006</a:t>
            </a:r>
            <a:endParaRPr lang="en-US" altLang="zh-CN" sz="2100">
              <a:ea typeface="ＭＳ Ｐゴシック" pitchFamily="34" charset="-128"/>
            </a:endParaRPr>
          </a:p>
        </p:txBody>
      </p:sp>
      <p:sp>
        <p:nvSpPr>
          <p:cNvPr id="5" name="Text Box 5"/>
          <p:cNvSpPr txBox="1">
            <a:spLocks noChangeArrowheads="1"/>
          </p:cNvSpPr>
          <p:nvPr/>
        </p:nvSpPr>
        <p:spPr bwMode="auto">
          <a:xfrm>
            <a:off x="652463" y="6205538"/>
            <a:ext cx="2668587" cy="261937"/>
          </a:xfrm>
          <a:prstGeom prst="rect">
            <a:avLst/>
          </a:prstGeom>
          <a:noFill/>
          <a:ln w="9525">
            <a:noFill/>
            <a:miter lim="800000"/>
            <a:headEnd/>
            <a:tailEnd/>
          </a:ln>
        </p:spPr>
        <p:txBody>
          <a:bodyPr wrap="none" lIns="78270" tIns="39135" rIns="78270" bIns="39135">
            <a:spAutoFit/>
          </a:bodyPr>
          <a:lstStyle/>
          <a:p>
            <a:pPr defTabSz="784225" eaLnBrk="0" hangingPunct="0">
              <a:defRPr/>
            </a:pPr>
            <a:r>
              <a:rPr lang="en-US" altLang="zh-CN" sz="1200">
                <a:latin typeface="FrutigerNext LT Bold" pitchFamily="1" charset="0"/>
                <a:ea typeface="ＭＳ Ｐゴシック" pitchFamily="34" charset="-128"/>
              </a:rPr>
              <a:t>HUAWEI TECHNOLOGIES CO., LTD.</a:t>
            </a:r>
            <a:endParaRPr lang="en-US" altLang="zh-CN" sz="2100">
              <a:ea typeface="ＭＳ Ｐゴシック" pitchFamily="34" charset="-128"/>
            </a:endParaRPr>
          </a:p>
        </p:txBody>
      </p:sp>
      <p:sp>
        <p:nvSpPr>
          <p:cNvPr id="6" name="Text Box 6"/>
          <p:cNvSpPr txBox="1">
            <a:spLocks noChangeArrowheads="1"/>
          </p:cNvSpPr>
          <p:nvPr/>
        </p:nvSpPr>
        <p:spPr bwMode="auto">
          <a:xfrm>
            <a:off x="7246938" y="3984625"/>
            <a:ext cx="1503362" cy="325438"/>
          </a:xfrm>
          <a:prstGeom prst="rect">
            <a:avLst/>
          </a:prstGeom>
          <a:noFill/>
          <a:ln w="9525">
            <a:noFill/>
            <a:miter lim="800000"/>
            <a:headEnd/>
            <a:tailEnd/>
          </a:ln>
          <a:effectLst/>
        </p:spPr>
        <p:txBody>
          <a:bodyPr lIns="91364" tIns="45680" rIns="91364" bIns="45680"/>
          <a:lstStyle/>
          <a:p>
            <a:pPr>
              <a:defRPr/>
            </a:pPr>
            <a:r>
              <a:rPr lang="en-US" altLang="zh-CN" sz="1800"/>
              <a:t>www.huawei.com</a:t>
            </a: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2011/11/21</a:t>
            </a:fld>
            <a:endParaRPr lang="zh-CN" alt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2011/11/21</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323850" y="908050"/>
            <a:ext cx="4171950" cy="52181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908050"/>
            <a:ext cx="4171950" cy="52181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2011/11/21</a:t>
            </a:fld>
            <a:endParaRPr lang="zh-CN" alt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323850" y="908050"/>
            <a:ext cx="4171950" cy="52181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908050"/>
            <a:ext cx="4171950" cy="52181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2011/11/21</a:t>
            </a:fld>
            <a:endParaRPr lang="zh-CN" alt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2011/11/21</a:t>
            </a:fld>
            <a:endParaRPr lang="zh-CN" alt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2011/11/21</a:t>
            </a:fld>
            <a:endParaRPr lang="zh-CN" alt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2011/11/21</a:t>
            </a:fld>
            <a:endParaRPr lang="zh-CN" alt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2011/11/21</a:t>
            </a:fld>
            <a:endParaRPr lang="zh-CN" alt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2011/11/21</a:t>
            </a:fld>
            <a:endParaRPr lang="zh-CN" altLang="en-US"/>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2011/11/21</a:t>
            </a:fld>
            <a:endParaRPr lang="zh-CN" altLang="en-US"/>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96075" y="115888"/>
            <a:ext cx="2124075" cy="601027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323850" y="115888"/>
            <a:ext cx="6219825" cy="601027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2011/11/21</a:t>
            </a:fld>
            <a:endParaRPr lang="zh-CN" altLang="en-US"/>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2011/11/21</a:t>
            </a:fld>
            <a:endParaRPr lang="zh-CN" altLang="en-US"/>
          </a:p>
        </p:txBody>
      </p:sp>
      <p:sp>
        <p:nvSpPr>
          <p:cNvPr id="5" name="页脚占位符 4"/>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6356350"/>
            <a:ext cx="2133600" cy="365125"/>
          </a:xfrm>
          <a:prstGeom prst="rect">
            <a:avLst/>
          </a:prstGeom>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pic>
        <p:nvPicPr>
          <p:cNvPr id="2" name="Picture 2" descr="Logo"/>
          <p:cNvPicPr>
            <a:picLocks noChangeAspect="1" noChangeArrowheads="1"/>
          </p:cNvPicPr>
          <p:nvPr/>
        </p:nvPicPr>
        <p:blipFill>
          <a:blip r:embed="rId2" cstate="print"/>
          <a:srcRect/>
          <a:stretch>
            <a:fillRect/>
          </a:stretch>
        </p:blipFill>
        <p:spPr bwMode="auto">
          <a:xfrm>
            <a:off x="7508875" y="5578475"/>
            <a:ext cx="820738" cy="822325"/>
          </a:xfrm>
          <a:prstGeom prst="rect">
            <a:avLst/>
          </a:prstGeom>
          <a:noFill/>
          <a:ln w="9525">
            <a:noFill/>
            <a:miter lim="800000"/>
            <a:headEnd/>
            <a:tailEnd/>
          </a:ln>
        </p:spPr>
      </p:pic>
      <p:pic>
        <p:nvPicPr>
          <p:cNvPr id="3" name="Picture 3" descr="2"/>
          <p:cNvPicPr>
            <a:picLocks noChangeAspect="1" noChangeArrowheads="1"/>
          </p:cNvPicPr>
          <p:nvPr/>
        </p:nvPicPr>
        <p:blipFill>
          <a:blip r:embed="rId3" cstate="print"/>
          <a:srcRect/>
          <a:stretch>
            <a:fillRect/>
          </a:stretch>
        </p:blipFill>
        <p:spPr bwMode="auto">
          <a:xfrm>
            <a:off x="1588" y="784225"/>
            <a:ext cx="9142412" cy="3810000"/>
          </a:xfrm>
          <a:prstGeom prst="rect">
            <a:avLst/>
          </a:prstGeom>
          <a:noFill/>
          <a:ln w="9525">
            <a:noFill/>
            <a:miter lim="800000"/>
            <a:headEnd/>
            <a:tailEnd/>
          </a:ln>
        </p:spPr>
      </p:pic>
      <p:sp>
        <p:nvSpPr>
          <p:cNvPr id="4" name="Text Box 4"/>
          <p:cNvSpPr txBox="1">
            <a:spLocks noChangeArrowheads="1"/>
          </p:cNvSpPr>
          <p:nvPr/>
        </p:nvSpPr>
        <p:spPr bwMode="auto">
          <a:xfrm>
            <a:off x="652463" y="327025"/>
            <a:ext cx="1281112" cy="307975"/>
          </a:xfrm>
          <a:prstGeom prst="rect">
            <a:avLst/>
          </a:prstGeom>
          <a:noFill/>
          <a:ln w="9525">
            <a:noFill/>
            <a:miter lim="800000"/>
            <a:headEnd/>
            <a:tailEnd/>
          </a:ln>
        </p:spPr>
        <p:txBody>
          <a:bodyPr wrap="none" lIns="78270" tIns="39135" rIns="78270" bIns="39135">
            <a:spAutoFit/>
          </a:bodyPr>
          <a:lstStyle/>
          <a:p>
            <a:pPr defTabSz="784225" eaLnBrk="0" hangingPunct="0">
              <a:defRPr/>
            </a:pPr>
            <a:r>
              <a:rPr lang="en-US" altLang="zh-CN" sz="1500">
                <a:solidFill>
                  <a:srgbClr val="666666"/>
                </a:solidFill>
                <a:latin typeface="FrutigerNext LT Regular" charset="0"/>
                <a:ea typeface="ＭＳ Ｐゴシック" pitchFamily="34" charset="-128"/>
              </a:rPr>
              <a:t>06.April 2006</a:t>
            </a:r>
            <a:endParaRPr lang="en-US" altLang="zh-CN" sz="2100">
              <a:ea typeface="ＭＳ Ｐゴシック" pitchFamily="34" charset="-128"/>
            </a:endParaRPr>
          </a:p>
        </p:txBody>
      </p:sp>
      <p:sp>
        <p:nvSpPr>
          <p:cNvPr id="5" name="Text Box 5"/>
          <p:cNvSpPr txBox="1">
            <a:spLocks noChangeArrowheads="1"/>
          </p:cNvSpPr>
          <p:nvPr/>
        </p:nvSpPr>
        <p:spPr bwMode="auto">
          <a:xfrm>
            <a:off x="652463" y="6205538"/>
            <a:ext cx="2668587" cy="261937"/>
          </a:xfrm>
          <a:prstGeom prst="rect">
            <a:avLst/>
          </a:prstGeom>
          <a:noFill/>
          <a:ln w="9525">
            <a:noFill/>
            <a:miter lim="800000"/>
            <a:headEnd/>
            <a:tailEnd/>
          </a:ln>
        </p:spPr>
        <p:txBody>
          <a:bodyPr wrap="none" lIns="78270" tIns="39135" rIns="78270" bIns="39135">
            <a:spAutoFit/>
          </a:bodyPr>
          <a:lstStyle/>
          <a:p>
            <a:pPr defTabSz="784225" eaLnBrk="0" hangingPunct="0">
              <a:defRPr/>
            </a:pPr>
            <a:r>
              <a:rPr lang="en-US" altLang="zh-CN" sz="1200">
                <a:latin typeface="FrutigerNext LT Bold" pitchFamily="1" charset="0"/>
                <a:ea typeface="ＭＳ Ｐゴシック" pitchFamily="34" charset="-128"/>
              </a:rPr>
              <a:t>HUAWEI TECHNOLOGIES CO., LTD.</a:t>
            </a:r>
            <a:endParaRPr lang="en-US" altLang="zh-CN" sz="2100">
              <a:ea typeface="ＭＳ Ｐゴシック" pitchFamily="34" charset="-128"/>
            </a:endParaRPr>
          </a:p>
        </p:txBody>
      </p:sp>
      <p:sp>
        <p:nvSpPr>
          <p:cNvPr id="6" name="Text Box 6"/>
          <p:cNvSpPr txBox="1">
            <a:spLocks noChangeArrowheads="1"/>
          </p:cNvSpPr>
          <p:nvPr/>
        </p:nvSpPr>
        <p:spPr bwMode="auto">
          <a:xfrm>
            <a:off x="7246938" y="3984625"/>
            <a:ext cx="1503362" cy="325438"/>
          </a:xfrm>
          <a:prstGeom prst="rect">
            <a:avLst/>
          </a:prstGeom>
          <a:noFill/>
          <a:ln w="9525">
            <a:noFill/>
            <a:miter lim="800000"/>
            <a:headEnd/>
            <a:tailEnd/>
          </a:ln>
          <a:effectLst/>
        </p:spPr>
        <p:txBody>
          <a:bodyPr lIns="91364" tIns="45680" rIns="91364" bIns="45680"/>
          <a:lstStyle/>
          <a:p>
            <a:pPr>
              <a:defRPr/>
            </a:pPr>
            <a:r>
              <a:rPr lang="en-US" altLang="zh-CN" sz="1800"/>
              <a:t>www.huawei.com</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2011/11/21</a:t>
            </a:fld>
            <a:endParaRPr lang="zh-CN" alt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2011/11/21</a:t>
            </a:fld>
            <a:endParaRPr lang="zh-CN" altLang="en-US"/>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2011/11/21</a:t>
            </a:fld>
            <a:endParaRPr lang="zh-CN" altLang="en-US"/>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323850" y="908050"/>
            <a:ext cx="4171950" cy="52181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908050"/>
            <a:ext cx="4171950" cy="52181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2011/11/21</a:t>
            </a:fld>
            <a:endParaRPr lang="zh-CN" altLang="en-US"/>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2011/11/21</a:t>
            </a:fld>
            <a:endParaRPr lang="zh-CN" altLang="en-US"/>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2011/11/21</a:t>
            </a:fld>
            <a:endParaRPr lang="zh-CN" altLang="en-US"/>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2011/11/21</a:t>
            </a:fld>
            <a:endParaRPr lang="zh-CN" altLang="en-US"/>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2011/11/21</a:t>
            </a:fld>
            <a:endParaRPr lang="zh-CN" altLang="en-US"/>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2011/11/21</a:t>
            </a:fld>
            <a:endParaRPr lang="zh-CN" altLang="en-US"/>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2011/11/21</a:t>
            </a:fld>
            <a:endParaRPr lang="zh-CN" altLang="en-US"/>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96075" y="115888"/>
            <a:ext cx="2124075" cy="601027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323850" y="115888"/>
            <a:ext cx="6219825" cy="601027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2011/11/21</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2011/11/21</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2011/11/21</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2011/11/21</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6"/>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2011/11/21</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media/image2.png"/><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5" Type="http://schemas.openxmlformats.org/officeDocument/2006/relationships/image" Target="../media/image2.png"/><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image" Target="../media/image1.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5" Type="http://schemas.openxmlformats.org/officeDocument/2006/relationships/image" Target="../media/image2.png"/><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image" Target="../media/image1.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image" Target="../media/image1.png"/><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theme" Target="../theme/theme5.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22300" y="115888"/>
            <a:ext cx="8064500" cy="633412"/>
          </a:xfrm>
          <a:prstGeom prst="rect">
            <a:avLst/>
          </a:prstGeom>
          <a:noFill/>
          <a:ln w="9525">
            <a:noFill/>
            <a:miter lim="800000"/>
            <a:headEnd/>
            <a:tailEnd/>
          </a:ln>
        </p:spPr>
        <p:txBody>
          <a:bodyPr vert="horz" wrap="square" lIns="78270" tIns="39135" rIns="78270" bIns="39135" numCol="1" anchor="ctr" anchorCtr="0" compatLnSpc="1">
            <a:prstTxWarp prst="textNoShape">
              <a:avLst/>
            </a:prstTxWarp>
          </a:bodyPr>
          <a:lstStyle/>
          <a:p>
            <a:pPr lvl="0"/>
            <a:r>
              <a:rPr lang="zh-CN" altLang="en-US" smtClean="0"/>
              <a:t>单击此处编辑母版标题样式</a:t>
            </a:r>
          </a:p>
        </p:txBody>
      </p:sp>
      <p:sp>
        <p:nvSpPr>
          <p:cNvPr id="1027" name="Rectangle 3"/>
          <p:cNvSpPr>
            <a:spLocks noGrp="1" noChangeArrowheads="1"/>
          </p:cNvSpPr>
          <p:nvPr>
            <p:ph type="body" idx="1"/>
          </p:nvPr>
        </p:nvSpPr>
        <p:spPr bwMode="auto">
          <a:xfrm>
            <a:off x="323850" y="908050"/>
            <a:ext cx="8496300" cy="5218113"/>
          </a:xfrm>
          <a:prstGeom prst="rect">
            <a:avLst/>
          </a:prstGeom>
          <a:noFill/>
          <a:ln w="9525">
            <a:noFill/>
            <a:miter lim="800000"/>
            <a:headEnd/>
            <a:tailEnd/>
          </a:ln>
        </p:spPr>
        <p:txBody>
          <a:bodyPr vert="horz" wrap="square" lIns="78270" tIns="39135" rIns="78270" bIns="39135"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pic>
        <p:nvPicPr>
          <p:cNvPr id="1028" name="Picture 4" descr="7"/>
          <p:cNvPicPr>
            <a:picLocks noChangeAspect="1" noChangeArrowheads="1"/>
          </p:cNvPicPr>
          <p:nvPr/>
        </p:nvPicPr>
        <p:blipFill>
          <a:blip r:embed="rId14" cstate="print"/>
          <a:srcRect/>
          <a:stretch>
            <a:fillRect/>
          </a:stretch>
        </p:blipFill>
        <p:spPr bwMode="auto">
          <a:xfrm>
            <a:off x="0" y="6221413"/>
            <a:ext cx="9142413" cy="636587"/>
          </a:xfrm>
          <a:prstGeom prst="rect">
            <a:avLst/>
          </a:prstGeom>
          <a:noFill/>
          <a:ln w="9525">
            <a:noFill/>
            <a:miter lim="800000"/>
            <a:headEnd/>
            <a:tailEnd/>
          </a:ln>
        </p:spPr>
      </p:pic>
      <p:sp>
        <p:nvSpPr>
          <p:cNvPr id="13317" name="Text Box 5"/>
          <p:cNvSpPr txBox="1">
            <a:spLocks noChangeArrowheads="1"/>
          </p:cNvSpPr>
          <p:nvPr/>
        </p:nvSpPr>
        <p:spPr bwMode="auto">
          <a:xfrm>
            <a:off x="652463" y="6434138"/>
            <a:ext cx="1928812" cy="260350"/>
          </a:xfrm>
          <a:prstGeom prst="rect">
            <a:avLst/>
          </a:prstGeom>
          <a:noFill/>
          <a:ln w="9525">
            <a:noFill/>
            <a:miter lim="800000"/>
            <a:headEnd/>
            <a:tailEnd/>
          </a:ln>
        </p:spPr>
        <p:txBody>
          <a:bodyPr wrap="none" lIns="78276" tIns="39141" rIns="78276" bIns="39141">
            <a:spAutoFit/>
          </a:bodyPr>
          <a:lstStyle/>
          <a:p>
            <a:pPr defTabSz="784225" eaLnBrk="0" hangingPunct="0">
              <a:defRPr/>
            </a:pPr>
            <a:r>
              <a:rPr lang="en-US" altLang="zh-CN" sz="1200">
                <a:latin typeface="FrutigerNext LT Bold" pitchFamily="1" charset="0"/>
                <a:ea typeface="ＭＳ Ｐゴシック" pitchFamily="34" charset="-128"/>
              </a:rPr>
              <a:t>HUAWEI </a:t>
            </a:r>
            <a:r>
              <a:rPr lang="en-US" altLang="zh-CN" sz="1200">
                <a:solidFill>
                  <a:srgbClr val="990000"/>
                </a:solidFill>
                <a:latin typeface="FrutigerNext LT Bold" pitchFamily="1" charset="0"/>
                <a:ea typeface="ＭＳ Ｐゴシック" pitchFamily="34" charset="-128"/>
              </a:rPr>
              <a:t>CONFIDENTIAL</a:t>
            </a:r>
            <a:endParaRPr lang="en-US" altLang="zh-CN" sz="2100">
              <a:solidFill>
                <a:srgbClr val="990000"/>
              </a:solidFill>
              <a:ea typeface="ＭＳ Ｐゴシック" pitchFamily="34" charset="-128"/>
            </a:endParaRPr>
          </a:p>
        </p:txBody>
      </p:sp>
      <p:sp>
        <p:nvSpPr>
          <p:cNvPr id="13318" name="Rectangle 6"/>
          <p:cNvSpPr>
            <a:spLocks noGrp="1" noChangeArrowheads="1"/>
          </p:cNvSpPr>
          <p:nvPr>
            <p:ph type="dt" sz="half" idx="2"/>
          </p:nvPr>
        </p:nvSpPr>
        <p:spPr bwMode="auto">
          <a:xfrm>
            <a:off x="5929313" y="6400800"/>
            <a:ext cx="1057275" cy="110172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eaLnBrk="0" hangingPunct="0">
              <a:lnSpc>
                <a:spcPct val="85000"/>
              </a:lnSpc>
              <a:defRPr sz="1000">
                <a:latin typeface="FrutigerNext LT Medium" pitchFamily="34" charset="0"/>
                <a:ea typeface="ＭＳ Ｐゴシック" pitchFamily="34" charset="-128"/>
              </a:defRPr>
            </a:lvl1pPr>
          </a:lstStyle>
          <a:p>
            <a:fld id="{530820CF-B880-4189-942D-D702A7CBA730}" type="datetimeFigureOut">
              <a:rPr lang="zh-CN" altLang="en-US" smtClean="0"/>
              <a:pPr/>
              <a:t>2011/11/21</a:t>
            </a:fld>
            <a:endParaRPr lang="zh-CN" altLang="en-US"/>
          </a:p>
        </p:txBody>
      </p:sp>
      <p:pic>
        <p:nvPicPr>
          <p:cNvPr id="1031" name="Picture 7" descr="8"/>
          <p:cNvPicPr>
            <a:picLocks noChangeAspect="1" noChangeArrowheads="1"/>
          </p:cNvPicPr>
          <p:nvPr/>
        </p:nvPicPr>
        <p:blipFill>
          <a:blip r:embed="rId15" cstate="print"/>
          <a:srcRect/>
          <a:stretch>
            <a:fillRect/>
          </a:stretch>
        </p:blipFill>
        <p:spPr bwMode="auto">
          <a:xfrm>
            <a:off x="7508875" y="6408738"/>
            <a:ext cx="1309688" cy="311150"/>
          </a:xfrm>
          <a:prstGeom prst="rect">
            <a:avLst/>
          </a:prstGeom>
          <a:noFill/>
          <a:ln w="9525">
            <a:noFill/>
            <a:miter lim="800000"/>
            <a:headEnd/>
            <a:tailEnd/>
          </a:ln>
        </p:spPr>
      </p:pic>
      <p:sp>
        <p:nvSpPr>
          <p:cNvPr id="13320" name="Text Box 8"/>
          <p:cNvSpPr txBox="1">
            <a:spLocks noChangeArrowheads="1"/>
          </p:cNvSpPr>
          <p:nvPr/>
        </p:nvSpPr>
        <p:spPr bwMode="auto">
          <a:xfrm>
            <a:off x="2782888" y="6407150"/>
            <a:ext cx="2778125" cy="307975"/>
          </a:xfrm>
          <a:prstGeom prst="rect">
            <a:avLst/>
          </a:prstGeom>
          <a:noFill/>
          <a:ln w="9525">
            <a:noFill/>
            <a:miter lim="800000"/>
            <a:headEnd/>
            <a:tailEnd/>
          </a:ln>
          <a:effectLst/>
        </p:spPr>
        <p:txBody>
          <a:bodyPr lIns="78315" tIns="39159" rIns="78315" bIns="39159">
            <a:spAutoFit/>
          </a:bodyPr>
          <a:lstStyle/>
          <a:p>
            <a:pPr algn="ctr" defTabSz="784225">
              <a:spcBef>
                <a:spcPct val="50000"/>
              </a:spcBef>
              <a:defRPr/>
            </a:pPr>
            <a:r>
              <a:rPr lang="zh-CN" altLang="en-US" sz="1500">
                <a:ea typeface="楷体_GB2312" pitchFamily="49" charset="-122"/>
              </a:rPr>
              <a:t>内部资料 注意保密</a:t>
            </a: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784225" rtl="0" eaLnBrk="1" fontAlgn="base" hangingPunct="1">
        <a:spcBef>
          <a:spcPct val="0"/>
        </a:spcBef>
        <a:spcAft>
          <a:spcPct val="0"/>
        </a:spcAft>
        <a:defRPr sz="2800" b="1">
          <a:solidFill>
            <a:srgbClr val="990000"/>
          </a:solidFill>
          <a:latin typeface="+mj-lt"/>
          <a:ea typeface="+mj-ea"/>
          <a:cs typeface="+mj-cs"/>
        </a:defRPr>
      </a:lvl1pPr>
      <a:lvl2pPr algn="l" defTabSz="784225" rtl="0" eaLnBrk="1" fontAlgn="base" hangingPunct="1">
        <a:spcBef>
          <a:spcPct val="0"/>
        </a:spcBef>
        <a:spcAft>
          <a:spcPct val="0"/>
        </a:spcAft>
        <a:defRPr sz="2800" b="1">
          <a:solidFill>
            <a:srgbClr val="990000"/>
          </a:solidFill>
          <a:latin typeface="Arial" charset="0"/>
          <a:ea typeface="宋体" pitchFamily="2" charset="-122"/>
        </a:defRPr>
      </a:lvl2pPr>
      <a:lvl3pPr algn="l" defTabSz="784225" rtl="0" eaLnBrk="1" fontAlgn="base" hangingPunct="1">
        <a:spcBef>
          <a:spcPct val="0"/>
        </a:spcBef>
        <a:spcAft>
          <a:spcPct val="0"/>
        </a:spcAft>
        <a:defRPr sz="2800" b="1">
          <a:solidFill>
            <a:srgbClr val="990000"/>
          </a:solidFill>
          <a:latin typeface="Arial" charset="0"/>
          <a:ea typeface="宋体" pitchFamily="2" charset="-122"/>
        </a:defRPr>
      </a:lvl3pPr>
      <a:lvl4pPr algn="l" defTabSz="784225" rtl="0" eaLnBrk="1" fontAlgn="base" hangingPunct="1">
        <a:spcBef>
          <a:spcPct val="0"/>
        </a:spcBef>
        <a:spcAft>
          <a:spcPct val="0"/>
        </a:spcAft>
        <a:defRPr sz="2800" b="1">
          <a:solidFill>
            <a:srgbClr val="990000"/>
          </a:solidFill>
          <a:latin typeface="Arial" charset="0"/>
          <a:ea typeface="宋体" pitchFamily="2" charset="-122"/>
        </a:defRPr>
      </a:lvl4pPr>
      <a:lvl5pPr algn="l" defTabSz="784225" rtl="0" eaLnBrk="1" fontAlgn="base" hangingPunct="1">
        <a:spcBef>
          <a:spcPct val="0"/>
        </a:spcBef>
        <a:spcAft>
          <a:spcPct val="0"/>
        </a:spcAft>
        <a:defRPr sz="2800" b="1">
          <a:solidFill>
            <a:srgbClr val="990000"/>
          </a:solidFill>
          <a:latin typeface="Arial" charset="0"/>
          <a:ea typeface="宋体" pitchFamily="2" charset="-122"/>
        </a:defRPr>
      </a:lvl5pPr>
      <a:lvl6pPr marL="457200" algn="l" defTabSz="784225" rtl="0" eaLnBrk="1" fontAlgn="base" hangingPunct="1">
        <a:spcBef>
          <a:spcPct val="0"/>
        </a:spcBef>
        <a:spcAft>
          <a:spcPct val="0"/>
        </a:spcAft>
        <a:defRPr sz="2800" b="1">
          <a:solidFill>
            <a:srgbClr val="990000"/>
          </a:solidFill>
          <a:latin typeface="Arial" charset="0"/>
          <a:ea typeface="宋体" pitchFamily="2" charset="-122"/>
        </a:defRPr>
      </a:lvl6pPr>
      <a:lvl7pPr marL="914400" algn="l" defTabSz="784225" rtl="0" eaLnBrk="1" fontAlgn="base" hangingPunct="1">
        <a:spcBef>
          <a:spcPct val="0"/>
        </a:spcBef>
        <a:spcAft>
          <a:spcPct val="0"/>
        </a:spcAft>
        <a:defRPr sz="2800" b="1">
          <a:solidFill>
            <a:srgbClr val="990000"/>
          </a:solidFill>
          <a:latin typeface="Arial" charset="0"/>
          <a:ea typeface="宋体" pitchFamily="2" charset="-122"/>
        </a:defRPr>
      </a:lvl7pPr>
      <a:lvl8pPr marL="1371600" algn="l" defTabSz="784225" rtl="0" eaLnBrk="1" fontAlgn="base" hangingPunct="1">
        <a:spcBef>
          <a:spcPct val="0"/>
        </a:spcBef>
        <a:spcAft>
          <a:spcPct val="0"/>
        </a:spcAft>
        <a:defRPr sz="2800" b="1">
          <a:solidFill>
            <a:srgbClr val="990000"/>
          </a:solidFill>
          <a:latin typeface="Arial" charset="0"/>
          <a:ea typeface="宋体" pitchFamily="2" charset="-122"/>
        </a:defRPr>
      </a:lvl8pPr>
      <a:lvl9pPr marL="1828800" algn="l" defTabSz="784225" rtl="0" eaLnBrk="1" fontAlgn="base" hangingPunct="1">
        <a:spcBef>
          <a:spcPct val="0"/>
        </a:spcBef>
        <a:spcAft>
          <a:spcPct val="0"/>
        </a:spcAft>
        <a:defRPr sz="2800" b="1">
          <a:solidFill>
            <a:srgbClr val="990000"/>
          </a:solidFill>
          <a:latin typeface="Arial" charset="0"/>
          <a:ea typeface="宋体" pitchFamily="2" charset="-122"/>
        </a:defRPr>
      </a:lvl9pPr>
    </p:titleStyle>
    <p:bodyStyle>
      <a:lvl1pPr marL="252413" indent="-252413" algn="l" defTabSz="671513" rtl="0" eaLnBrk="1" fontAlgn="base" hangingPunct="1">
        <a:lnSpc>
          <a:spcPct val="140000"/>
        </a:lnSpc>
        <a:spcBef>
          <a:spcPct val="0"/>
        </a:spcBef>
        <a:spcAft>
          <a:spcPct val="0"/>
        </a:spcAft>
        <a:buFont typeface="Wingdings" pitchFamily="2" charset="2"/>
        <a:buChar char="n"/>
        <a:defRPr sz="1600" b="1">
          <a:solidFill>
            <a:schemeClr val="tx1"/>
          </a:solidFill>
          <a:latin typeface="+mn-lt"/>
          <a:ea typeface="+mn-ea"/>
          <a:cs typeface="+mn-cs"/>
        </a:defRPr>
      </a:lvl1pPr>
      <a:lvl2pPr marL="546100" indent="-209550" algn="l" defTabSz="671513" rtl="0" eaLnBrk="1" fontAlgn="base" hangingPunct="1">
        <a:lnSpc>
          <a:spcPct val="140000"/>
        </a:lnSpc>
        <a:spcBef>
          <a:spcPct val="0"/>
        </a:spcBef>
        <a:spcAft>
          <a:spcPct val="0"/>
        </a:spcAft>
        <a:buChar char="–"/>
        <a:defRPr sz="1900">
          <a:solidFill>
            <a:schemeClr val="tx1"/>
          </a:solidFill>
          <a:latin typeface="+mn-lt"/>
          <a:ea typeface="+mn-ea"/>
        </a:defRPr>
      </a:lvl2pPr>
      <a:lvl3pPr marL="839788" indent="-168275" algn="l" defTabSz="671513" rtl="0" eaLnBrk="1" fontAlgn="base" hangingPunct="1">
        <a:lnSpc>
          <a:spcPct val="140000"/>
        </a:lnSpc>
        <a:spcBef>
          <a:spcPct val="0"/>
        </a:spcBef>
        <a:spcAft>
          <a:spcPct val="0"/>
        </a:spcAft>
        <a:buChar char="•"/>
        <a:defRPr sz="1900">
          <a:solidFill>
            <a:schemeClr val="tx1"/>
          </a:solidFill>
          <a:latin typeface="+mn-lt"/>
          <a:ea typeface="+mn-ea"/>
        </a:defRPr>
      </a:lvl3pPr>
      <a:lvl4pPr marL="1174750" indent="-168275" algn="l" defTabSz="671513" rtl="0" eaLnBrk="1" fontAlgn="base" hangingPunct="1">
        <a:lnSpc>
          <a:spcPct val="140000"/>
        </a:lnSpc>
        <a:spcBef>
          <a:spcPct val="0"/>
        </a:spcBef>
        <a:spcAft>
          <a:spcPct val="0"/>
        </a:spcAft>
        <a:buChar char="–"/>
        <a:defRPr sz="1900">
          <a:solidFill>
            <a:schemeClr val="tx1"/>
          </a:solidFill>
          <a:latin typeface="+mn-lt"/>
          <a:ea typeface="+mn-ea"/>
        </a:defRPr>
      </a:lvl4pPr>
      <a:lvl5pPr marL="1509713" indent="-166688" algn="l" defTabSz="671513" rtl="0" eaLnBrk="1" fontAlgn="base" hangingPunct="1">
        <a:lnSpc>
          <a:spcPct val="140000"/>
        </a:lnSpc>
        <a:spcBef>
          <a:spcPct val="0"/>
        </a:spcBef>
        <a:spcAft>
          <a:spcPct val="0"/>
        </a:spcAft>
        <a:buChar char="»"/>
        <a:defRPr sz="1900">
          <a:solidFill>
            <a:schemeClr val="tx1"/>
          </a:solidFill>
          <a:latin typeface="+mn-lt"/>
          <a:ea typeface="+mn-ea"/>
        </a:defRPr>
      </a:lvl5pPr>
      <a:lvl6pPr marL="1966913" indent="-166688" algn="l" defTabSz="671513" rtl="0" eaLnBrk="1" fontAlgn="base" hangingPunct="1">
        <a:lnSpc>
          <a:spcPct val="140000"/>
        </a:lnSpc>
        <a:spcBef>
          <a:spcPct val="0"/>
        </a:spcBef>
        <a:spcAft>
          <a:spcPct val="0"/>
        </a:spcAft>
        <a:buChar char="»"/>
        <a:defRPr sz="1900">
          <a:solidFill>
            <a:schemeClr val="tx1"/>
          </a:solidFill>
          <a:latin typeface="+mn-lt"/>
          <a:ea typeface="+mn-ea"/>
        </a:defRPr>
      </a:lvl6pPr>
      <a:lvl7pPr marL="2424113" indent="-166688" algn="l" defTabSz="671513" rtl="0" eaLnBrk="1" fontAlgn="base" hangingPunct="1">
        <a:lnSpc>
          <a:spcPct val="140000"/>
        </a:lnSpc>
        <a:spcBef>
          <a:spcPct val="0"/>
        </a:spcBef>
        <a:spcAft>
          <a:spcPct val="0"/>
        </a:spcAft>
        <a:buChar char="»"/>
        <a:defRPr sz="1900">
          <a:solidFill>
            <a:schemeClr val="tx1"/>
          </a:solidFill>
          <a:latin typeface="+mn-lt"/>
          <a:ea typeface="+mn-ea"/>
        </a:defRPr>
      </a:lvl7pPr>
      <a:lvl8pPr marL="2881313" indent="-166688" algn="l" defTabSz="671513" rtl="0" eaLnBrk="1" fontAlgn="base" hangingPunct="1">
        <a:lnSpc>
          <a:spcPct val="140000"/>
        </a:lnSpc>
        <a:spcBef>
          <a:spcPct val="0"/>
        </a:spcBef>
        <a:spcAft>
          <a:spcPct val="0"/>
        </a:spcAft>
        <a:buChar char="»"/>
        <a:defRPr sz="1900">
          <a:solidFill>
            <a:schemeClr val="tx1"/>
          </a:solidFill>
          <a:latin typeface="+mn-lt"/>
          <a:ea typeface="+mn-ea"/>
        </a:defRPr>
      </a:lvl8pPr>
      <a:lvl9pPr marL="3338513" indent="-166688" algn="l" defTabSz="671513" rtl="0" eaLnBrk="1" fontAlgn="base" hangingPunct="1">
        <a:lnSpc>
          <a:spcPct val="140000"/>
        </a:lnSpc>
        <a:spcBef>
          <a:spcPct val="0"/>
        </a:spcBef>
        <a:spcAft>
          <a:spcPct val="0"/>
        </a:spcAft>
        <a:buChar char="»"/>
        <a:defRPr sz="19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22300" y="115888"/>
            <a:ext cx="8064500" cy="633412"/>
          </a:xfrm>
          <a:prstGeom prst="rect">
            <a:avLst/>
          </a:prstGeom>
          <a:noFill/>
          <a:ln w="9525">
            <a:noFill/>
            <a:miter lim="800000"/>
            <a:headEnd/>
            <a:tailEnd/>
          </a:ln>
        </p:spPr>
        <p:txBody>
          <a:bodyPr vert="horz" wrap="square" lIns="78270" tIns="39135" rIns="78270" bIns="39135" numCol="1" anchor="ctr" anchorCtr="0" compatLnSpc="1">
            <a:prstTxWarp prst="textNoShape">
              <a:avLst/>
            </a:prstTxWarp>
          </a:bodyPr>
          <a:lstStyle/>
          <a:p>
            <a:pPr lvl="0"/>
            <a:r>
              <a:rPr lang="zh-CN" altLang="en-US" smtClean="0"/>
              <a:t>单击此处编辑母版标题样式</a:t>
            </a:r>
          </a:p>
        </p:txBody>
      </p:sp>
      <p:sp>
        <p:nvSpPr>
          <p:cNvPr id="1027" name="Rectangle 3"/>
          <p:cNvSpPr>
            <a:spLocks noGrp="1" noChangeArrowheads="1"/>
          </p:cNvSpPr>
          <p:nvPr>
            <p:ph type="body" idx="1"/>
          </p:nvPr>
        </p:nvSpPr>
        <p:spPr bwMode="auto">
          <a:xfrm>
            <a:off x="323850" y="908050"/>
            <a:ext cx="8496300" cy="5218113"/>
          </a:xfrm>
          <a:prstGeom prst="rect">
            <a:avLst/>
          </a:prstGeom>
          <a:noFill/>
          <a:ln w="9525">
            <a:noFill/>
            <a:miter lim="800000"/>
            <a:headEnd/>
            <a:tailEnd/>
          </a:ln>
        </p:spPr>
        <p:txBody>
          <a:bodyPr vert="horz" wrap="square" lIns="78270" tIns="39135" rIns="78270" bIns="39135"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pic>
        <p:nvPicPr>
          <p:cNvPr id="1028" name="Picture 4" descr="7"/>
          <p:cNvPicPr>
            <a:picLocks noChangeAspect="1" noChangeArrowheads="1"/>
          </p:cNvPicPr>
          <p:nvPr/>
        </p:nvPicPr>
        <p:blipFill>
          <a:blip r:embed="rId14" cstate="print"/>
          <a:srcRect/>
          <a:stretch>
            <a:fillRect/>
          </a:stretch>
        </p:blipFill>
        <p:spPr bwMode="auto">
          <a:xfrm>
            <a:off x="0" y="6221413"/>
            <a:ext cx="9142413" cy="636587"/>
          </a:xfrm>
          <a:prstGeom prst="rect">
            <a:avLst/>
          </a:prstGeom>
          <a:noFill/>
          <a:ln w="9525">
            <a:noFill/>
            <a:miter lim="800000"/>
            <a:headEnd/>
            <a:tailEnd/>
          </a:ln>
        </p:spPr>
      </p:pic>
      <p:sp>
        <p:nvSpPr>
          <p:cNvPr id="13317" name="Text Box 5"/>
          <p:cNvSpPr txBox="1">
            <a:spLocks noChangeArrowheads="1"/>
          </p:cNvSpPr>
          <p:nvPr/>
        </p:nvSpPr>
        <p:spPr bwMode="auto">
          <a:xfrm>
            <a:off x="652463" y="6434138"/>
            <a:ext cx="1928812" cy="260350"/>
          </a:xfrm>
          <a:prstGeom prst="rect">
            <a:avLst/>
          </a:prstGeom>
          <a:noFill/>
          <a:ln w="9525">
            <a:noFill/>
            <a:miter lim="800000"/>
            <a:headEnd/>
            <a:tailEnd/>
          </a:ln>
        </p:spPr>
        <p:txBody>
          <a:bodyPr wrap="none" lIns="78276" tIns="39141" rIns="78276" bIns="39141">
            <a:spAutoFit/>
          </a:bodyPr>
          <a:lstStyle/>
          <a:p>
            <a:pPr defTabSz="784225" eaLnBrk="0" hangingPunct="0">
              <a:defRPr/>
            </a:pPr>
            <a:r>
              <a:rPr lang="en-US" altLang="zh-CN" sz="1200">
                <a:latin typeface="FrutigerNext LT Bold" pitchFamily="1" charset="0"/>
                <a:ea typeface="ＭＳ Ｐゴシック" pitchFamily="34" charset="-128"/>
              </a:rPr>
              <a:t>HUAWEI </a:t>
            </a:r>
            <a:r>
              <a:rPr lang="en-US" altLang="zh-CN" sz="1200">
                <a:solidFill>
                  <a:srgbClr val="990000"/>
                </a:solidFill>
                <a:latin typeface="FrutigerNext LT Bold" pitchFamily="1" charset="0"/>
                <a:ea typeface="ＭＳ Ｐゴシック" pitchFamily="34" charset="-128"/>
              </a:rPr>
              <a:t>CONFIDENTIAL</a:t>
            </a:r>
            <a:endParaRPr lang="en-US" altLang="zh-CN" sz="2100">
              <a:solidFill>
                <a:srgbClr val="990000"/>
              </a:solidFill>
              <a:ea typeface="ＭＳ Ｐゴシック" pitchFamily="34" charset="-128"/>
            </a:endParaRPr>
          </a:p>
        </p:txBody>
      </p:sp>
      <p:sp>
        <p:nvSpPr>
          <p:cNvPr id="13318" name="Rectangle 6"/>
          <p:cNvSpPr>
            <a:spLocks noGrp="1" noChangeArrowheads="1"/>
          </p:cNvSpPr>
          <p:nvPr>
            <p:ph type="dt" sz="half" idx="2"/>
          </p:nvPr>
        </p:nvSpPr>
        <p:spPr bwMode="auto">
          <a:xfrm>
            <a:off x="5929313" y="6400800"/>
            <a:ext cx="1057275" cy="110172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eaLnBrk="0" hangingPunct="0">
              <a:lnSpc>
                <a:spcPct val="85000"/>
              </a:lnSpc>
              <a:defRPr sz="1000">
                <a:latin typeface="FrutigerNext LT Medium" pitchFamily="34" charset="0"/>
                <a:ea typeface="ＭＳ Ｐゴシック" pitchFamily="34" charset="-128"/>
              </a:defRPr>
            </a:lvl1pPr>
          </a:lstStyle>
          <a:p>
            <a:fld id="{530820CF-B880-4189-942D-D702A7CBA730}" type="datetimeFigureOut">
              <a:rPr lang="zh-CN" altLang="en-US" smtClean="0"/>
              <a:pPr/>
              <a:t>2011/11/21</a:t>
            </a:fld>
            <a:endParaRPr lang="zh-CN" altLang="en-US"/>
          </a:p>
        </p:txBody>
      </p:sp>
      <p:pic>
        <p:nvPicPr>
          <p:cNvPr id="1031" name="Picture 7" descr="8"/>
          <p:cNvPicPr>
            <a:picLocks noChangeAspect="1" noChangeArrowheads="1"/>
          </p:cNvPicPr>
          <p:nvPr/>
        </p:nvPicPr>
        <p:blipFill>
          <a:blip r:embed="rId15" cstate="print"/>
          <a:srcRect/>
          <a:stretch>
            <a:fillRect/>
          </a:stretch>
        </p:blipFill>
        <p:spPr bwMode="auto">
          <a:xfrm>
            <a:off x="7508875" y="6408738"/>
            <a:ext cx="1309688" cy="311150"/>
          </a:xfrm>
          <a:prstGeom prst="rect">
            <a:avLst/>
          </a:prstGeom>
          <a:noFill/>
          <a:ln w="9525">
            <a:noFill/>
            <a:miter lim="800000"/>
            <a:headEnd/>
            <a:tailEnd/>
          </a:ln>
        </p:spPr>
      </p:pic>
      <p:sp>
        <p:nvSpPr>
          <p:cNvPr id="13320" name="Text Box 8"/>
          <p:cNvSpPr txBox="1">
            <a:spLocks noChangeArrowheads="1"/>
          </p:cNvSpPr>
          <p:nvPr/>
        </p:nvSpPr>
        <p:spPr bwMode="auto">
          <a:xfrm>
            <a:off x="2782888" y="6407150"/>
            <a:ext cx="2778125" cy="307975"/>
          </a:xfrm>
          <a:prstGeom prst="rect">
            <a:avLst/>
          </a:prstGeom>
          <a:noFill/>
          <a:ln w="9525">
            <a:noFill/>
            <a:miter lim="800000"/>
            <a:headEnd/>
            <a:tailEnd/>
          </a:ln>
          <a:effectLst/>
        </p:spPr>
        <p:txBody>
          <a:bodyPr lIns="78315" tIns="39159" rIns="78315" bIns="39159">
            <a:spAutoFit/>
          </a:bodyPr>
          <a:lstStyle/>
          <a:p>
            <a:pPr algn="ctr" defTabSz="784225">
              <a:spcBef>
                <a:spcPct val="50000"/>
              </a:spcBef>
              <a:defRPr/>
            </a:pPr>
            <a:r>
              <a:rPr lang="zh-CN" altLang="en-US" sz="1500">
                <a:ea typeface="楷体_GB2312" pitchFamily="49" charset="-122"/>
              </a:rPr>
              <a:t>内部资料 注意保密</a:t>
            </a:r>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txStyles>
    <p:titleStyle>
      <a:lvl1pPr algn="l" defTabSz="784225" rtl="0" eaLnBrk="1" fontAlgn="base" hangingPunct="1">
        <a:spcBef>
          <a:spcPct val="0"/>
        </a:spcBef>
        <a:spcAft>
          <a:spcPct val="0"/>
        </a:spcAft>
        <a:defRPr sz="2800" b="1">
          <a:solidFill>
            <a:srgbClr val="990000"/>
          </a:solidFill>
          <a:latin typeface="+mj-lt"/>
          <a:ea typeface="+mj-ea"/>
          <a:cs typeface="+mj-cs"/>
        </a:defRPr>
      </a:lvl1pPr>
      <a:lvl2pPr algn="l" defTabSz="784225" rtl="0" eaLnBrk="1" fontAlgn="base" hangingPunct="1">
        <a:spcBef>
          <a:spcPct val="0"/>
        </a:spcBef>
        <a:spcAft>
          <a:spcPct val="0"/>
        </a:spcAft>
        <a:defRPr sz="2800" b="1">
          <a:solidFill>
            <a:srgbClr val="990000"/>
          </a:solidFill>
          <a:latin typeface="Arial" charset="0"/>
          <a:ea typeface="宋体" pitchFamily="2" charset="-122"/>
        </a:defRPr>
      </a:lvl2pPr>
      <a:lvl3pPr algn="l" defTabSz="784225" rtl="0" eaLnBrk="1" fontAlgn="base" hangingPunct="1">
        <a:spcBef>
          <a:spcPct val="0"/>
        </a:spcBef>
        <a:spcAft>
          <a:spcPct val="0"/>
        </a:spcAft>
        <a:defRPr sz="2800" b="1">
          <a:solidFill>
            <a:srgbClr val="990000"/>
          </a:solidFill>
          <a:latin typeface="Arial" charset="0"/>
          <a:ea typeface="宋体" pitchFamily="2" charset="-122"/>
        </a:defRPr>
      </a:lvl3pPr>
      <a:lvl4pPr algn="l" defTabSz="784225" rtl="0" eaLnBrk="1" fontAlgn="base" hangingPunct="1">
        <a:spcBef>
          <a:spcPct val="0"/>
        </a:spcBef>
        <a:spcAft>
          <a:spcPct val="0"/>
        </a:spcAft>
        <a:defRPr sz="2800" b="1">
          <a:solidFill>
            <a:srgbClr val="990000"/>
          </a:solidFill>
          <a:latin typeface="Arial" charset="0"/>
          <a:ea typeface="宋体" pitchFamily="2" charset="-122"/>
        </a:defRPr>
      </a:lvl4pPr>
      <a:lvl5pPr algn="l" defTabSz="784225" rtl="0" eaLnBrk="1" fontAlgn="base" hangingPunct="1">
        <a:spcBef>
          <a:spcPct val="0"/>
        </a:spcBef>
        <a:spcAft>
          <a:spcPct val="0"/>
        </a:spcAft>
        <a:defRPr sz="2800" b="1">
          <a:solidFill>
            <a:srgbClr val="990000"/>
          </a:solidFill>
          <a:latin typeface="Arial" charset="0"/>
          <a:ea typeface="宋体" pitchFamily="2" charset="-122"/>
        </a:defRPr>
      </a:lvl5pPr>
      <a:lvl6pPr marL="457200" algn="l" defTabSz="784225" rtl="0" eaLnBrk="1" fontAlgn="base" hangingPunct="1">
        <a:spcBef>
          <a:spcPct val="0"/>
        </a:spcBef>
        <a:spcAft>
          <a:spcPct val="0"/>
        </a:spcAft>
        <a:defRPr sz="2800" b="1">
          <a:solidFill>
            <a:srgbClr val="990000"/>
          </a:solidFill>
          <a:latin typeface="Arial" charset="0"/>
          <a:ea typeface="宋体" pitchFamily="2" charset="-122"/>
        </a:defRPr>
      </a:lvl6pPr>
      <a:lvl7pPr marL="914400" algn="l" defTabSz="784225" rtl="0" eaLnBrk="1" fontAlgn="base" hangingPunct="1">
        <a:spcBef>
          <a:spcPct val="0"/>
        </a:spcBef>
        <a:spcAft>
          <a:spcPct val="0"/>
        </a:spcAft>
        <a:defRPr sz="2800" b="1">
          <a:solidFill>
            <a:srgbClr val="990000"/>
          </a:solidFill>
          <a:latin typeface="Arial" charset="0"/>
          <a:ea typeface="宋体" pitchFamily="2" charset="-122"/>
        </a:defRPr>
      </a:lvl7pPr>
      <a:lvl8pPr marL="1371600" algn="l" defTabSz="784225" rtl="0" eaLnBrk="1" fontAlgn="base" hangingPunct="1">
        <a:spcBef>
          <a:spcPct val="0"/>
        </a:spcBef>
        <a:spcAft>
          <a:spcPct val="0"/>
        </a:spcAft>
        <a:defRPr sz="2800" b="1">
          <a:solidFill>
            <a:srgbClr val="990000"/>
          </a:solidFill>
          <a:latin typeface="Arial" charset="0"/>
          <a:ea typeface="宋体" pitchFamily="2" charset="-122"/>
        </a:defRPr>
      </a:lvl8pPr>
      <a:lvl9pPr marL="1828800" algn="l" defTabSz="784225" rtl="0" eaLnBrk="1" fontAlgn="base" hangingPunct="1">
        <a:spcBef>
          <a:spcPct val="0"/>
        </a:spcBef>
        <a:spcAft>
          <a:spcPct val="0"/>
        </a:spcAft>
        <a:defRPr sz="2800" b="1">
          <a:solidFill>
            <a:srgbClr val="990000"/>
          </a:solidFill>
          <a:latin typeface="Arial" charset="0"/>
          <a:ea typeface="宋体" pitchFamily="2" charset="-122"/>
        </a:defRPr>
      </a:lvl9pPr>
    </p:titleStyle>
    <p:bodyStyle>
      <a:lvl1pPr marL="252413" indent="-252413" algn="l" defTabSz="671513" rtl="0" eaLnBrk="1" fontAlgn="base" hangingPunct="1">
        <a:lnSpc>
          <a:spcPct val="140000"/>
        </a:lnSpc>
        <a:spcBef>
          <a:spcPct val="0"/>
        </a:spcBef>
        <a:spcAft>
          <a:spcPct val="0"/>
        </a:spcAft>
        <a:buFont typeface="Wingdings" pitchFamily="2" charset="2"/>
        <a:buChar char="n"/>
        <a:defRPr sz="1600" b="1">
          <a:solidFill>
            <a:schemeClr val="tx1"/>
          </a:solidFill>
          <a:latin typeface="+mn-lt"/>
          <a:ea typeface="+mn-ea"/>
          <a:cs typeface="+mn-cs"/>
        </a:defRPr>
      </a:lvl1pPr>
      <a:lvl2pPr marL="546100" indent="-209550" algn="l" defTabSz="671513" rtl="0" eaLnBrk="1" fontAlgn="base" hangingPunct="1">
        <a:lnSpc>
          <a:spcPct val="140000"/>
        </a:lnSpc>
        <a:spcBef>
          <a:spcPct val="0"/>
        </a:spcBef>
        <a:spcAft>
          <a:spcPct val="0"/>
        </a:spcAft>
        <a:buChar char="–"/>
        <a:defRPr sz="1900">
          <a:solidFill>
            <a:schemeClr val="tx1"/>
          </a:solidFill>
          <a:latin typeface="+mn-lt"/>
          <a:ea typeface="+mn-ea"/>
        </a:defRPr>
      </a:lvl2pPr>
      <a:lvl3pPr marL="839788" indent="-168275" algn="l" defTabSz="671513" rtl="0" eaLnBrk="1" fontAlgn="base" hangingPunct="1">
        <a:lnSpc>
          <a:spcPct val="140000"/>
        </a:lnSpc>
        <a:spcBef>
          <a:spcPct val="0"/>
        </a:spcBef>
        <a:spcAft>
          <a:spcPct val="0"/>
        </a:spcAft>
        <a:buChar char="•"/>
        <a:defRPr sz="1900">
          <a:solidFill>
            <a:schemeClr val="tx1"/>
          </a:solidFill>
          <a:latin typeface="+mn-lt"/>
          <a:ea typeface="+mn-ea"/>
        </a:defRPr>
      </a:lvl3pPr>
      <a:lvl4pPr marL="1174750" indent="-168275" algn="l" defTabSz="671513" rtl="0" eaLnBrk="1" fontAlgn="base" hangingPunct="1">
        <a:lnSpc>
          <a:spcPct val="140000"/>
        </a:lnSpc>
        <a:spcBef>
          <a:spcPct val="0"/>
        </a:spcBef>
        <a:spcAft>
          <a:spcPct val="0"/>
        </a:spcAft>
        <a:buChar char="–"/>
        <a:defRPr sz="1900">
          <a:solidFill>
            <a:schemeClr val="tx1"/>
          </a:solidFill>
          <a:latin typeface="+mn-lt"/>
          <a:ea typeface="+mn-ea"/>
        </a:defRPr>
      </a:lvl4pPr>
      <a:lvl5pPr marL="1509713" indent="-166688" algn="l" defTabSz="671513" rtl="0" eaLnBrk="1" fontAlgn="base" hangingPunct="1">
        <a:lnSpc>
          <a:spcPct val="140000"/>
        </a:lnSpc>
        <a:spcBef>
          <a:spcPct val="0"/>
        </a:spcBef>
        <a:spcAft>
          <a:spcPct val="0"/>
        </a:spcAft>
        <a:buChar char="»"/>
        <a:defRPr sz="1900">
          <a:solidFill>
            <a:schemeClr val="tx1"/>
          </a:solidFill>
          <a:latin typeface="+mn-lt"/>
          <a:ea typeface="+mn-ea"/>
        </a:defRPr>
      </a:lvl5pPr>
      <a:lvl6pPr marL="1966913" indent="-166688" algn="l" defTabSz="671513" rtl="0" eaLnBrk="1" fontAlgn="base" hangingPunct="1">
        <a:lnSpc>
          <a:spcPct val="140000"/>
        </a:lnSpc>
        <a:spcBef>
          <a:spcPct val="0"/>
        </a:spcBef>
        <a:spcAft>
          <a:spcPct val="0"/>
        </a:spcAft>
        <a:buChar char="»"/>
        <a:defRPr sz="1900">
          <a:solidFill>
            <a:schemeClr val="tx1"/>
          </a:solidFill>
          <a:latin typeface="+mn-lt"/>
          <a:ea typeface="+mn-ea"/>
        </a:defRPr>
      </a:lvl6pPr>
      <a:lvl7pPr marL="2424113" indent="-166688" algn="l" defTabSz="671513" rtl="0" eaLnBrk="1" fontAlgn="base" hangingPunct="1">
        <a:lnSpc>
          <a:spcPct val="140000"/>
        </a:lnSpc>
        <a:spcBef>
          <a:spcPct val="0"/>
        </a:spcBef>
        <a:spcAft>
          <a:spcPct val="0"/>
        </a:spcAft>
        <a:buChar char="»"/>
        <a:defRPr sz="1900">
          <a:solidFill>
            <a:schemeClr val="tx1"/>
          </a:solidFill>
          <a:latin typeface="+mn-lt"/>
          <a:ea typeface="+mn-ea"/>
        </a:defRPr>
      </a:lvl7pPr>
      <a:lvl8pPr marL="2881313" indent="-166688" algn="l" defTabSz="671513" rtl="0" eaLnBrk="1" fontAlgn="base" hangingPunct="1">
        <a:lnSpc>
          <a:spcPct val="140000"/>
        </a:lnSpc>
        <a:spcBef>
          <a:spcPct val="0"/>
        </a:spcBef>
        <a:spcAft>
          <a:spcPct val="0"/>
        </a:spcAft>
        <a:buChar char="»"/>
        <a:defRPr sz="1900">
          <a:solidFill>
            <a:schemeClr val="tx1"/>
          </a:solidFill>
          <a:latin typeface="+mn-lt"/>
          <a:ea typeface="+mn-ea"/>
        </a:defRPr>
      </a:lvl8pPr>
      <a:lvl9pPr marL="3338513" indent="-166688" algn="l" defTabSz="671513" rtl="0" eaLnBrk="1" fontAlgn="base" hangingPunct="1">
        <a:lnSpc>
          <a:spcPct val="140000"/>
        </a:lnSpc>
        <a:spcBef>
          <a:spcPct val="0"/>
        </a:spcBef>
        <a:spcAft>
          <a:spcPct val="0"/>
        </a:spcAft>
        <a:buChar char="»"/>
        <a:defRPr sz="19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22300" y="115888"/>
            <a:ext cx="8064500" cy="633412"/>
          </a:xfrm>
          <a:prstGeom prst="rect">
            <a:avLst/>
          </a:prstGeom>
          <a:noFill/>
          <a:ln w="9525">
            <a:noFill/>
            <a:miter lim="800000"/>
            <a:headEnd/>
            <a:tailEnd/>
          </a:ln>
        </p:spPr>
        <p:txBody>
          <a:bodyPr vert="horz" wrap="square" lIns="78270" tIns="39135" rIns="78270" bIns="39135" numCol="1" anchor="ctr" anchorCtr="0" compatLnSpc="1">
            <a:prstTxWarp prst="textNoShape">
              <a:avLst/>
            </a:prstTxWarp>
          </a:bodyPr>
          <a:lstStyle/>
          <a:p>
            <a:pPr lvl="0"/>
            <a:r>
              <a:rPr lang="zh-CN" altLang="en-US" smtClean="0"/>
              <a:t>单击此处编辑母版标题样式</a:t>
            </a:r>
          </a:p>
        </p:txBody>
      </p:sp>
      <p:sp>
        <p:nvSpPr>
          <p:cNvPr id="1027" name="Rectangle 3"/>
          <p:cNvSpPr>
            <a:spLocks noGrp="1" noChangeArrowheads="1"/>
          </p:cNvSpPr>
          <p:nvPr>
            <p:ph type="body" idx="1"/>
          </p:nvPr>
        </p:nvSpPr>
        <p:spPr bwMode="auto">
          <a:xfrm>
            <a:off x="323850" y="908050"/>
            <a:ext cx="8496300" cy="5218113"/>
          </a:xfrm>
          <a:prstGeom prst="rect">
            <a:avLst/>
          </a:prstGeom>
          <a:noFill/>
          <a:ln w="9525">
            <a:noFill/>
            <a:miter lim="800000"/>
            <a:headEnd/>
            <a:tailEnd/>
          </a:ln>
        </p:spPr>
        <p:txBody>
          <a:bodyPr vert="horz" wrap="square" lIns="78270" tIns="39135" rIns="78270" bIns="39135"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pic>
        <p:nvPicPr>
          <p:cNvPr id="1028" name="Picture 4" descr="7"/>
          <p:cNvPicPr>
            <a:picLocks noChangeAspect="1" noChangeArrowheads="1"/>
          </p:cNvPicPr>
          <p:nvPr/>
        </p:nvPicPr>
        <p:blipFill>
          <a:blip r:embed="rId14" cstate="print"/>
          <a:srcRect/>
          <a:stretch>
            <a:fillRect/>
          </a:stretch>
        </p:blipFill>
        <p:spPr bwMode="auto">
          <a:xfrm>
            <a:off x="0" y="6221413"/>
            <a:ext cx="9142413" cy="636587"/>
          </a:xfrm>
          <a:prstGeom prst="rect">
            <a:avLst/>
          </a:prstGeom>
          <a:noFill/>
          <a:ln w="9525">
            <a:noFill/>
            <a:miter lim="800000"/>
            <a:headEnd/>
            <a:tailEnd/>
          </a:ln>
        </p:spPr>
      </p:pic>
      <p:sp>
        <p:nvSpPr>
          <p:cNvPr id="13317" name="Text Box 5"/>
          <p:cNvSpPr txBox="1">
            <a:spLocks noChangeArrowheads="1"/>
          </p:cNvSpPr>
          <p:nvPr/>
        </p:nvSpPr>
        <p:spPr bwMode="auto">
          <a:xfrm>
            <a:off x="652463" y="6434138"/>
            <a:ext cx="1928812" cy="260350"/>
          </a:xfrm>
          <a:prstGeom prst="rect">
            <a:avLst/>
          </a:prstGeom>
          <a:noFill/>
          <a:ln w="9525">
            <a:noFill/>
            <a:miter lim="800000"/>
            <a:headEnd/>
            <a:tailEnd/>
          </a:ln>
        </p:spPr>
        <p:txBody>
          <a:bodyPr wrap="none" lIns="78276" tIns="39141" rIns="78276" bIns="39141">
            <a:spAutoFit/>
          </a:bodyPr>
          <a:lstStyle/>
          <a:p>
            <a:pPr defTabSz="784225" eaLnBrk="0" hangingPunct="0">
              <a:defRPr/>
            </a:pPr>
            <a:r>
              <a:rPr lang="en-US" altLang="zh-CN" sz="1200">
                <a:latin typeface="FrutigerNext LT Bold" pitchFamily="1" charset="0"/>
                <a:ea typeface="ＭＳ Ｐゴシック" pitchFamily="34" charset="-128"/>
              </a:rPr>
              <a:t>HUAWEI </a:t>
            </a:r>
            <a:r>
              <a:rPr lang="en-US" altLang="zh-CN" sz="1200">
                <a:solidFill>
                  <a:srgbClr val="990000"/>
                </a:solidFill>
                <a:latin typeface="FrutigerNext LT Bold" pitchFamily="1" charset="0"/>
                <a:ea typeface="ＭＳ Ｐゴシック" pitchFamily="34" charset="-128"/>
              </a:rPr>
              <a:t>CONFIDENTIAL</a:t>
            </a:r>
            <a:endParaRPr lang="en-US" altLang="zh-CN" sz="2100">
              <a:solidFill>
                <a:srgbClr val="990000"/>
              </a:solidFill>
              <a:ea typeface="ＭＳ Ｐゴシック" pitchFamily="34" charset="-128"/>
            </a:endParaRPr>
          </a:p>
        </p:txBody>
      </p:sp>
      <p:sp>
        <p:nvSpPr>
          <p:cNvPr id="13318" name="Rectangle 6"/>
          <p:cNvSpPr>
            <a:spLocks noGrp="1" noChangeArrowheads="1"/>
          </p:cNvSpPr>
          <p:nvPr>
            <p:ph type="dt" sz="half" idx="2"/>
          </p:nvPr>
        </p:nvSpPr>
        <p:spPr bwMode="auto">
          <a:xfrm>
            <a:off x="5929313" y="6400800"/>
            <a:ext cx="1057275" cy="110172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eaLnBrk="0" hangingPunct="0">
              <a:lnSpc>
                <a:spcPct val="85000"/>
              </a:lnSpc>
              <a:defRPr sz="1000">
                <a:latin typeface="FrutigerNext LT Medium" pitchFamily="34" charset="0"/>
                <a:ea typeface="ＭＳ Ｐゴシック" pitchFamily="34" charset="-128"/>
              </a:defRPr>
            </a:lvl1pPr>
          </a:lstStyle>
          <a:p>
            <a:fld id="{530820CF-B880-4189-942D-D702A7CBA730}" type="datetimeFigureOut">
              <a:rPr lang="zh-CN" altLang="en-US" smtClean="0"/>
              <a:pPr/>
              <a:t>2011/11/21</a:t>
            </a:fld>
            <a:endParaRPr lang="zh-CN" altLang="en-US"/>
          </a:p>
        </p:txBody>
      </p:sp>
      <p:pic>
        <p:nvPicPr>
          <p:cNvPr id="1031" name="Picture 7" descr="8"/>
          <p:cNvPicPr>
            <a:picLocks noChangeAspect="1" noChangeArrowheads="1"/>
          </p:cNvPicPr>
          <p:nvPr/>
        </p:nvPicPr>
        <p:blipFill>
          <a:blip r:embed="rId15" cstate="print"/>
          <a:srcRect/>
          <a:stretch>
            <a:fillRect/>
          </a:stretch>
        </p:blipFill>
        <p:spPr bwMode="auto">
          <a:xfrm>
            <a:off x="7508875" y="6408738"/>
            <a:ext cx="1309688" cy="311150"/>
          </a:xfrm>
          <a:prstGeom prst="rect">
            <a:avLst/>
          </a:prstGeom>
          <a:noFill/>
          <a:ln w="9525">
            <a:noFill/>
            <a:miter lim="800000"/>
            <a:headEnd/>
            <a:tailEnd/>
          </a:ln>
        </p:spPr>
      </p:pic>
      <p:sp>
        <p:nvSpPr>
          <p:cNvPr id="13320" name="Text Box 8"/>
          <p:cNvSpPr txBox="1">
            <a:spLocks noChangeArrowheads="1"/>
          </p:cNvSpPr>
          <p:nvPr/>
        </p:nvSpPr>
        <p:spPr bwMode="auto">
          <a:xfrm>
            <a:off x="2782888" y="6407150"/>
            <a:ext cx="2778125" cy="307975"/>
          </a:xfrm>
          <a:prstGeom prst="rect">
            <a:avLst/>
          </a:prstGeom>
          <a:noFill/>
          <a:ln w="9525">
            <a:noFill/>
            <a:miter lim="800000"/>
            <a:headEnd/>
            <a:tailEnd/>
          </a:ln>
          <a:effectLst/>
        </p:spPr>
        <p:txBody>
          <a:bodyPr lIns="78315" tIns="39159" rIns="78315" bIns="39159">
            <a:spAutoFit/>
          </a:bodyPr>
          <a:lstStyle/>
          <a:p>
            <a:pPr algn="ctr" defTabSz="784225">
              <a:spcBef>
                <a:spcPct val="50000"/>
              </a:spcBef>
              <a:defRPr/>
            </a:pPr>
            <a:r>
              <a:rPr lang="zh-CN" altLang="en-US" sz="1500">
                <a:ea typeface="楷体_GB2312" pitchFamily="49" charset="-122"/>
              </a:rPr>
              <a:t>内部资料 注意保密</a:t>
            </a:r>
          </a:p>
        </p:txBody>
      </p:sp>
    </p:spTree>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xStyles>
    <p:titleStyle>
      <a:lvl1pPr algn="l" defTabSz="784225" rtl="0" eaLnBrk="1" fontAlgn="base" hangingPunct="1">
        <a:spcBef>
          <a:spcPct val="0"/>
        </a:spcBef>
        <a:spcAft>
          <a:spcPct val="0"/>
        </a:spcAft>
        <a:defRPr sz="2800" b="1">
          <a:solidFill>
            <a:srgbClr val="990000"/>
          </a:solidFill>
          <a:latin typeface="+mj-lt"/>
          <a:ea typeface="+mj-ea"/>
          <a:cs typeface="+mj-cs"/>
        </a:defRPr>
      </a:lvl1pPr>
      <a:lvl2pPr algn="l" defTabSz="784225" rtl="0" eaLnBrk="1" fontAlgn="base" hangingPunct="1">
        <a:spcBef>
          <a:spcPct val="0"/>
        </a:spcBef>
        <a:spcAft>
          <a:spcPct val="0"/>
        </a:spcAft>
        <a:defRPr sz="2800" b="1">
          <a:solidFill>
            <a:srgbClr val="990000"/>
          </a:solidFill>
          <a:latin typeface="Arial" charset="0"/>
          <a:ea typeface="宋体" pitchFamily="2" charset="-122"/>
        </a:defRPr>
      </a:lvl2pPr>
      <a:lvl3pPr algn="l" defTabSz="784225" rtl="0" eaLnBrk="1" fontAlgn="base" hangingPunct="1">
        <a:spcBef>
          <a:spcPct val="0"/>
        </a:spcBef>
        <a:spcAft>
          <a:spcPct val="0"/>
        </a:spcAft>
        <a:defRPr sz="2800" b="1">
          <a:solidFill>
            <a:srgbClr val="990000"/>
          </a:solidFill>
          <a:latin typeface="Arial" charset="0"/>
          <a:ea typeface="宋体" pitchFamily="2" charset="-122"/>
        </a:defRPr>
      </a:lvl3pPr>
      <a:lvl4pPr algn="l" defTabSz="784225" rtl="0" eaLnBrk="1" fontAlgn="base" hangingPunct="1">
        <a:spcBef>
          <a:spcPct val="0"/>
        </a:spcBef>
        <a:spcAft>
          <a:spcPct val="0"/>
        </a:spcAft>
        <a:defRPr sz="2800" b="1">
          <a:solidFill>
            <a:srgbClr val="990000"/>
          </a:solidFill>
          <a:latin typeface="Arial" charset="0"/>
          <a:ea typeface="宋体" pitchFamily="2" charset="-122"/>
        </a:defRPr>
      </a:lvl4pPr>
      <a:lvl5pPr algn="l" defTabSz="784225" rtl="0" eaLnBrk="1" fontAlgn="base" hangingPunct="1">
        <a:spcBef>
          <a:spcPct val="0"/>
        </a:spcBef>
        <a:spcAft>
          <a:spcPct val="0"/>
        </a:spcAft>
        <a:defRPr sz="2800" b="1">
          <a:solidFill>
            <a:srgbClr val="990000"/>
          </a:solidFill>
          <a:latin typeface="Arial" charset="0"/>
          <a:ea typeface="宋体" pitchFamily="2" charset="-122"/>
        </a:defRPr>
      </a:lvl5pPr>
      <a:lvl6pPr marL="457200" algn="l" defTabSz="784225" rtl="0" eaLnBrk="1" fontAlgn="base" hangingPunct="1">
        <a:spcBef>
          <a:spcPct val="0"/>
        </a:spcBef>
        <a:spcAft>
          <a:spcPct val="0"/>
        </a:spcAft>
        <a:defRPr sz="2800" b="1">
          <a:solidFill>
            <a:srgbClr val="990000"/>
          </a:solidFill>
          <a:latin typeface="Arial" charset="0"/>
          <a:ea typeface="宋体" pitchFamily="2" charset="-122"/>
        </a:defRPr>
      </a:lvl6pPr>
      <a:lvl7pPr marL="914400" algn="l" defTabSz="784225" rtl="0" eaLnBrk="1" fontAlgn="base" hangingPunct="1">
        <a:spcBef>
          <a:spcPct val="0"/>
        </a:spcBef>
        <a:spcAft>
          <a:spcPct val="0"/>
        </a:spcAft>
        <a:defRPr sz="2800" b="1">
          <a:solidFill>
            <a:srgbClr val="990000"/>
          </a:solidFill>
          <a:latin typeface="Arial" charset="0"/>
          <a:ea typeface="宋体" pitchFamily="2" charset="-122"/>
        </a:defRPr>
      </a:lvl7pPr>
      <a:lvl8pPr marL="1371600" algn="l" defTabSz="784225" rtl="0" eaLnBrk="1" fontAlgn="base" hangingPunct="1">
        <a:spcBef>
          <a:spcPct val="0"/>
        </a:spcBef>
        <a:spcAft>
          <a:spcPct val="0"/>
        </a:spcAft>
        <a:defRPr sz="2800" b="1">
          <a:solidFill>
            <a:srgbClr val="990000"/>
          </a:solidFill>
          <a:latin typeface="Arial" charset="0"/>
          <a:ea typeface="宋体" pitchFamily="2" charset="-122"/>
        </a:defRPr>
      </a:lvl8pPr>
      <a:lvl9pPr marL="1828800" algn="l" defTabSz="784225" rtl="0" eaLnBrk="1" fontAlgn="base" hangingPunct="1">
        <a:spcBef>
          <a:spcPct val="0"/>
        </a:spcBef>
        <a:spcAft>
          <a:spcPct val="0"/>
        </a:spcAft>
        <a:defRPr sz="2800" b="1">
          <a:solidFill>
            <a:srgbClr val="990000"/>
          </a:solidFill>
          <a:latin typeface="Arial" charset="0"/>
          <a:ea typeface="宋体" pitchFamily="2" charset="-122"/>
        </a:defRPr>
      </a:lvl9pPr>
    </p:titleStyle>
    <p:bodyStyle>
      <a:lvl1pPr marL="252413" indent="-252413" algn="l" defTabSz="671513" rtl="0" eaLnBrk="1" fontAlgn="base" hangingPunct="1">
        <a:lnSpc>
          <a:spcPct val="140000"/>
        </a:lnSpc>
        <a:spcBef>
          <a:spcPct val="0"/>
        </a:spcBef>
        <a:spcAft>
          <a:spcPct val="0"/>
        </a:spcAft>
        <a:buFont typeface="Wingdings" pitchFamily="2" charset="2"/>
        <a:buChar char="n"/>
        <a:defRPr sz="1600" b="1">
          <a:solidFill>
            <a:schemeClr val="tx1"/>
          </a:solidFill>
          <a:latin typeface="+mn-lt"/>
          <a:ea typeface="+mn-ea"/>
          <a:cs typeface="+mn-cs"/>
        </a:defRPr>
      </a:lvl1pPr>
      <a:lvl2pPr marL="546100" indent="-209550" algn="l" defTabSz="671513" rtl="0" eaLnBrk="1" fontAlgn="base" hangingPunct="1">
        <a:lnSpc>
          <a:spcPct val="140000"/>
        </a:lnSpc>
        <a:spcBef>
          <a:spcPct val="0"/>
        </a:spcBef>
        <a:spcAft>
          <a:spcPct val="0"/>
        </a:spcAft>
        <a:buChar char="–"/>
        <a:defRPr sz="1900">
          <a:solidFill>
            <a:schemeClr val="tx1"/>
          </a:solidFill>
          <a:latin typeface="+mn-lt"/>
          <a:ea typeface="+mn-ea"/>
        </a:defRPr>
      </a:lvl2pPr>
      <a:lvl3pPr marL="839788" indent="-168275" algn="l" defTabSz="671513" rtl="0" eaLnBrk="1" fontAlgn="base" hangingPunct="1">
        <a:lnSpc>
          <a:spcPct val="140000"/>
        </a:lnSpc>
        <a:spcBef>
          <a:spcPct val="0"/>
        </a:spcBef>
        <a:spcAft>
          <a:spcPct val="0"/>
        </a:spcAft>
        <a:buChar char="•"/>
        <a:defRPr sz="1900">
          <a:solidFill>
            <a:schemeClr val="tx1"/>
          </a:solidFill>
          <a:latin typeface="+mn-lt"/>
          <a:ea typeface="+mn-ea"/>
        </a:defRPr>
      </a:lvl3pPr>
      <a:lvl4pPr marL="1174750" indent="-168275" algn="l" defTabSz="671513" rtl="0" eaLnBrk="1" fontAlgn="base" hangingPunct="1">
        <a:lnSpc>
          <a:spcPct val="140000"/>
        </a:lnSpc>
        <a:spcBef>
          <a:spcPct val="0"/>
        </a:spcBef>
        <a:spcAft>
          <a:spcPct val="0"/>
        </a:spcAft>
        <a:buChar char="–"/>
        <a:defRPr sz="1900">
          <a:solidFill>
            <a:schemeClr val="tx1"/>
          </a:solidFill>
          <a:latin typeface="+mn-lt"/>
          <a:ea typeface="+mn-ea"/>
        </a:defRPr>
      </a:lvl4pPr>
      <a:lvl5pPr marL="1509713" indent="-166688" algn="l" defTabSz="671513" rtl="0" eaLnBrk="1" fontAlgn="base" hangingPunct="1">
        <a:lnSpc>
          <a:spcPct val="140000"/>
        </a:lnSpc>
        <a:spcBef>
          <a:spcPct val="0"/>
        </a:spcBef>
        <a:spcAft>
          <a:spcPct val="0"/>
        </a:spcAft>
        <a:buChar char="»"/>
        <a:defRPr sz="1900">
          <a:solidFill>
            <a:schemeClr val="tx1"/>
          </a:solidFill>
          <a:latin typeface="+mn-lt"/>
          <a:ea typeface="+mn-ea"/>
        </a:defRPr>
      </a:lvl5pPr>
      <a:lvl6pPr marL="1966913" indent="-166688" algn="l" defTabSz="671513" rtl="0" eaLnBrk="1" fontAlgn="base" hangingPunct="1">
        <a:lnSpc>
          <a:spcPct val="140000"/>
        </a:lnSpc>
        <a:spcBef>
          <a:spcPct val="0"/>
        </a:spcBef>
        <a:spcAft>
          <a:spcPct val="0"/>
        </a:spcAft>
        <a:buChar char="»"/>
        <a:defRPr sz="1900">
          <a:solidFill>
            <a:schemeClr val="tx1"/>
          </a:solidFill>
          <a:latin typeface="+mn-lt"/>
          <a:ea typeface="+mn-ea"/>
        </a:defRPr>
      </a:lvl6pPr>
      <a:lvl7pPr marL="2424113" indent="-166688" algn="l" defTabSz="671513" rtl="0" eaLnBrk="1" fontAlgn="base" hangingPunct="1">
        <a:lnSpc>
          <a:spcPct val="140000"/>
        </a:lnSpc>
        <a:spcBef>
          <a:spcPct val="0"/>
        </a:spcBef>
        <a:spcAft>
          <a:spcPct val="0"/>
        </a:spcAft>
        <a:buChar char="»"/>
        <a:defRPr sz="1900">
          <a:solidFill>
            <a:schemeClr val="tx1"/>
          </a:solidFill>
          <a:latin typeface="+mn-lt"/>
          <a:ea typeface="+mn-ea"/>
        </a:defRPr>
      </a:lvl7pPr>
      <a:lvl8pPr marL="2881313" indent="-166688" algn="l" defTabSz="671513" rtl="0" eaLnBrk="1" fontAlgn="base" hangingPunct="1">
        <a:lnSpc>
          <a:spcPct val="140000"/>
        </a:lnSpc>
        <a:spcBef>
          <a:spcPct val="0"/>
        </a:spcBef>
        <a:spcAft>
          <a:spcPct val="0"/>
        </a:spcAft>
        <a:buChar char="»"/>
        <a:defRPr sz="1900">
          <a:solidFill>
            <a:schemeClr val="tx1"/>
          </a:solidFill>
          <a:latin typeface="+mn-lt"/>
          <a:ea typeface="+mn-ea"/>
        </a:defRPr>
      </a:lvl8pPr>
      <a:lvl9pPr marL="3338513" indent="-166688" algn="l" defTabSz="671513" rtl="0" eaLnBrk="1" fontAlgn="base" hangingPunct="1">
        <a:lnSpc>
          <a:spcPct val="140000"/>
        </a:lnSpc>
        <a:spcBef>
          <a:spcPct val="0"/>
        </a:spcBef>
        <a:spcAft>
          <a:spcPct val="0"/>
        </a:spcAft>
        <a:buChar char="»"/>
        <a:defRPr sz="19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22300" y="115888"/>
            <a:ext cx="8064500" cy="633412"/>
          </a:xfrm>
          <a:prstGeom prst="rect">
            <a:avLst/>
          </a:prstGeom>
          <a:noFill/>
          <a:ln w="9525">
            <a:noFill/>
            <a:miter lim="800000"/>
            <a:headEnd/>
            <a:tailEnd/>
          </a:ln>
        </p:spPr>
        <p:txBody>
          <a:bodyPr vert="horz" wrap="square" lIns="78270" tIns="39135" rIns="78270" bIns="39135" numCol="1" anchor="ctr" anchorCtr="0" compatLnSpc="1">
            <a:prstTxWarp prst="textNoShape">
              <a:avLst/>
            </a:prstTxWarp>
          </a:bodyPr>
          <a:lstStyle/>
          <a:p>
            <a:pPr lvl="0"/>
            <a:r>
              <a:rPr lang="zh-CN" altLang="en-US" smtClean="0"/>
              <a:t>单击此处编辑母版标题样式</a:t>
            </a:r>
          </a:p>
        </p:txBody>
      </p:sp>
      <p:sp>
        <p:nvSpPr>
          <p:cNvPr id="1027" name="Rectangle 3"/>
          <p:cNvSpPr>
            <a:spLocks noGrp="1" noChangeArrowheads="1"/>
          </p:cNvSpPr>
          <p:nvPr>
            <p:ph type="body" idx="1"/>
          </p:nvPr>
        </p:nvSpPr>
        <p:spPr bwMode="auto">
          <a:xfrm>
            <a:off x="323850" y="908050"/>
            <a:ext cx="8496300" cy="5218113"/>
          </a:xfrm>
          <a:prstGeom prst="rect">
            <a:avLst/>
          </a:prstGeom>
          <a:noFill/>
          <a:ln w="9525">
            <a:noFill/>
            <a:miter lim="800000"/>
            <a:headEnd/>
            <a:tailEnd/>
          </a:ln>
        </p:spPr>
        <p:txBody>
          <a:bodyPr vert="horz" wrap="square" lIns="78270" tIns="39135" rIns="78270" bIns="39135"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pic>
        <p:nvPicPr>
          <p:cNvPr id="1028" name="Picture 4" descr="7"/>
          <p:cNvPicPr>
            <a:picLocks noChangeAspect="1" noChangeArrowheads="1"/>
          </p:cNvPicPr>
          <p:nvPr/>
        </p:nvPicPr>
        <p:blipFill>
          <a:blip r:embed="rId14" cstate="print"/>
          <a:srcRect/>
          <a:stretch>
            <a:fillRect/>
          </a:stretch>
        </p:blipFill>
        <p:spPr bwMode="auto">
          <a:xfrm>
            <a:off x="0" y="6221413"/>
            <a:ext cx="9142413" cy="636587"/>
          </a:xfrm>
          <a:prstGeom prst="rect">
            <a:avLst/>
          </a:prstGeom>
          <a:noFill/>
          <a:ln w="9525">
            <a:noFill/>
            <a:miter lim="800000"/>
            <a:headEnd/>
            <a:tailEnd/>
          </a:ln>
        </p:spPr>
      </p:pic>
      <p:sp>
        <p:nvSpPr>
          <p:cNvPr id="13317" name="Text Box 5"/>
          <p:cNvSpPr txBox="1">
            <a:spLocks noChangeArrowheads="1"/>
          </p:cNvSpPr>
          <p:nvPr/>
        </p:nvSpPr>
        <p:spPr bwMode="auto">
          <a:xfrm>
            <a:off x="652463" y="6434138"/>
            <a:ext cx="1928812" cy="260350"/>
          </a:xfrm>
          <a:prstGeom prst="rect">
            <a:avLst/>
          </a:prstGeom>
          <a:noFill/>
          <a:ln w="9525">
            <a:noFill/>
            <a:miter lim="800000"/>
            <a:headEnd/>
            <a:tailEnd/>
          </a:ln>
        </p:spPr>
        <p:txBody>
          <a:bodyPr wrap="none" lIns="78276" tIns="39141" rIns="78276" bIns="39141">
            <a:spAutoFit/>
          </a:bodyPr>
          <a:lstStyle/>
          <a:p>
            <a:pPr defTabSz="784225" eaLnBrk="0" hangingPunct="0">
              <a:defRPr/>
            </a:pPr>
            <a:r>
              <a:rPr lang="en-US" altLang="zh-CN" sz="1200">
                <a:latin typeface="FrutigerNext LT Bold" pitchFamily="1" charset="0"/>
                <a:ea typeface="ＭＳ Ｐゴシック" pitchFamily="34" charset="-128"/>
              </a:rPr>
              <a:t>HUAWEI </a:t>
            </a:r>
            <a:r>
              <a:rPr lang="en-US" altLang="zh-CN" sz="1200">
                <a:solidFill>
                  <a:srgbClr val="990000"/>
                </a:solidFill>
                <a:latin typeface="FrutigerNext LT Bold" pitchFamily="1" charset="0"/>
                <a:ea typeface="ＭＳ Ｐゴシック" pitchFamily="34" charset="-128"/>
              </a:rPr>
              <a:t>CONFIDENTIAL</a:t>
            </a:r>
            <a:endParaRPr lang="en-US" altLang="zh-CN" sz="2100">
              <a:solidFill>
                <a:srgbClr val="990000"/>
              </a:solidFill>
              <a:ea typeface="ＭＳ Ｐゴシック" pitchFamily="34" charset="-128"/>
            </a:endParaRPr>
          </a:p>
        </p:txBody>
      </p:sp>
      <p:sp>
        <p:nvSpPr>
          <p:cNvPr id="13318" name="Rectangle 6"/>
          <p:cNvSpPr>
            <a:spLocks noGrp="1" noChangeArrowheads="1"/>
          </p:cNvSpPr>
          <p:nvPr>
            <p:ph type="dt" sz="half" idx="2"/>
          </p:nvPr>
        </p:nvSpPr>
        <p:spPr bwMode="auto">
          <a:xfrm>
            <a:off x="5929313" y="6400800"/>
            <a:ext cx="1057275" cy="110172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eaLnBrk="0" hangingPunct="0">
              <a:lnSpc>
                <a:spcPct val="85000"/>
              </a:lnSpc>
              <a:defRPr sz="1000">
                <a:latin typeface="FrutigerNext LT Medium" pitchFamily="34" charset="0"/>
                <a:ea typeface="ＭＳ Ｐゴシック" pitchFamily="34" charset="-128"/>
              </a:defRPr>
            </a:lvl1pPr>
          </a:lstStyle>
          <a:p>
            <a:fld id="{530820CF-B880-4189-942D-D702A7CBA730}" type="datetimeFigureOut">
              <a:rPr lang="zh-CN" altLang="en-US" smtClean="0"/>
              <a:pPr/>
              <a:t>2011/11/21</a:t>
            </a:fld>
            <a:endParaRPr lang="zh-CN" altLang="en-US"/>
          </a:p>
        </p:txBody>
      </p:sp>
      <p:pic>
        <p:nvPicPr>
          <p:cNvPr id="1031" name="Picture 7" descr="8"/>
          <p:cNvPicPr>
            <a:picLocks noChangeAspect="1" noChangeArrowheads="1"/>
          </p:cNvPicPr>
          <p:nvPr/>
        </p:nvPicPr>
        <p:blipFill>
          <a:blip r:embed="rId15" cstate="print"/>
          <a:srcRect/>
          <a:stretch>
            <a:fillRect/>
          </a:stretch>
        </p:blipFill>
        <p:spPr bwMode="auto">
          <a:xfrm>
            <a:off x="7508875" y="6408738"/>
            <a:ext cx="1309688" cy="311150"/>
          </a:xfrm>
          <a:prstGeom prst="rect">
            <a:avLst/>
          </a:prstGeom>
          <a:noFill/>
          <a:ln w="9525">
            <a:noFill/>
            <a:miter lim="800000"/>
            <a:headEnd/>
            <a:tailEnd/>
          </a:ln>
        </p:spPr>
      </p:pic>
      <p:sp>
        <p:nvSpPr>
          <p:cNvPr id="13320" name="Text Box 8"/>
          <p:cNvSpPr txBox="1">
            <a:spLocks noChangeArrowheads="1"/>
          </p:cNvSpPr>
          <p:nvPr/>
        </p:nvSpPr>
        <p:spPr bwMode="auto">
          <a:xfrm>
            <a:off x="2782888" y="6407150"/>
            <a:ext cx="2778125" cy="307975"/>
          </a:xfrm>
          <a:prstGeom prst="rect">
            <a:avLst/>
          </a:prstGeom>
          <a:noFill/>
          <a:ln w="9525">
            <a:noFill/>
            <a:miter lim="800000"/>
            <a:headEnd/>
            <a:tailEnd/>
          </a:ln>
          <a:effectLst/>
        </p:spPr>
        <p:txBody>
          <a:bodyPr lIns="78315" tIns="39159" rIns="78315" bIns="39159">
            <a:spAutoFit/>
          </a:bodyPr>
          <a:lstStyle/>
          <a:p>
            <a:pPr algn="ctr" defTabSz="784225">
              <a:spcBef>
                <a:spcPct val="50000"/>
              </a:spcBef>
              <a:defRPr/>
            </a:pPr>
            <a:r>
              <a:rPr lang="zh-CN" altLang="en-US" sz="1500">
                <a:ea typeface="楷体_GB2312" pitchFamily="49" charset="-122"/>
              </a:rPr>
              <a:t>内部资料 注意保密</a:t>
            </a:r>
          </a:p>
        </p:txBody>
      </p:sp>
    </p:spTree>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Lst>
  <p:txStyles>
    <p:titleStyle>
      <a:lvl1pPr algn="l" defTabSz="784225" rtl="0" eaLnBrk="1" fontAlgn="base" hangingPunct="1">
        <a:spcBef>
          <a:spcPct val="0"/>
        </a:spcBef>
        <a:spcAft>
          <a:spcPct val="0"/>
        </a:spcAft>
        <a:defRPr sz="2800" b="1">
          <a:solidFill>
            <a:srgbClr val="990000"/>
          </a:solidFill>
          <a:latin typeface="+mj-lt"/>
          <a:ea typeface="+mj-ea"/>
          <a:cs typeface="+mj-cs"/>
        </a:defRPr>
      </a:lvl1pPr>
      <a:lvl2pPr algn="l" defTabSz="784225" rtl="0" eaLnBrk="1" fontAlgn="base" hangingPunct="1">
        <a:spcBef>
          <a:spcPct val="0"/>
        </a:spcBef>
        <a:spcAft>
          <a:spcPct val="0"/>
        </a:spcAft>
        <a:defRPr sz="2800" b="1">
          <a:solidFill>
            <a:srgbClr val="990000"/>
          </a:solidFill>
          <a:latin typeface="Arial" charset="0"/>
          <a:ea typeface="宋体" pitchFamily="2" charset="-122"/>
        </a:defRPr>
      </a:lvl2pPr>
      <a:lvl3pPr algn="l" defTabSz="784225" rtl="0" eaLnBrk="1" fontAlgn="base" hangingPunct="1">
        <a:spcBef>
          <a:spcPct val="0"/>
        </a:spcBef>
        <a:spcAft>
          <a:spcPct val="0"/>
        </a:spcAft>
        <a:defRPr sz="2800" b="1">
          <a:solidFill>
            <a:srgbClr val="990000"/>
          </a:solidFill>
          <a:latin typeface="Arial" charset="0"/>
          <a:ea typeface="宋体" pitchFamily="2" charset="-122"/>
        </a:defRPr>
      </a:lvl3pPr>
      <a:lvl4pPr algn="l" defTabSz="784225" rtl="0" eaLnBrk="1" fontAlgn="base" hangingPunct="1">
        <a:spcBef>
          <a:spcPct val="0"/>
        </a:spcBef>
        <a:spcAft>
          <a:spcPct val="0"/>
        </a:spcAft>
        <a:defRPr sz="2800" b="1">
          <a:solidFill>
            <a:srgbClr val="990000"/>
          </a:solidFill>
          <a:latin typeface="Arial" charset="0"/>
          <a:ea typeface="宋体" pitchFamily="2" charset="-122"/>
        </a:defRPr>
      </a:lvl4pPr>
      <a:lvl5pPr algn="l" defTabSz="784225" rtl="0" eaLnBrk="1" fontAlgn="base" hangingPunct="1">
        <a:spcBef>
          <a:spcPct val="0"/>
        </a:spcBef>
        <a:spcAft>
          <a:spcPct val="0"/>
        </a:spcAft>
        <a:defRPr sz="2800" b="1">
          <a:solidFill>
            <a:srgbClr val="990000"/>
          </a:solidFill>
          <a:latin typeface="Arial" charset="0"/>
          <a:ea typeface="宋体" pitchFamily="2" charset="-122"/>
        </a:defRPr>
      </a:lvl5pPr>
      <a:lvl6pPr marL="457200" algn="l" defTabSz="784225" rtl="0" eaLnBrk="1" fontAlgn="base" hangingPunct="1">
        <a:spcBef>
          <a:spcPct val="0"/>
        </a:spcBef>
        <a:spcAft>
          <a:spcPct val="0"/>
        </a:spcAft>
        <a:defRPr sz="2800" b="1">
          <a:solidFill>
            <a:srgbClr val="990000"/>
          </a:solidFill>
          <a:latin typeface="Arial" charset="0"/>
          <a:ea typeface="宋体" pitchFamily="2" charset="-122"/>
        </a:defRPr>
      </a:lvl6pPr>
      <a:lvl7pPr marL="914400" algn="l" defTabSz="784225" rtl="0" eaLnBrk="1" fontAlgn="base" hangingPunct="1">
        <a:spcBef>
          <a:spcPct val="0"/>
        </a:spcBef>
        <a:spcAft>
          <a:spcPct val="0"/>
        </a:spcAft>
        <a:defRPr sz="2800" b="1">
          <a:solidFill>
            <a:srgbClr val="990000"/>
          </a:solidFill>
          <a:latin typeface="Arial" charset="0"/>
          <a:ea typeface="宋体" pitchFamily="2" charset="-122"/>
        </a:defRPr>
      </a:lvl7pPr>
      <a:lvl8pPr marL="1371600" algn="l" defTabSz="784225" rtl="0" eaLnBrk="1" fontAlgn="base" hangingPunct="1">
        <a:spcBef>
          <a:spcPct val="0"/>
        </a:spcBef>
        <a:spcAft>
          <a:spcPct val="0"/>
        </a:spcAft>
        <a:defRPr sz="2800" b="1">
          <a:solidFill>
            <a:srgbClr val="990000"/>
          </a:solidFill>
          <a:latin typeface="Arial" charset="0"/>
          <a:ea typeface="宋体" pitchFamily="2" charset="-122"/>
        </a:defRPr>
      </a:lvl8pPr>
      <a:lvl9pPr marL="1828800" algn="l" defTabSz="784225" rtl="0" eaLnBrk="1" fontAlgn="base" hangingPunct="1">
        <a:spcBef>
          <a:spcPct val="0"/>
        </a:spcBef>
        <a:spcAft>
          <a:spcPct val="0"/>
        </a:spcAft>
        <a:defRPr sz="2800" b="1">
          <a:solidFill>
            <a:srgbClr val="990000"/>
          </a:solidFill>
          <a:latin typeface="Arial" charset="0"/>
          <a:ea typeface="宋体" pitchFamily="2" charset="-122"/>
        </a:defRPr>
      </a:lvl9pPr>
    </p:titleStyle>
    <p:bodyStyle>
      <a:lvl1pPr marL="252413" indent="-252413" algn="l" defTabSz="671513" rtl="0" eaLnBrk="1" fontAlgn="base" hangingPunct="1">
        <a:lnSpc>
          <a:spcPct val="140000"/>
        </a:lnSpc>
        <a:spcBef>
          <a:spcPct val="0"/>
        </a:spcBef>
        <a:spcAft>
          <a:spcPct val="0"/>
        </a:spcAft>
        <a:buFont typeface="Wingdings" pitchFamily="2" charset="2"/>
        <a:buChar char="n"/>
        <a:defRPr sz="1600" b="1">
          <a:solidFill>
            <a:schemeClr val="tx1"/>
          </a:solidFill>
          <a:latin typeface="+mn-lt"/>
          <a:ea typeface="+mn-ea"/>
          <a:cs typeface="+mn-cs"/>
        </a:defRPr>
      </a:lvl1pPr>
      <a:lvl2pPr marL="546100" indent="-209550" algn="l" defTabSz="671513" rtl="0" eaLnBrk="1" fontAlgn="base" hangingPunct="1">
        <a:lnSpc>
          <a:spcPct val="140000"/>
        </a:lnSpc>
        <a:spcBef>
          <a:spcPct val="0"/>
        </a:spcBef>
        <a:spcAft>
          <a:spcPct val="0"/>
        </a:spcAft>
        <a:buChar char="–"/>
        <a:defRPr sz="1900">
          <a:solidFill>
            <a:schemeClr val="tx1"/>
          </a:solidFill>
          <a:latin typeface="+mn-lt"/>
          <a:ea typeface="+mn-ea"/>
        </a:defRPr>
      </a:lvl2pPr>
      <a:lvl3pPr marL="839788" indent="-168275" algn="l" defTabSz="671513" rtl="0" eaLnBrk="1" fontAlgn="base" hangingPunct="1">
        <a:lnSpc>
          <a:spcPct val="140000"/>
        </a:lnSpc>
        <a:spcBef>
          <a:spcPct val="0"/>
        </a:spcBef>
        <a:spcAft>
          <a:spcPct val="0"/>
        </a:spcAft>
        <a:buChar char="•"/>
        <a:defRPr sz="1900">
          <a:solidFill>
            <a:schemeClr val="tx1"/>
          </a:solidFill>
          <a:latin typeface="+mn-lt"/>
          <a:ea typeface="+mn-ea"/>
        </a:defRPr>
      </a:lvl3pPr>
      <a:lvl4pPr marL="1174750" indent="-168275" algn="l" defTabSz="671513" rtl="0" eaLnBrk="1" fontAlgn="base" hangingPunct="1">
        <a:lnSpc>
          <a:spcPct val="140000"/>
        </a:lnSpc>
        <a:spcBef>
          <a:spcPct val="0"/>
        </a:spcBef>
        <a:spcAft>
          <a:spcPct val="0"/>
        </a:spcAft>
        <a:buChar char="–"/>
        <a:defRPr sz="1900">
          <a:solidFill>
            <a:schemeClr val="tx1"/>
          </a:solidFill>
          <a:latin typeface="+mn-lt"/>
          <a:ea typeface="+mn-ea"/>
        </a:defRPr>
      </a:lvl4pPr>
      <a:lvl5pPr marL="1509713" indent="-166688" algn="l" defTabSz="671513" rtl="0" eaLnBrk="1" fontAlgn="base" hangingPunct="1">
        <a:lnSpc>
          <a:spcPct val="140000"/>
        </a:lnSpc>
        <a:spcBef>
          <a:spcPct val="0"/>
        </a:spcBef>
        <a:spcAft>
          <a:spcPct val="0"/>
        </a:spcAft>
        <a:buChar char="»"/>
        <a:defRPr sz="1900">
          <a:solidFill>
            <a:schemeClr val="tx1"/>
          </a:solidFill>
          <a:latin typeface="+mn-lt"/>
          <a:ea typeface="+mn-ea"/>
        </a:defRPr>
      </a:lvl5pPr>
      <a:lvl6pPr marL="1966913" indent="-166688" algn="l" defTabSz="671513" rtl="0" eaLnBrk="1" fontAlgn="base" hangingPunct="1">
        <a:lnSpc>
          <a:spcPct val="140000"/>
        </a:lnSpc>
        <a:spcBef>
          <a:spcPct val="0"/>
        </a:spcBef>
        <a:spcAft>
          <a:spcPct val="0"/>
        </a:spcAft>
        <a:buChar char="»"/>
        <a:defRPr sz="1900">
          <a:solidFill>
            <a:schemeClr val="tx1"/>
          </a:solidFill>
          <a:latin typeface="+mn-lt"/>
          <a:ea typeface="+mn-ea"/>
        </a:defRPr>
      </a:lvl6pPr>
      <a:lvl7pPr marL="2424113" indent="-166688" algn="l" defTabSz="671513" rtl="0" eaLnBrk="1" fontAlgn="base" hangingPunct="1">
        <a:lnSpc>
          <a:spcPct val="140000"/>
        </a:lnSpc>
        <a:spcBef>
          <a:spcPct val="0"/>
        </a:spcBef>
        <a:spcAft>
          <a:spcPct val="0"/>
        </a:spcAft>
        <a:buChar char="»"/>
        <a:defRPr sz="1900">
          <a:solidFill>
            <a:schemeClr val="tx1"/>
          </a:solidFill>
          <a:latin typeface="+mn-lt"/>
          <a:ea typeface="+mn-ea"/>
        </a:defRPr>
      </a:lvl7pPr>
      <a:lvl8pPr marL="2881313" indent="-166688" algn="l" defTabSz="671513" rtl="0" eaLnBrk="1" fontAlgn="base" hangingPunct="1">
        <a:lnSpc>
          <a:spcPct val="140000"/>
        </a:lnSpc>
        <a:spcBef>
          <a:spcPct val="0"/>
        </a:spcBef>
        <a:spcAft>
          <a:spcPct val="0"/>
        </a:spcAft>
        <a:buChar char="»"/>
        <a:defRPr sz="1900">
          <a:solidFill>
            <a:schemeClr val="tx1"/>
          </a:solidFill>
          <a:latin typeface="+mn-lt"/>
          <a:ea typeface="+mn-ea"/>
        </a:defRPr>
      </a:lvl8pPr>
      <a:lvl9pPr marL="3338513" indent="-166688" algn="l" defTabSz="671513" rtl="0" eaLnBrk="1" fontAlgn="base" hangingPunct="1">
        <a:lnSpc>
          <a:spcPct val="140000"/>
        </a:lnSpc>
        <a:spcBef>
          <a:spcPct val="0"/>
        </a:spcBef>
        <a:spcAft>
          <a:spcPct val="0"/>
        </a:spcAft>
        <a:buChar char="»"/>
        <a:defRPr sz="19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22300" y="115888"/>
            <a:ext cx="8064500" cy="633412"/>
          </a:xfrm>
          <a:prstGeom prst="rect">
            <a:avLst/>
          </a:prstGeom>
          <a:noFill/>
          <a:ln w="9525">
            <a:noFill/>
            <a:miter lim="800000"/>
            <a:headEnd/>
            <a:tailEnd/>
          </a:ln>
        </p:spPr>
        <p:txBody>
          <a:bodyPr vert="horz" wrap="square" lIns="78270" tIns="39135" rIns="78270" bIns="39135" numCol="1" anchor="ctr" anchorCtr="0" compatLnSpc="1">
            <a:prstTxWarp prst="textNoShape">
              <a:avLst/>
            </a:prstTxWarp>
          </a:bodyPr>
          <a:lstStyle/>
          <a:p>
            <a:pPr lvl="0"/>
            <a:r>
              <a:rPr lang="zh-CN" altLang="en-US" smtClean="0"/>
              <a:t>单击此处编辑母版标题样式</a:t>
            </a:r>
          </a:p>
        </p:txBody>
      </p:sp>
      <p:sp>
        <p:nvSpPr>
          <p:cNvPr id="1027" name="Rectangle 3"/>
          <p:cNvSpPr>
            <a:spLocks noGrp="1" noChangeArrowheads="1"/>
          </p:cNvSpPr>
          <p:nvPr>
            <p:ph type="body" idx="1"/>
          </p:nvPr>
        </p:nvSpPr>
        <p:spPr bwMode="auto">
          <a:xfrm>
            <a:off x="323850" y="908050"/>
            <a:ext cx="8496300" cy="5218113"/>
          </a:xfrm>
          <a:prstGeom prst="rect">
            <a:avLst/>
          </a:prstGeom>
          <a:noFill/>
          <a:ln w="9525">
            <a:noFill/>
            <a:miter lim="800000"/>
            <a:headEnd/>
            <a:tailEnd/>
          </a:ln>
        </p:spPr>
        <p:txBody>
          <a:bodyPr vert="horz" wrap="square" lIns="78270" tIns="39135" rIns="78270" bIns="39135"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pic>
        <p:nvPicPr>
          <p:cNvPr id="1028" name="Picture 4" descr="7"/>
          <p:cNvPicPr>
            <a:picLocks noChangeAspect="1" noChangeArrowheads="1"/>
          </p:cNvPicPr>
          <p:nvPr/>
        </p:nvPicPr>
        <p:blipFill>
          <a:blip r:embed="rId13" cstate="print"/>
          <a:srcRect/>
          <a:stretch>
            <a:fillRect/>
          </a:stretch>
        </p:blipFill>
        <p:spPr bwMode="auto">
          <a:xfrm>
            <a:off x="0" y="6221413"/>
            <a:ext cx="9142413" cy="636587"/>
          </a:xfrm>
          <a:prstGeom prst="rect">
            <a:avLst/>
          </a:prstGeom>
          <a:noFill/>
          <a:ln w="9525">
            <a:noFill/>
            <a:miter lim="800000"/>
            <a:headEnd/>
            <a:tailEnd/>
          </a:ln>
        </p:spPr>
      </p:pic>
      <p:sp>
        <p:nvSpPr>
          <p:cNvPr id="13317" name="Text Box 5"/>
          <p:cNvSpPr txBox="1">
            <a:spLocks noChangeArrowheads="1"/>
          </p:cNvSpPr>
          <p:nvPr/>
        </p:nvSpPr>
        <p:spPr bwMode="auto">
          <a:xfrm>
            <a:off x="652463" y="6434138"/>
            <a:ext cx="1928812" cy="260350"/>
          </a:xfrm>
          <a:prstGeom prst="rect">
            <a:avLst/>
          </a:prstGeom>
          <a:noFill/>
          <a:ln w="9525">
            <a:noFill/>
            <a:miter lim="800000"/>
            <a:headEnd/>
            <a:tailEnd/>
          </a:ln>
        </p:spPr>
        <p:txBody>
          <a:bodyPr wrap="none" lIns="78276" tIns="39141" rIns="78276" bIns="39141">
            <a:spAutoFit/>
          </a:bodyPr>
          <a:lstStyle/>
          <a:p>
            <a:pPr defTabSz="784225" eaLnBrk="0" hangingPunct="0">
              <a:defRPr/>
            </a:pPr>
            <a:r>
              <a:rPr lang="en-US" altLang="zh-CN" sz="1200">
                <a:latin typeface="FrutigerNext LT Bold" pitchFamily="1" charset="0"/>
                <a:ea typeface="ＭＳ Ｐゴシック" pitchFamily="34" charset="-128"/>
              </a:rPr>
              <a:t>HUAWEI </a:t>
            </a:r>
            <a:r>
              <a:rPr lang="en-US" altLang="zh-CN" sz="1200">
                <a:solidFill>
                  <a:srgbClr val="990000"/>
                </a:solidFill>
                <a:latin typeface="FrutigerNext LT Bold" pitchFamily="1" charset="0"/>
                <a:ea typeface="ＭＳ Ｐゴシック" pitchFamily="34" charset="-128"/>
              </a:rPr>
              <a:t>CONFIDENTIAL</a:t>
            </a:r>
            <a:endParaRPr lang="en-US" altLang="zh-CN" sz="2100">
              <a:solidFill>
                <a:srgbClr val="990000"/>
              </a:solidFill>
              <a:ea typeface="ＭＳ Ｐゴシック" pitchFamily="34" charset="-128"/>
            </a:endParaRPr>
          </a:p>
        </p:txBody>
      </p:sp>
      <p:sp>
        <p:nvSpPr>
          <p:cNvPr id="13318" name="Rectangle 6"/>
          <p:cNvSpPr>
            <a:spLocks noGrp="1" noChangeArrowheads="1"/>
          </p:cNvSpPr>
          <p:nvPr>
            <p:ph type="dt" sz="half" idx="2"/>
          </p:nvPr>
        </p:nvSpPr>
        <p:spPr bwMode="auto">
          <a:xfrm>
            <a:off x="5929313" y="6400800"/>
            <a:ext cx="1057275" cy="110172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eaLnBrk="0" hangingPunct="0">
              <a:lnSpc>
                <a:spcPct val="85000"/>
              </a:lnSpc>
              <a:defRPr sz="1000">
                <a:latin typeface="FrutigerNext LT Medium" pitchFamily="34" charset="0"/>
                <a:ea typeface="ＭＳ Ｐゴシック" pitchFamily="34" charset="-128"/>
              </a:defRPr>
            </a:lvl1pPr>
          </a:lstStyle>
          <a:p>
            <a:fld id="{530820CF-B880-4189-942D-D702A7CBA730}" type="datetimeFigureOut">
              <a:rPr lang="zh-CN" altLang="en-US" smtClean="0"/>
              <a:pPr/>
              <a:t>2011/11/21</a:t>
            </a:fld>
            <a:endParaRPr lang="zh-CN" altLang="en-US"/>
          </a:p>
        </p:txBody>
      </p:sp>
      <p:pic>
        <p:nvPicPr>
          <p:cNvPr id="1031" name="Picture 7" descr="8"/>
          <p:cNvPicPr>
            <a:picLocks noChangeAspect="1" noChangeArrowheads="1"/>
          </p:cNvPicPr>
          <p:nvPr/>
        </p:nvPicPr>
        <p:blipFill>
          <a:blip r:embed="rId14" cstate="print"/>
          <a:srcRect/>
          <a:stretch>
            <a:fillRect/>
          </a:stretch>
        </p:blipFill>
        <p:spPr bwMode="auto">
          <a:xfrm>
            <a:off x="7508875" y="6408738"/>
            <a:ext cx="1309688" cy="311150"/>
          </a:xfrm>
          <a:prstGeom prst="rect">
            <a:avLst/>
          </a:prstGeom>
          <a:noFill/>
          <a:ln w="9525">
            <a:noFill/>
            <a:miter lim="800000"/>
            <a:headEnd/>
            <a:tailEnd/>
          </a:ln>
        </p:spPr>
      </p:pic>
      <p:sp>
        <p:nvSpPr>
          <p:cNvPr id="13320" name="Text Box 8"/>
          <p:cNvSpPr txBox="1">
            <a:spLocks noChangeArrowheads="1"/>
          </p:cNvSpPr>
          <p:nvPr/>
        </p:nvSpPr>
        <p:spPr bwMode="auto">
          <a:xfrm>
            <a:off x="2782888" y="6407150"/>
            <a:ext cx="2778125" cy="307975"/>
          </a:xfrm>
          <a:prstGeom prst="rect">
            <a:avLst/>
          </a:prstGeom>
          <a:noFill/>
          <a:ln w="9525">
            <a:noFill/>
            <a:miter lim="800000"/>
            <a:headEnd/>
            <a:tailEnd/>
          </a:ln>
          <a:effectLst/>
        </p:spPr>
        <p:txBody>
          <a:bodyPr lIns="78315" tIns="39159" rIns="78315" bIns="39159">
            <a:spAutoFit/>
          </a:bodyPr>
          <a:lstStyle/>
          <a:p>
            <a:pPr algn="ctr" defTabSz="784225">
              <a:spcBef>
                <a:spcPct val="50000"/>
              </a:spcBef>
              <a:defRPr/>
            </a:pPr>
            <a:r>
              <a:rPr lang="zh-CN" altLang="en-US" sz="1500">
                <a:ea typeface="楷体_GB2312" pitchFamily="49" charset="-122"/>
              </a:rPr>
              <a:t>内部资料 注意保密</a:t>
            </a:r>
          </a:p>
        </p:txBody>
      </p:sp>
    </p:spTree>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Lst>
  <p:txStyles>
    <p:titleStyle>
      <a:lvl1pPr algn="l" defTabSz="784225" rtl="0" eaLnBrk="1" fontAlgn="base" hangingPunct="1">
        <a:spcBef>
          <a:spcPct val="0"/>
        </a:spcBef>
        <a:spcAft>
          <a:spcPct val="0"/>
        </a:spcAft>
        <a:defRPr sz="2800" b="1">
          <a:solidFill>
            <a:srgbClr val="990000"/>
          </a:solidFill>
          <a:latin typeface="+mj-lt"/>
          <a:ea typeface="+mj-ea"/>
          <a:cs typeface="+mj-cs"/>
        </a:defRPr>
      </a:lvl1pPr>
      <a:lvl2pPr algn="l" defTabSz="784225" rtl="0" eaLnBrk="1" fontAlgn="base" hangingPunct="1">
        <a:spcBef>
          <a:spcPct val="0"/>
        </a:spcBef>
        <a:spcAft>
          <a:spcPct val="0"/>
        </a:spcAft>
        <a:defRPr sz="2800" b="1">
          <a:solidFill>
            <a:srgbClr val="990000"/>
          </a:solidFill>
          <a:latin typeface="Arial" charset="0"/>
          <a:ea typeface="宋体" pitchFamily="2" charset="-122"/>
        </a:defRPr>
      </a:lvl2pPr>
      <a:lvl3pPr algn="l" defTabSz="784225" rtl="0" eaLnBrk="1" fontAlgn="base" hangingPunct="1">
        <a:spcBef>
          <a:spcPct val="0"/>
        </a:spcBef>
        <a:spcAft>
          <a:spcPct val="0"/>
        </a:spcAft>
        <a:defRPr sz="2800" b="1">
          <a:solidFill>
            <a:srgbClr val="990000"/>
          </a:solidFill>
          <a:latin typeface="Arial" charset="0"/>
          <a:ea typeface="宋体" pitchFamily="2" charset="-122"/>
        </a:defRPr>
      </a:lvl3pPr>
      <a:lvl4pPr algn="l" defTabSz="784225" rtl="0" eaLnBrk="1" fontAlgn="base" hangingPunct="1">
        <a:spcBef>
          <a:spcPct val="0"/>
        </a:spcBef>
        <a:spcAft>
          <a:spcPct val="0"/>
        </a:spcAft>
        <a:defRPr sz="2800" b="1">
          <a:solidFill>
            <a:srgbClr val="990000"/>
          </a:solidFill>
          <a:latin typeface="Arial" charset="0"/>
          <a:ea typeface="宋体" pitchFamily="2" charset="-122"/>
        </a:defRPr>
      </a:lvl4pPr>
      <a:lvl5pPr algn="l" defTabSz="784225" rtl="0" eaLnBrk="1" fontAlgn="base" hangingPunct="1">
        <a:spcBef>
          <a:spcPct val="0"/>
        </a:spcBef>
        <a:spcAft>
          <a:spcPct val="0"/>
        </a:spcAft>
        <a:defRPr sz="2800" b="1">
          <a:solidFill>
            <a:srgbClr val="990000"/>
          </a:solidFill>
          <a:latin typeface="Arial" charset="0"/>
          <a:ea typeface="宋体" pitchFamily="2" charset="-122"/>
        </a:defRPr>
      </a:lvl5pPr>
      <a:lvl6pPr marL="457200" algn="l" defTabSz="784225" rtl="0" eaLnBrk="1" fontAlgn="base" hangingPunct="1">
        <a:spcBef>
          <a:spcPct val="0"/>
        </a:spcBef>
        <a:spcAft>
          <a:spcPct val="0"/>
        </a:spcAft>
        <a:defRPr sz="2800" b="1">
          <a:solidFill>
            <a:srgbClr val="990000"/>
          </a:solidFill>
          <a:latin typeface="Arial" charset="0"/>
          <a:ea typeface="宋体" pitchFamily="2" charset="-122"/>
        </a:defRPr>
      </a:lvl6pPr>
      <a:lvl7pPr marL="914400" algn="l" defTabSz="784225" rtl="0" eaLnBrk="1" fontAlgn="base" hangingPunct="1">
        <a:spcBef>
          <a:spcPct val="0"/>
        </a:spcBef>
        <a:spcAft>
          <a:spcPct val="0"/>
        </a:spcAft>
        <a:defRPr sz="2800" b="1">
          <a:solidFill>
            <a:srgbClr val="990000"/>
          </a:solidFill>
          <a:latin typeface="Arial" charset="0"/>
          <a:ea typeface="宋体" pitchFamily="2" charset="-122"/>
        </a:defRPr>
      </a:lvl7pPr>
      <a:lvl8pPr marL="1371600" algn="l" defTabSz="784225" rtl="0" eaLnBrk="1" fontAlgn="base" hangingPunct="1">
        <a:spcBef>
          <a:spcPct val="0"/>
        </a:spcBef>
        <a:spcAft>
          <a:spcPct val="0"/>
        </a:spcAft>
        <a:defRPr sz="2800" b="1">
          <a:solidFill>
            <a:srgbClr val="990000"/>
          </a:solidFill>
          <a:latin typeface="Arial" charset="0"/>
          <a:ea typeface="宋体" pitchFamily="2" charset="-122"/>
        </a:defRPr>
      </a:lvl8pPr>
      <a:lvl9pPr marL="1828800" algn="l" defTabSz="784225" rtl="0" eaLnBrk="1" fontAlgn="base" hangingPunct="1">
        <a:spcBef>
          <a:spcPct val="0"/>
        </a:spcBef>
        <a:spcAft>
          <a:spcPct val="0"/>
        </a:spcAft>
        <a:defRPr sz="2800" b="1">
          <a:solidFill>
            <a:srgbClr val="990000"/>
          </a:solidFill>
          <a:latin typeface="Arial" charset="0"/>
          <a:ea typeface="宋体" pitchFamily="2" charset="-122"/>
        </a:defRPr>
      </a:lvl9pPr>
    </p:titleStyle>
    <p:bodyStyle>
      <a:lvl1pPr marL="252413" indent="-252413" algn="l" defTabSz="671513" rtl="0" eaLnBrk="1" fontAlgn="base" hangingPunct="1">
        <a:lnSpc>
          <a:spcPct val="140000"/>
        </a:lnSpc>
        <a:spcBef>
          <a:spcPct val="0"/>
        </a:spcBef>
        <a:spcAft>
          <a:spcPct val="0"/>
        </a:spcAft>
        <a:buFont typeface="Wingdings" pitchFamily="2" charset="2"/>
        <a:buChar char="n"/>
        <a:defRPr sz="1600" b="1">
          <a:solidFill>
            <a:schemeClr val="tx1"/>
          </a:solidFill>
          <a:latin typeface="+mn-lt"/>
          <a:ea typeface="+mn-ea"/>
          <a:cs typeface="+mn-cs"/>
        </a:defRPr>
      </a:lvl1pPr>
      <a:lvl2pPr marL="546100" indent="-209550" algn="l" defTabSz="671513" rtl="0" eaLnBrk="1" fontAlgn="base" hangingPunct="1">
        <a:lnSpc>
          <a:spcPct val="140000"/>
        </a:lnSpc>
        <a:spcBef>
          <a:spcPct val="0"/>
        </a:spcBef>
        <a:spcAft>
          <a:spcPct val="0"/>
        </a:spcAft>
        <a:buChar char="–"/>
        <a:defRPr sz="1900">
          <a:solidFill>
            <a:schemeClr val="tx1"/>
          </a:solidFill>
          <a:latin typeface="+mn-lt"/>
          <a:ea typeface="+mn-ea"/>
        </a:defRPr>
      </a:lvl2pPr>
      <a:lvl3pPr marL="839788" indent="-168275" algn="l" defTabSz="671513" rtl="0" eaLnBrk="1" fontAlgn="base" hangingPunct="1">
        <a:lnSpc>
          <a:spcPct val="140000"/>
        </a:lnSpc>
        <a:spcBef>
          <a:spcPct val="0"/>
        </a:spcBef>
        <a:spcAft>
          <a:spcPct val="0"/>
        </a:spcAft>
        <a:buChar char="•"/>
        <a:defRPr sz="1900">
          <a:solidFill>
            <a:schemeClr val="tx1"/>
          </a:solidFill>
          <a:latin typeface="+mn-lt"/>
          <a:ea typeface="+mn-ea"/>
        </a:defRPr>
      </a:lvl3pPr>
      <a:lvl4pPr marL="1174750" indent="-168275" algn="l" defTabSz="671513" rtl="0" eaLnBrk="1" fontAlgn="base" hangingPunct="1">
        <a:lnSpc>
          <a:spcPct val="140000"/>
        </a:lnSpc>
        <a:spcBef>
          <a:spcPct val="0"/>
        </a:spcBef>
        <a:spcAft>
          <a:spcPct val="0"/>
        </a:spcAft>
        <a:buChar char="–"/>
        <a:defRPr sz="1900">
          <a:solidFill>
            <a:schemeClr val="tx1"/>
          </a:solidFill>
          <a:latin typeface="+mn-lt"/>
          <a:ea typeface="+mn-ea"/>
        </a:defRPr>
      </a:lvl4pPr>
      <a:lvl5pPr marL="1509713" indent="-166688" algn="l" defTabSz="671513" rtl="0" eaLnBrk="1" fontAlgn="base" hangingPunct="1">
        <a:lnSpc>
          <a:spcPct val="140000"/>
        </a:lnSpc>
        <a:spcBef>
          <a:spcPct val="0"/>
        </a:spcBef>
        <a:spcAft>
          <a:spcPct val="0"/>
        </a:spcAft>
        <a:buChar char="»"/>
        <a:defRPr sz="1900">
          <a:solidFill>
            <a:schemeClr val="tx1"/>
          </a:solidFill>
          <a:latin typeface="+mn-lt"/>
          <a:ea typeface="+mn-ea"/>
        </a:defRPr>
      </a:lvl5pPr>
      <a:lvl6pPr marL="1966913" indent="-166688" algn="l" defTabSz="671513" rtl="0" eaLnBrk="1" fontAlgn="base" hangingPunct="1">
        <a:lnSpc>
          <a:spcPct val="140000"/>
        </a:lnSpc>
        <a:spcBef>
          <a:spcPct val="0"/>
        </a:spcBef>
        <a:spcAft>
          <a:spcPct val="0"/>
        </a:spcAft>
        <a:buChar char="»"/>
        <a:defRPr sz="1900">
          <a:solidFill>
            <a:schemeClr val="tx1"/>
          </a:solidFill>
          <a:latin typeface="+mn-lt"/>
          <a:ea typeface="+mn-ea"/>
        </a:defRPr>
      </a:lvl6pPr>
      <a:lvl7pPr marL="2424113" indent="-166688" algn="l" defTabSz="671513" rtl="0" eaLnBrk="1" fontAlgn="base" hangingPunct="1">
        <a:lnSpc>
          <a:spcPct val="140000"/>
        </a:lnSpc>
        <a:spcBef>
          <a:spcPct val="0"/>
        </a:spcBef>
        <a:spcAft>
          <a:spcPct val="0"/>
        </a:spcAft>
        <a:buChar char="»"/>
        <a:defRPr sz="1900">
          <a:solidFill>
            <a:schemeClr val="tx1"/>
          </a:solidFill>
          <a:latin typeface="+mn-lt"/>
          <a:ea typeface="+mn-ea"/>
        </a:defRPr>
      </a:lvl7pPr>
      <a:lvl8pPr marL="2881313" indent="-166688" algn="l" defTabSz="671513" rtl="0" eaLnBrk="1" fontAlgn="base" hangingPunct="1">
        <a:lnSpc>
          <a:spcPct val="140000"/>
        </a:lnSpc>
        <a:spcBef>
          <a:spcPct val="0"/>
        </a:spcBef>
        <a:spcAft>
          <a:spcPct val="0"/>
        </a:spcAft>
        <a:buChar char="»"/>
        <a:defRPr sz="1900">
          <a:solidFill>
            <a:schemeClr val="tx1"/>
          </a:solidFill>
          <a:latin typeface="+mn-lt"/>
          <a:ea typeface="+mn-ea"/>
        </a:defRPr>
      </a:lvl8pPr>
      <a:lvl9pPr marL="3338513" indent="-166688" algn="l" defTabSz="671513" rtl="0" eaLnBrk="1" fontAlgn="base" hangingPunct="1">
        <a:lnSpc>
          <a:spcPct val="140000"/>
        </a:lnSpc>
        <a:spcBef>
          <a:spcPct val="0"/>
        </a:spcBef>
        <a:spcAft>
          <a:spcPct val="0"/>
        </a:spcAft>
        <a:buChar char="»"/>
        <a:defRPr sz="19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95536" y="1844824"/>
            <a:ext cx="6624736" cy="1077218"/>
          </a:xfrm>
          <a:prstGeom prst="rect">
            <a:avLst/>
          </a:prstGeom>
        </p:spPr>
        <p:txBody>
          <a:bodyPr wrap="square">
            <a:spAutoFit/>
          </a:bodyPr>
          <a:lstStyle/>
          <a:p>
            <a:r>
              <a:rPr lang="en-US" altLang="zh-CN" sz="3200" b="1" dirty="0" smtClean="0">
                <a:latin typeface="Times New Roman"/>
              </a:rPr>
              <a:t>CE6.c Report on SDIP </a:t>
            </a:r>
            <a:r>
              <a:rPr lang="en-US" altLang="zh-CN" sz="3200" b="1" dirty="0" err="1" smtClean="0">
                <a:latin typeface="Times New Roman"/>
              </a:rPr>
              <a:t>chroma</a:t>
            </a:r>
            <a:r>
              <a:rPr lang="en-US" altLang="zh-CN" sz="3200" b="1" dirty="0" smtClean="0">
                <a:latin typeface="Times New Roman"/>
              </a:rPr>
              <a:t> extension scheme</a:t>
            </a:r>
            <a:endParaRPr lang="zh-CN" altLang="en-US" sz="3200" dirty="0"/>
          </a:p>
        </p:txBody>
      </p:sp>
      <p:sp>
        <p:nvSpPr>
          <p:cNvPr id="3" name="矩形 2"/>
          <p:cNvSpPr/>
          <p:nvPr/>
        </p:nvSpPr>
        <p:spPr>
          <a:xfrm>
            <a:off x="395536" y="4725144"/>
            <a:ext cx="6336704" cy="707886"/>
          </a:xfrm>
          <a:prstGeom prst="rect">
            <a:avLst/>
          </a:prstGeom>
        </p:spPr>
        <p:txBody>
          <a:bodyPr wrap="square">
            <a:spAutoFit/>
          </a:bodyPr>
          <a:lstStyle/>
          <a:p>
            <a:r>
              <a:rPr lang="en-US" altLang="zh-CN" sz="2000" b="1" dirty="0" smtClean="0"/>
              <a:t>Jin Song, </a:t>
            </a:r>
            <a:r>
              <a:rPr lang="en-US" altLang="zh-CN" sz="2000" b="1" dirty="0" err="1" smtClean="0"/>
              <a:t>Changcai</a:t>
            </a:r>
            <a:r>
              <a:rPr lang="en-US" altLang="zh-CN" sz="2000" b="1" dirty="0" smtClean="0"/>
              <a:t> Lai, </a:t>
            </a:r>
            <a:r>
              <a:rPr lang="en-US" altLang="zh-CN" sz="2000" b="1" dirty="0" err="1" smtClean="0"/>
              <a:t>Haitao</a:t>
            </a:r>
            <a:r>
              <a:rPr lang="en-US" altLang="zh-CN" sz="2000" b="1" dirty="0" smtClean="0"/>
              <a:t> Yang , </a:t>
            </a:r>
          </a:p>
          <a:p>
            <a:r>
              <a:rPr lang="en-US" altLang="zh-CN" sz="2000" b="1" dirty="0" err="1" smtClean="0"/>
              <a:t>Haoping</a:t>
            </a:r>
            <a:r>
              <a:rPr lang="en-US" altLang="zh-CN" sz="2000" b="1" dirty="0" smtClean="0"/>
              <a:t> Yu</a:t>
            </a:r>
            <a:endParaRPr lang="zh-CN" altLang="en-US" sz="20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mtClean="0"/>
              <a:t>Proposal Scheme</a:t>
            </a:r>
            <a:endParaRPr lang="zh-CN" altLang="en-US"/>
          </a:p>
        </p:txBody>
      </p:sp>
      <p:sp>
        <p:nvSpPr>
          <p:cNvPr id="3" name="内容占位符 2"/>
          <p:cNvSpPr>
            <a:spLocks noGrp="1"/>
          </p:cNvSpPr>
          <p:nvPr>
            <p:ph idx="1"/>
          </p:nvPr>
        </p:nvSpPr>
        <p:spPr/>
        <p:txBody>
          <a:bodyPr/>
          <a:lstStyle/>
          <a:p>
            <a:r>
              <a:rPr lang="en-US" altLang="zh-CN" sz="2000" dirty="0" smtClean="0"/>
              <a:t>The proposed scheme is for CU coded with SDIP mode</a:t>
            </a:r>
          </a:p>
          <a:p>
            <a:r>
              <a:rPr lang="en-US" altLang="zh-CN" sz="2000" dirty="0" smtClean="0"/>
              <a:t>9 possible </a:t>
            </a:r>
            <a:r>
              <a:rPr lang="en-US" altLang="zh-CN" sz="2000" dirty="0" err="1" smtClean="0"/>
              <a:t>chroma</a:t>
            </a:r>
            <a:r>
              <a:rPr lang="en-US" altLang="zh-CN" sz="2000" dirty="0" smtClean="0"/>
              <a:t> </a:t>
            </a:r>
            <a:r>
              <a:rPr lang="en-US" altLang="zh-CN" sz="2000" dirty="0" smtClean="0"/>
              <a:t>intra prediction </a:t>
            </a:r>
            <a:r>
              <a:rPr lang="en-US" altLang="zh-CN" sz="2000" dirty="0" smtClean="0"/>
              <a:t>modes</a:t>
            </a:r>
            <a:r>
              <a:rPr lang="en-US" altLang="zh-CN" sz="2000" dirty="0" smtClean="0"/>
              <a:t/>
            </a:r>
            <a:br>
              <a:rPr lang="en-US" altLang="zh-CN" sz="2000" dirty="0" smtClean="0"/>
            </a:br>
            <a:r>
              <a:rPr lang="en-US" altLang="zh-CN" sz="2000" dirty="0" smtClean="0"/>
              <a:t>LM</a:t>
            </a:r>
            <a:r>
              <a:rPr lang="en-US" altLang="zh-CN" sz="2000" dirty="0" smtClean="0"/>
              <a:t>, DM1, DM2, SDM, Planar, Vertical, Horizontal, DC and </a:t>
            </a:r>
            <a:r>
              <a:rPr lang="en-US" altLang="zh-CN" sz="2000" dirty="0" smtClean="0"/>
              <a:t>Ver+8</a:t>
            </a:r>
            <a:endParaRPr lang="en-US" altLang="zh-CN" sz="2000" dirty="0" smtClean="0"/>
          </a:p>
          <a:p>
            <a:r>
              <a:rPr lang="en-US" altLang="zh-CN" sz="2000" dirty="0" smtClean="0"/>
              <a:t>When coding a CU, the first available 6 modes in the 9 above mode are selected as the candidate modes. </a:t>
            </a:r>
          </a:p>
          <a:p>
            <a:endParaRPr lang="en-US" altLang="zh-CN" sz="2000" dirty="0" smtClean="0"/>
          </a:p>
          <a:p>
            <a:r>
              <a:rPr lang="en-US" altLang="zh-CN" sz="2000" dirty="0" smtClean="0"/>
              <a:t>Next , we will described the mode DM1, DM2 and SDM in detail</a:t>
            </a:r>
            <a:endParaRPr lang="zh-CN" altLang="en-US" sz="20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mtClean="0"/>
              <a:t>DM1 &amp; DM2 mode</a:t>
            </a:r>
            <a:endParaRPr lang="zh-CN" altLang="en-US"/>
          </a:p>
        </p:txBody>
      </p:sp>
      <p:sp>
        <p:nvSpPr>
          <p:cNvPr id="3" name="内容占位符 2"/>
          <p:cNvSpPr>
            <a:spLocks noGrp="1"/>
          </p:cNvSpPr>
          <p:nvPr>
            <p:ph idx="1"/>
          </p:nvPr>
        </p:nvSpPr>
        <p:spPr>
          <a:xfrm>
            <a:off x="323850" y="908050"/>
            <a:ext cx="8496300" cy="5113237"/>
          </a:xfrm>
        </p:spPr>
        <p:txBody>
          <a:bodyPr/>
          <a:lstStyle/>
          <a:p>
            <a:r>
              <a:rPr lang="en-US" altLang="zh-CN" sz="1800" dirty="0" smtClean="0"/>
              <a:t>DM1 and DM2 are very similar with DM mode in HM4.0. </a:t>
            </a:r>
            <a:endParaRPr lang="en-US" altLang="zh-CN" sz="1800" dirty="0" smtClean="0"/>
          </a:p>
          <a:p>
            <a:r>
              <a:rPr lang="en-US" altLang="zh-CN" sz="1800" dirty="0" smtClean="0"/>
              <a:t>The number of different prediction modes of the four SDIP </a:t>
            </a:r>
            <a:r>
              <a:rPr lang="en-US" altLang="zh-CN" sz="1800" dirty="0" err="1" smtClean="0"/>
              <a:t>luma</a:t>
            </a:r>
            <a:r>
              <a:rPr lang="en-US" altLang="zh-CN" sz="1800" dirty="0" smtClean="0"/>
              <a:t> partitions in one CU is counted. If the number of any prediction mode is larger than 1, DM1 gets the mode type. If any other mode still matches condition, DM2 gets the mode type.</a:t>
            </a:r>
          </a:p>
          <a:p>
            <a:r>
              <a:rPr lang="en-US" altLang="zh-CN" sz="1800" dirty="0" smtClean="0"/>
              <a:t>An example of deciding DM1 and DM2 is shown in </a:t>
            </a:r>
            <a:r>
              <a:rPr lang="en-US" altLang="zh-CN" sz="1800" dirty="0" smtClean="0"/>
              <a:t>the following table, </a:t>
            </a:r>
            <a:r>
              <a:rPr lang="en-US" altLang="zh-CN" sz="1800" dirty="0" smtClean="0"/>
              <a:t>where A, B, C, or D represent the mode of a </a:t>
            </a:r>
            <a:r>
              <a:rPr lang="en-US" altLang="zh-CN" sz="1800" dirty="0" err="1" smtClean="0"/>
              <a:t>luma</a:t>
            </a:r>
            <a:r>
              <a:rPr lang="en-US" altLang="zh-CN" sz="1800" dirty="0" smtClean="0"/>
              <a:t> PU.</a:t>
            </a:r>
            <a:endParaRPr lang="zh-CN" altLang="en-US" sz="1800" dirty="0"/>
          </a:p>
        </p:txBody>
      </p:sp>
      <p:graphicFrame>
        <p:nvGraphicFramePr>
          <p:cNvPr id="6" name="表格 5"/>
          <p:cNvGraphicFramePr>
            <a:graphicFrameLocks noGrp="1"/>
          </p:cNvGraphicFramePr>
          <p:nvPr/>
        </p:nvGraphicFramePr>
        <p:xfrm>
          <a:off x="971600" y="3789040"/>
          <a:ext cx="6912767" cy="2160240"/>
        </p:xfrm>
        <a:graphic>
          <a:graphicData uri="http://schemas.openxmlformats.org/drawingml/2006/table">
            <a:tbl>
              <a:tblPr/>
              <a:tblGrid>
                <a:gridCol w="3312597"/>
                <a:gridCol w="1800085"/>
                <a:gridCol w="1800085"/>
              </a:tblGrid>
              <a:tr h="360040">
                <a:tc>
                  <a:txBody>
                    <a:bodyPr/>
                    <a:lstStyle/>
                    <a:p>
                      <a:pPr algn="ctr" hangingPunct="0">
                        <a:spcBef>
                          <a:spcPts val="680"/>
                        </a:spcBef>
                        <a:spcAft>
                          <a:spcPts val="0"/>
                        </a:spcAft>
                        <a:tabLst>
                          <a:tab pos="228600" algn="l"/>
                          <a:tab pos="457200" algn="l"/>
                          <a:tab pos="685800" algn="l"/>
                          <a:tab pos="914400" algn="l"/>
                        </a:tabLst>
                      </a:pPr>
                      <a:r>
                        <a:rPr lang="en-US" sz="1800" b="1" kern="100" dirty="0" smtClean="0">
                          <a:latin typeface="Times New Roman"/>
                          <a:ea typeface="宋体"/>
                          <a:cs typeface="Times New Roman"/>
                        </a:rPr>
                        <a:t>Four </a:t>
                      </a:r>
                      <a:r>
                        <a:rPr lang="en-US" sz="1800" b="1" kern="100" dirty="0">
                          <a:latin typeface="Times New Roman"/>
                          <a:ea typeface="宋体"/>
                          <a:cs typeface="Times New Roman"/>
                        </a:rPr>
                        <a:t>SDIP </a:t>
                      </a:r>
                      <a:r>
                        <a:rPr lang="en-US" sz="1800" b="1" kern="100" dirty="0" err="1">
                          <a:latin typeface="Times New Roman"/>
                          <a:ea typeface="宋体"/>
                          <a:cs typeface="Times New Roman"/>
                        </a:rPr>
                        <a:t>luma</a:t>
                      </a:r>
                      <a:r>
                        <a:rPr lang="en-US" sz="1800" b="1" kern="100" dirty="0">
                          <a:latin typeface="Times New Roman"/>
                          <a:ea typeface="宋体"/>
                          <a:cs typeface="Times New Roman"/>
                        </a:rPr>
                        <a:t> </a:t>
                      </a:r>
                      <a:r>
                        <a:rPr lang="en-US" sz="1800" b="1" kern="100" dirty="0" smtClean="0">
                          <a:latin typeface="Times New Roman"/>
                          <a:ea typeface="宋体"/>
                          <a:cs typeface="Times New Roman"/>
                        </a:rPr>
                        <a:t>PUs</a:t>
                      </a:r>
                      <a:endParaRPr lang="zh-CN" sz="1800" b="1" kern="100" dirty="0">
                        <a:latin typeface="Times New Roman"/>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800" b="1" kern="100">
                          <a:latin typeface="Times New Roman"/>
                          <a:ea typeface="宋体"/>
                          <a:cs typeface="Times New Roman"/>
                        </a:rPr>
                        <a:t>DM1</a:t>
                      </a:r>
                      <a:endParaRPr lang="zh-CN" sz="1800" b="1" kern="100">
                        <a:latin typeface="Times New Roman"/>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800" b="1" kern="100">
                          <a:latin typeface="Times New Roman"/>
                          <a:ea typeface="宋体"/>
                          <a:cs typeface="Times New Roman"/>
                        </a:rPr>
                        <a:t>DM2</a:t>
                      </a:r>
                      <a:endParaRPr lang="zh-CN" sz="1800" b="1" kern="100">
                        <a:latin typeface="Times New Roman"/>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040">
                <a:tc>
                  <a:txBody>
                    <a:bodyPr/>
                    <a:lstStyle/>
                    <a:p>
                      <a:pPr algn="ctr" hangingPunct="0">
                        <a:spcBef>
                          <a:spcPts val="680"/>
                        </a:spcBef>
                        <a:spcAft>
                          <a:spcPts val="0"/>
                        </a:spcAft>
                        <a:tabLst>
                          <a:tab pos="228600" algn="l"/>
                          <a:tab pos="457200" algn="l"/>
                          <a:tab pos="685800" algn="l"/>
                          <a:tab pos="914400" algn="l"/>
                        </a:tabLst>
                      </a:pPr>
                      <a:r>
                        <a:rPr lang="en-US" sz="1800" b="0" kern="100" dirty="0" smtClean="0">
                          <a:latin typeface="Times New Roman"/>
                          <a:ea typeface="宋体"/>
                          <a:cs typeface="Times New Roman"/>
                        </a:rPr>
                        <a:t>A  </a:t>
                      </a:r>
                      <a:r>
                        <a:rPr lang="en-US" sz="1800" b="0" kern="100" dirty="0" err="1" smtClean="0">
                          <a:latin typeface="Times New Roman"/>
                          <a:ea typeface="宋体"/>
                          <a:cs typeface="Times New Roman"/>
                        </a:rPr>
                        <a:t>A</a:t>
                      </a:r>
                      <a:r>
                        <a:rPr lang="en-US" sz="1800" b="0" kern="100" dirty="0" smtClean="0">
                          <a:latin typeface="Times New Roman"/>
                          <a:ea typeface="宋体"/>
                          <a:cs typeface="Times New Roman"/>
                        </a:rPr>
                        <a:t>  </a:t>
                      </a:r>
                      <a:r>
                        <a:rPr lang="en-US" sz="1800" b="0" kern="100" dirty="0" err="1" smtClean="0">
                          <a:latin typeface="Times New Roman"/>
                          <a:ea typeface="宋体"/>
                          <a:cs typeface="Times New Roman"/>
                        </a:rPr>
                        <a:t>A</a:t>
                      </a:r>
                      <a:r>
                        <a:rPr lang="en-US" sz="1800" b="0" kern="100" dirty="0" smtClean="0">
                          <a:latin typeface="Times New Roman"/>
                          <a:ea typeface="宋体"/>
                          <a:cs typeface="Times New Roman"/>
                        </a:rPr>
                        <a:t>  </a:t>
                      </a:r>
                      <a:r>
                        <a:rPr lang="en-US" sz="1800" b="0" kern="100" dirty="0" err="1" smtClean="0">
                          <a:latin typeface="Times New Roman"/>
                          <a:ea typeface="宋体"/>
                          <a:cs typeface="Times New Roman"/>
                        </a:rPr>
                        <a:t>A</a:t>
                      </a:r>
                      <a:endParaRPr lang="zh-CN" sz="1800" b="0" kern="100" dirty="0">
                        <a:latin typeface="Times New Roman"/>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800" b="0" kern="100" dirty="0">
                          <a:latin typeface="Times New Roman"/>
                          <a:ea typeface="宋体"/>
                          <a:cs typeface="Times New Roman"/>
                        </a:rPr>
                        <a:t>A</a:t>
                      </a:r>
                      <a:endParaRPr lang="zh-CN" sz="1800" b="0" kern="100" dirty="0">
                        <a:latin typeface="Times New Roman"/>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800" b="0" kern="100">
                          <a:latin typeface="Times New Roman"/>
                          <a:ea typeface="宋体"/>
                          <a:cs typeface="Times New Roman"/>
                        </a:rPr>
                        <a:t>N/A</a:t>
                      </a:r>
                      <a:endParaRPr lang="zh-CN" sz="1800" b="0" kern="100">
                        <a:latin typeface="Times New Roman"/>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040">
                <a:tc>
                  <a:txBody>
                    <a:bodyPr/>
                    <a:lstStyle/>
                    <a:p>
                      <a:pPr algn="ctr" hangingPunct="0">
                        <a:spcBef>
                          <a:spcPts val="680"/>
                        </a:spcBef>
                        <a:spcAft>
                          <a:spcPts val="0"/>
                        </a:spcAft>
                        <a:tabLst>
                          <a:tab pos="228600" algn="l"/>
                          <a:tab pos="457200" algn="l"/>
                          <a:tab pos="685800" algn="l"/>
                          <a:tab pos="914400" algn="l"/>
                        </a:tabLst>
                      </a:pPr>
                      <a:r>
                        <a:rPr lang="en-US" sz="1800" b="0" kern="100" dirty="0" smtClean="0">
                          <a:latin typeface="Times New Roman"/>
                          <a:ea typeface="宋体"/>
                          <a:cs typeface="Times New Roman"/>
                        </a:rPr>
                        <a:t>A  </a:t>
                      </a:r>
                      <a:r>
                        <a:rPr lang="en-US" sz="1800" b="0" kern="100" dirty="0" err="1" smtClean="0">
                          <a:latin typeface="Times New Roman"/>
                          <a:ea typeface="宋体"/>
                          <a:cs typeface="Times New Roman"/>
                        </a:rPr>
                        <a:t>A</a:t>
                      </a:r>
                      <a:r>
                        <a:rPr lang="en-US" sz="1800" b="0" kern="100" dirty="0" smtClean="0">
                          <a:latin typeface="Times New Roman"/>
                          <a:ea typeface="宋体"/>
                          <a:cs typeface="Times New Roman"/>
                        </a:rPr>
                        <a:t>  </a:t>
                      </a:r>
                      <a:r>
                        <a:rPr lang="en-US" sz="1800" b="0" kern="100" dirty="0" err="1" smtClean="0">
                          <a:latin typeface="Times New Roman"/>
                          <a:ea typeface="宋体"/>
                          <a:cs typeface="Times New Roman"/>
                        </a:rPr>
                        <a:t>A</a:t>
                      </a:r>
                      <a:r>
                        <a:rPr lang="en-US" sz="1800" b="0" kern="100" dirty="0" smtClean="0">
                          <a:latin typeface="Times New Roman"/>
                          <a:ea typeface="宋体"/>
                          <a:cs typeface="Times New Roman"/>
                        </a:rPr>
                        <a:t>  B</a:t>
                      </a:r>
                      <a:endParaRPr lang="zh-CN" sz="1800" b="0" kern="100" dirty="0">
                        <a:latin typeface="Times New Roman"/>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800" b="0" kern="100">
                          <a:latin typeface="Times New Roman"/>
                          <a:ea typeface="宋体"/>
                          <a:cs typeface="Times New Roman"/>
                        </a:rPr>
                        <a:t>A</a:t>
                      </a:r>
                      <a:endParaRPr lang="zh-CN" sz="1800" b="0" kern="100">
                        <a:latin typeface="Times New Roman"/>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800" b="0" kern="100">
                          <a:latin typeface="Times New Roman"/>
                          <a:ea typeface="宋体"/>
                          <a:cs typeface="Times New Roman"/>
                        </a:rPr>
                        <a:t>N/A</a:t>
                      </a:r>
                      <a:endParaRPr lang="zh-CN" sz="1800" b="0" kern="100">
                        <a:latin typeface="Times New Roman"/>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040">
                <a:tc>
                  <a:txBody>
                    <a:bodyPr/>
                    <a:lstStyle/>
                    <a:p>
                      <a:pPr algn="ctr" hangingPunct="0">
                        <a:spcBef>
                          <a:spcPts val="680"/>
                        </a:spcBef>
                        <a:spcAft>
                          <a:spcPts val="0"/>
                        </a:spcAft>
                        <a:tabLst>
                          <a:tab pos="228600" algn="l"/>
                          <a:tab pos="457200" algn="l"/>
                          <a:tab pos="685800" algn="l"/>
                          <a:tab pos="914400" algn="l"/>
                        </a:tabLst>
                      </a:pPr>
                      <a:r>
                        <a:rPr lang="en-US" sz="1800" b="0" kern="100" dirty="0" smtClean="0">
                          <a:latin typeface="Times New Roman"/>
                          <a:ea typeface="宋体"/>
                          <a:cs typeface="Times New Roman"/>
                        </a:rPr>
                        <a:t>A  </a:t>
                      </a:r>
                      <a:r>
                        <a:rPr lang="en-US" sz="1800" b="0" kern="100" dirty="0" err="1" smtClean="0">
                          <a:latin typeface="Times New Roman"/>
                          <a:ea typeface="宋体"/>
                          <a:cs typeface="Times New Roman"/>
                        </a:rPr>
                        <a:t>A</a:t>
                      </a:r>
                      <a:r>
                        <a:rPr lang="en-US" sz="1800" b="0" kern="100" dirty="0" smtClean="0">
                          <a:latin typeface="Times New Roman"/>
                          <a:ea typeface="宋体"/>
                          <a:cs typeface="Times New Roman"/>
                        </a:rPr>
                        <a:t>  B  </a:t>
                      </a:r>
                      <a:r>
                        <a:rPr lang="en-US" sz="1800" b="0" kern="100" dirty="0" err="1" smtClean="0">
                          <a:latin typeface="Times New Roman"/>
                          <a:ea typeface="宋体"/>
                          <a:cs typeface="Times New Roman"/>
                        </a:rPr>
                        <a:t>B</a:t>
                      </a:r>
                      <a:endParaRPr lang="zh-CN" sz="1800" b="0" kern="100" dirty="0">
                        <a:latin typeface="Times New Roman"/>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800" b="0" kern="100" dirty="0">
                          <a:latin typeface="Times New Roman"/>
                          <a:ea typeface="宋体"/>
                          <a:cs typeface="Times New Roman"/>
                        </a:rPr>
                        <a:t>A</a:t>
                      </a:r>
                      <a:endParaRPr lang="zh-CN" sz="1800" b="0" kern="100" dirty="0">
                        <a:latin typeface="Times New Roman"/>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800" b="0" kern="100">
                          <a:latin typeface="Times New Roman"/>
                          <a:ea typeface="宋体"/>
                          <a:cs typeface="Times New Roman"/>
                        </a:rPr>
                        <a:t>B</a:t>
                      </a:r>
                      <a:endParaRPr lang="zh-CN" sz="1800" b="0" kern="100">
                        <a:latin typeface="Times New Roman"/>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040">
                <a:tc>
                  <a:txBody>
                    <a:bodyPr/>
                    <a:lstStyle/>
                    <a:p>
                      <a:pPr algn="ctr" hangingPunct="0">
                        <a:spcBef>
                          <a:spcPts val="680"/>
                        </a:spcBef>
                        <a:spcAft>
                          <a:spcPts val="0"/>
                        </a:spcAft>
                        <a:tabLst>
                          <a:tab pos="228600" algn="l"/>
                          <a:tab pos="457200" algn="l"/>
                          <a:tab pos="685800" algn="l"/>
                          <a:tab pos="914400" algn="l"/>
                        </a:tabLst>
                      </a:pPr>
                      <a:r>
                        <a:rPr lang="en-US" sz="1800" b="0" kern="100" dirty="0" smtClean="0">
                          <a:latin typeface="Times New Roman"/>
                          <a:ea typeface="宋体"/>
                          <a:cs typeface="Times New Roman"/>
                        </a:rPr>
                        <a:t>A  </a:t>
                      </a:r>
                      <a:r>
                        <a:rPr lang="en-US" sz="1800" b="0" kern="100" dirty="0" err="1" smtClean="0">
                          <a:latin typeface="Times New Roman"/>
                          <a:ea typeface="宋体"/>
                          <a:cs typeface="Times New Roman"/>
                        </a:rPr>
                        <a:t>A</a:t>
                      </a:r>
                      <a:r>
                        <a:rPr lang="en-US" sz="1800" b="0" kern="100" dirty="0" smtClean="0">
                          <a:latin typeface="Times New Roman"/>
                          <a:ea typeface="宋体"/>
                          <a:cs typeface="Times New Roman"/>
                        </a:rPr>
                        <a:t>  B  C</a:t>
                      </a:r>
                      <a:endParaRPr lang="zh-CN" sz="1800" b="0" kern="100" dirty="0">
                        <a:latin typeface="Times New Roman"/>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800" b="0" kern="100" dirty="0">
                          <a:latin typeface="Times New Roman"/>
                          <a:ea typeface="宋体"/>
                          <a:cs typeface="Times New Roman"/>
                        </a:rPr>
                        <a:t>A</a:t>
                      </a:r>
                      <a:endParaRPr lang="zh-CN" sz="1800" b="0" kern="100" dirty="0">
                        <a:latin typeface="Times New Roman"/>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800" b="0" kern="100" dirty="0">
                          <a:latin typeface="Times New Roman"/>
                          <a:ea typeface="宋体"/>
                          <a:cs typeface="Times New Roman"/>
                        </a:rPr>
                        <a:t>N/A</a:t>
                      </a:r>
                      <a:endParaRPr lang="zh-CN" sz="1800" b="0" kern="100" dirty="0">
                        <a:latin typeface="Times New Roman"/>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040">
                <a:tc>
                  <a:txBody>
                    <a:bodyPr/>
                    <a:lstStyle/>
                    <a:p>
                      <a:pPr algn="ctr" hangingPunct="0">
                        <a:spcBef>
                          <a:spcPts val="680"/>
                        </a:spcBef>
                        <a:spcAft>
                          <a:spcPts val="0"/>
                        </a:spcAft>
                        <a:tabLst>
                          <a:tab pos="228600" algn="l"/>
                          <a:tab pos="457200" algn="l"/>
                          <a:tab pos="685800" algn="l"/>
                          <a:tab pos="914400" algn="l"/>
                        </a:tabLst>
                      </a:pPr>
                      <a:r>
                        <a:rPr lang="en-US" sz="1800" b="0" kern="100" dirty="0" smtClean="0">
                          <a:latin typeface="Times New Roman"/>
                          <a:ea typeface="宋体"/>
                          <a:cs typeface="Times New Roman"/>
                        </a:rPr>
                        <a:t>A  B  C  D</a:t>
                      </a:r>
                      <a:endParaRPr lang="zh-CN" sz="1800" b="0" kern="100" dirty="0">
                        <a:latin typeface="Times New Roman"/>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800" b="0" kern="100" dirty="0">
                          <a:latin typeface="Times New Roman"/>
                          <a:ea typeface="宋体"/>
                          <a:cs typeface="Times New Roman"/>
                        </a:rPr>
                        <a:t>N/A</a:t>
                      </a:r>
                      <a:endParaRPr lang="zh-CN" sz="1800" b="0" kern="100" dirty="0">
                        <a:latin typeface="Times New Roman"/>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800" b="0" kern="100" dirty="0">
                          <a:latin typeface="Times New Roman"/>
                          <a:ea typeface="宋体"/>
                          <a:cs typeface="Times New Roman"/>
                        </a:rPr>
                        <a:t>N/A</a:t>
                      </a:r>
                      <a:endParaRPr lang="zh-CN" sz="1800" b="0" kern="100" dirty="0">
                        <a:latin typeface="Times New Roman"/>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mtClean="0"/>
              <a:t>SDM mode</a:t>
            </a:r>
            <a:endParaRPr lang="zh-CN" altLang="en-US"/>
          </a:p>
        </p:txBody>
      </p:sp>
      <p:sp>
        <p:nvSpPr>
          <p:cNvPr id="3" name="内容占位符 2"/>
          <p:cNvSpPr>
            <a:spLocks noGrp="1"/>
          </p:cNvSpPr>
          <p:nvPr>
            <p:ph idx="1"/>
          </p:nvPr>
        </p:nvSpPr>
        <p:spPr>
          <a:xfrm>
            <a:off x="323850" y="908051"/>
            <a:ext cx="8496300" cy="1224806"/>
          </a:xfrm>
        </p:spPr>
        <p:txBody>
          <a:bodyPr/>
          <a:lstStyle/>
          <a:p>
            <a:r>
              <a:rPr lang="en-US" altLang="zh-CN" sz="1800" dirty="0" smtClean="0"/>
              <a:t>With the proposed SDM mode, </a:t>
            </a:r>
            <a:r>
              <a:rPr lang="en-US" altLang="zh-CN" sz="1800" dirty="0" err="1" smtClean="0"/>
              <a:t>chroma</a:t>
            </a:r>
            <a:r>
              <a:rPr lang="en-US" altLang="zh-CN" sz="1800" dirty="0" smtClean="0"/>
              <a:t> component shares the same PU partition and prediction modes of </a:t>
            </a:r>
            <a:r>
              <a:rPr lang="en-US" altLang="zh-CN" sz="1800" dirty="0" err="1" smtClean="0"/>
              <a:t>luma</a:t>
            </a:r>
            <a:r>
              <a:rPr lang="en-US" altLang="zh-CN" sz="1800" dirty="0" smtClean="0"/>
              <a:t> component. It is applied to SDIP CUs larger than or equal to 16x16.</a:t>
            </a:r>
            <a:endParaRPr lang="zh-CN" altLang="en-US" sz="1800" dirty="0"/>
          </a:p>
        </p:txBody>
      </p:sp>
      <p:sp>
        <p:nvSpPr>
          <p:cNvPr id="7065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70657" name="Object 1"/>
          <p:cNvGraphicFramePr>
            <a:graphicFrameLocks noChangeAspect="1"/>
          </p:cNvGraphicFramePr>
          <p:nvPr/>
        </p:nvGraphicFramePr>
        <p:xfrm>
          <a:off x="1835696" y="2420888"/>
          <a:ext cx="5584220" cy="3384376"/>
        </p:xfrm>
        <a:graphic>
          <a:graphicData uri="http://schemas.openxmlformats.org/presentationml/2006/ole">
            <p:oleObj spid="_x0000_s70657" name="Visio" r:id="rId3" imgW="2785872" imgH="1750695" progId="">
              <p:embed/>
            </p:oleObj>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mtClean="0"/>
              <a:t>Chroma prediction mode</a:t>
            </a:r>
            <a:endParaRPr lang="zh-CN" altLang="en-US"/>
          </a:p>
        </p:txBody>
      </p:sp>
      <p:sp>
        <p:nvSpPr>
          <p:cNvPr id="3" name="内容占位符 2"/>
          <p:cNvSpPr>
            <a:spLocks noGrp="1"/>
          </p:cNvSpPr>
          <p:nvPr>
            <p:ph idx="1"/>
          </p:nvPr>
        </p:nvSpPr>
        <p:spPr>
          <a:xfrm>
            <a:off x="323850" y="908051"/>
            <a:ext cx="8496300" cy="864766"/>
          </a:xfrm>
        </p:spPr>
        <p:txBody>
          <a:bodyPr/>
          <a:lstStyle/>
          <a:p>
            <a:r>
              <a:rPr lang="en-US" altLang="zh-CN" sz="1800" dirty="0" smtClean="0"/>
              <a:t>The first six available modes from the nine candidate modes listed above, in the described order, composes the mode set for </a:t>
            </a:r>
            <a:r>
              <a:rPr lang="en-US" altLang="zh-CN" sz="1800" dirty="0" err="1" smtClean="0"/>
              <a:t>chroma</a:t>
            </a:r>
            <a:r>
              <a:rPr lang="en-US" altLang="zh-CN" sz="1800" dirty="0" smtClean="0"/>
              <a:t> intra prediction.</a:t>
            </a:r>
            <a:endParaRPr lang="zh-CN" altLang="en-US" sz="1800" dirty="0"/>
          </a:p>
        </p:txBody>
      </p:sp>
      <p:graphicFrame>
        <p:nvGraphicFramePr>
          <p:cNvPr id="4" name="表格 3"/>
          <p:cNvGraphicFramePr>
            <a:graphicFrameLocks noGrp="1"/>
          </p:cNvGraphicFramePr>
          <p:nvPr/>
        </p:nvGraphicFramePr>
        <p:xfrm>
          <a:off x="1331640" y="2276872"/>
          <a:ext cx="6408713" cy="3888446"/>
        </p:xfrm>
        <a:graphic>
          <a:graphicData uri="http://schemas.openxmlformats.org/drawingml/2006/table">
            <a:tbl>
              <a:tblPr/>
              <a:tblGrid>
                <a:gridCol w="2597329"/>
                <a:gridCol w="852181"/>
                <a:gridCol w="2959203"/>
              </a:tblGrid>
              <a:tr h="581412">
                <a:tc>
                  <a:txBody>
                    <a:bodyPr/>
                    <a:lstStyle/>
                    <a:p>
                      <a:pPr algn="ctr" hangingPunct="0">
                        <a:spcBef>
                          <a:spcPts val="680"/>
                        </a:spcBef>
                        <a:spcAft>
                          <a:spcPts val="0"/>
                        </a:spcAft>
                        <a:tabLst>
                          <a:tab pos="228600" algn="l"/>
                          <a:tab pos="457200" algn="l"/>
                          <a:tab pos="685800" algn="l"/>
                          <a:tab pos="914400" algn="l"/>
                        </a:tabLst>
                      </a:pPr>
                      <a:r>
                        <a:rPr lang="en-US" sz="1400" b="1" kern="100" dirty="0">
                          <a:latin typeface="+mn-lt"/>
                          <a:ea typeface="宋体"/>
                          <a:cs typeface="Times New Roman"/>
                        </a:rPr>
                        <a:t>Intra </a:t>
                      </a:r>
                      <a:r>
                        <a:rPr lang="en-US" sz="1400" b="1" kern="100" dirty="0" err="1">
                          <a:latin typeface="+mn-lt"/>
                          <a:ea typeface="宋体"/>
                          <a:cs typeface="Times New Roman"/>
                        </a:rPr>
                        <a:t>chroma</a:t>
                      </a:r>
                      <a:r>
                        <a:rPr lang="en-US" sz="1400" b="1" kern="100" dirty="0">
                          <a:latin typeface="+mn-lt"/>
                          <a:ea typeface="宋体"/>
                          <a:cs typeface="Times New Roman"/>
                        </a:rPr>
                        <a:t> prediction mode</a:t>
                      </a:r>
                      <a:endParaRPr lang="zh-CN" sz="1400" b="1" kern="100" dirty="0">
                        <a:latin typeface="+mn-lt"/>
                        <a:ea typeface="宋体"/>
                        <a:cs typeface="Times New Roman"/>
                      </a:endParaRPr>
                    </a:p>
                    <a:p>
                      <a:pPr algn="ctr" hangingPunct="0">
                        <a:spcBef>
                          <a:spcPts val="680"/>
                        </a:spcBef>
                        <a:spcAft>
                          <a:spcPts val="0"/>
                        </a:spcAft>
                        <a:tabLst>
                          <a:tab pos="228600" algn="l"/>
                          <a:tab pos="457200" algn="l"/>
                          <a:tab pos="685800" algn="l"/>
                          <a:tab pos="914400" algn="l"/>
                        </a:tabLst>
                      </a:pPr>
                      <a:r>
                        <a:rPr lang="en-US" sz="1400" b="1" kern="100" dirty="0">
                          <a:latin typeface="+mn-lt"/>
                          <a:ea typeface="宋体"/>
                          <a:cs typeface="Times New Roman"/>
                        </a:rPr>
                        <a:t>(the nine candidate modes)</a:t>
                      </a:r>
                      <a:endParaRPr lang="zh-CN" sz="1400" b="1" kern="100" dirty="0">
                        <a:latin typeface="+mn-lt"/>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400" b="1" kern="100">
                          <a:latin typeface="+mn-lt"/>
                          <a:ea typeface="宋体"/>
                          <a:cs typeface="Times New Roman"/>
                        </a:rPr>
                        <a:t>Mode number</a:t>
                      </a:r>
                      <a:endParaRPr lang="zh-CN" sz="1400" b="1" kern="100">
                        <a:latin typeface="+mn-lt"/>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400" b="1" kern="100">
                          <a:latin typeface="+mn-lt"/>
                          <a:ea typeface="宋体"/>
                          <a:cs typeface="Times New Roman"/>
                        </a:rPr>
                        <a:t>Codewords</a:t>
                      </a:r>
                      <a:endParaRPr lang="zh-CN" sz="1400" b="1" kern="100">
                        <a:latin typeface="+mn-lt"/>
                        <a:ea typeface="宋体"/>
                        <a:cs typeface="Times New Roman"/>
                      </a:endParaRPr>
                    </a:p>
                    <a:p>
                      <a:pPr algn="ctr" hangingPunct="0">
                        <a:spcBef>
                          <a:spcPts val="680"/>
                        </a:spcBef>
                        <a:spcAft>
                          <a:spcPts val="0"/>
                        </a:spcAft>
                        <a:tabLst>
                          <a:tab pos="228600" algn="l"/>
                          <a:tab pos="457200" algn="l"/>
                          <a:tab pos="685800" algn="l"/>
                          <a:tab pos="914400" algn="l"/>
                        </a:tabLst>
                      </a:pPr>
                      <a:r>
                        <a:rPr lang="en-US" sz="1400" b="1" kern="100">
                          <a:latin typeface="+mn-lt"/>
                          <a:ea typeface="宋体"/>
                          <a:cs typeface="Times New Roman"/>
                        </a:rPr>
                        <a:t>(the first six available modes)</a:t>
                      </a:r>
                      <a:endParaRPr lang="zh-CN" sz="1400" b="1" kern="100">
                        <a:latin typeface="+mn-lt"/>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6410">
                <a:tc>
                  <a:txBody>
                    <a:bodyPr/>
                    <a:lstStyle/>
                    <a:p>
                      <a:pPr algn="just" hangingPunct="0">
                        <a:spcBef>
                          <a:spcPts val="680"/>
                        </a:spcBef>
                        <a:spcAft>
                          <a:spcPts val="0"/>
                        </a:spcAft>
                        <a:tabLst>
                          <a:tab pos="228600" algn="l"/>
                          <a:tab pos="457200" algn="l"/>
                          <a:tab pos="685800" algn="l"/>
                          <a:tab pos="914400" algn="l"/>
                        </a:tabLst>
                      </a:pPr>
                      <a:r>
                        <a:rPr lang="en-US" sz="1400" b="0" kern="100" dirty="0">
                          <a:latin typeface="+mn-lt"/>
                          <a:ea typeface="宋体"/>
                          <a:cs typeface="Times New Roman"/>
                        </a:rPr>
                        <a:t>LM</a:t>
                      </a:r>
                      <a:endParaRPr lang="zh-CN" sz="1400" b="0" kern="100" dirty="0">
                        <a:latin typeface="+mn-lt"/>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Bef>
                          <a:spcPts val="680"/>
                        </a:spcBef>
                        <a:spcAft>
                          <a:spcPts val="0"/>
                        </a:spcAft>
                        <a:tabLst>
                          <a:tab pos="228600" algn="l"/>
                          <a:tab pos="457200" algn="l"/>
                          <a:tab pos="685800" algn="l"/>
                          <a:tab pos="914400" algn="l"/>
                        </a:tabLst>
                      </a:pPr>
                      <a:r>
                        <a:rPr lang="en-US" sz="1400" b="0" kern="100">
                          <a:latin typeface="+mn-lt"/>
                          <a:ea typeface="宋体"/>
                          <a:cs typeface="Times New Roman"/>
                        </a:rPr>
                        <a:t>35</a:t>
                      </a:r>
                      <a:endParaRPr lang="zh-CN" sz="1400" b="0" kern="100">
                        <a:latin typeface="+mn-lt"/>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Bef>
                          <a:spcPts val="680"/>
                        </a:spcBef>
                        <a:spcAft>
                          <a:spcPts val="0"/>
                        </a:spcAft>
                        <a:tabLst>
                          <a:tab pos="228600" algn="l"/>
                          <a:tab pos="457200" algn="l"/>
                          <a:tab pos="685800" algn="l"/>
                          <a:tab pos="914400" algn="l"/>
                        </a:tabLst>
                      </a:pPr>
                      <a:r>
                        <a:rPr lang="en-US" sz="1400" b="0" kern="100">
                          <a:latin typeface="+mn-lt"/>
                          <a:ea typeface="宋体"/>
                          <a:cs typeface="Times New Roman"/>
                        </a:rPr>
                        <a:t>0</a:t>
                      </a:r>
                      <a:endParaRPr lang="zh-CN" sz="1400" b="0" kern="100">
                        <a:latin typeface="+mn-lt"/>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6410">
                <a:tc>
                  <a:txBody>
                    <a:bodyPr/>
                    <a:lstStyle/>
                    <a:p>
                      <a:pPr algn="just" hangingPunct="0">
                        <a:spcBef>
                          <a:spcPts val="680"/>
                        </a:spcBef>
                        <a:spcAft>
                          <a:spcPts val="0"/>
                        </a:spcAft>
                        <a:tabLst>
                          <a:tab pos="228600" algn="l"/>
                          <a:tab pos="457200" algn="l"/>
                          <a:tab pos="685800" algn="l"/>
                          <a:tab pos="914400" algn="l"/>
                        </a:tabLst>
                      </a:pPr>
                      <a:r>
                        <a:rPr lang="en-US" sz="1400" b="0" kern="100" dirty="0">
                          <a:latin typeface="+mn-lt"/>
                          <a:ea typeface="宋体"/>
                          <a:cs typeface="Times New Roman"/>
                        </a:rPr>
                        <a:t>DM1</a:t>
                      </a:r>
                      <a:endParaRPr lang="zh-CN" sz="1400" b="0" kern="100" dirty="0">
                        <a:latin typeface="+mn-lt"/>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Bef>
                          <a:spcPts val="680"/>
                        </a:spcBef>
                        <a:spcAft>
                          <a:spcPts val="0"/>
                        </a:spcAft>
                        <a:tabLst>
                          <a:tab pos="228600" algn="l"/>
                          <a:tab pos="457200" algn="l"/>
                          <a:tab pos="685800" algn="l"/>
                          <a:tab pos="914400" algn="l"/>
                        </a:tabLst>
                      </a:pPr>
                      <a:r>
                        <a:rPr lang="en-US" sz="1400" b="0" kern="100">
                          <a:latin typeface="+mn-lt"/>
                          <a:ea typeface="宋体"/>
                          <a:cs typeface="Times New Roman"/>
                        </a:rPr>
                        <a:t>37</a:t>
                      </a:r>
                      <a:endParaRPr lang="zh-CN" sz="1400" b="0" kern="100">
                        <a:latin typeface="+mn-lt"/>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Bef>
                          <a:spcPts val="680"/>
                        </a:spcBef>
                        <a:spcAft>
                          <a:spcPts val="0"/>
                        </a:spcAft>
                        <a:tabLst>
                          <a:tab pos="228600" algn="l"/>
                          <a:tab pos="457200" algn="l"/>
                          <a:tab pos="685800" algn="l"/>
                          <a:tab pos="914400" algn="l"/>
                        </a:tabLst>
                      </a:pPr>
                      <a:r>
                        <a:rPr lang="en-US" sz="1400" b="0" kern="100">
                          <a:latin typeface="+mn-lt"/>
                          <a:ea typeface="宋体"/>
                          <a:cs typeface="Times New Roman"/>
                        </a:rPr>
                        <a:t>10</a:t>
                      </a:r>
                      <a:endParaRPr lang="zh-CN" sz="1400" b="0" kern="100">
                        <a:latin typeface="+mn-lt"/>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6410">
                <a:tc>
                  <a:txBody>
                    <a:bodyPr/>
                    <a:lstStyle/>
                    <a:p>
                      <a:pPr algn="just" hangingPunct="0">
                        <a:spcBef>
                          <a:spcPts val="680"/>
                        </a:spcBef>
                        <a:spcAft>
                          <a:spcPts val="0"/>
                        </a:spcAft>
                        <a:tabLst>
                          <a:tab pos="228600" algn="l"/>
                          <a:tab pos="457200" algn="l"/>
                          <a:tab pos="685800" algn="l"/>
                          <a:tab pos="914400" algn="l"/>
                        </a:tabLst>
                      </a:pPr>
                      <a:r>
                        <a:rPr lang="en-US" sz="1400" b="0" kern="100" dirty="0">
                          <a:latin typeface="+mn-lt"/>
                          <a:ea typeface="宋体"/>
                          <a:cs typeface="Times New Roman"/>
                        </a:rPr>
                        <a:t>DM2</a:t>
                      </a:r>
                      <a:endParaRPr lang="zh-CN" sz="1400" b="0" kern="100" dirty="0">
                        <a:latin typeface="+mn-lt"/>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Bef>
                          <a:spcPts val="680"/>
                        </a:spcBef>
                        <a:spcAft>
                          <a:spcPts val="0"/>
                        </a:spcAft>
                        <a:tabLst>
                          <a:tab pos="228600" algn="l"/>
                          <a:tab pos="457200" algn="l"/>
                          <a:tab pos="685800" algn="l"/>
                          <a:tab pos="914400" algn="l"/>
                        </a:tabLst>
                      </a:pPr>
                      <a:r>
                        <a:rPr lang="en-US" sz="1400" b="0" kern="100">
                          <a:latin typeface="+mn-lt"/>
                          <a:ea typeface="宋体"/>
                          <a:cs typeface="Times New Roman"/>
                        </a:rPr>
                        <a:t>38</a:t>
                      </a:r>
                      <a:endParaRPr lang="zh-CN" sz="1400" b="0" kern="100">
                        <a:latin typeface="+mn-lt"/>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Bef>
                          <a:spcPts val="680"/>
                        </a:spcBef>
                        <a:spcAft>
                          <a:spcPts val="0"/>
                        </a:spcAft>
                        <a:tabLst>
                          <a:tab pos="228600" algn="l"/>
                          <a:tab pos="457200" algn="l"/>
                          <a:tab pos="685800" algn="l"/>
                          <a:tab pos="914400" algn="l"/>
                        </a:tabLst>
                      </a:pPr>
                      <a:r>
                        <a:rPr lang="en-US" sz="1400" b="0" kern="100">
                          <a:latin typeface="+mn-lt"/>
                          <a:ea typeface="宋体"/>
                          <a:cs typeface="Times New Roman"/>
                        </a:rPr>
                        <a:t>110</a:t>
                      </a:r>
                      <a:endParaRPr lang="zh-CN" sz="1400" b="0" kern="100">
                        <a:latin typeface="+mn-lt"/>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6410">
                <a:tc>
                  <a:txBody>
                    <a:bodyPr/>
                    <a:lstStyle/>
                    <a:p>
                      <a:pPr algn="just" hangingPunct="0">
                        <a:spcBef>
                          <a:spcPts val="680"/>
                        </a:spcBef>
                        <a:spcAft>
                          <a:spcPts val="0"/>
                        </a:spcAft>
                        <a:tabLst>
                          <a:tab pos="228600" algn="l"/>
                          <a:tab pos="457200" algn="l"/>
                          <a:tab pos="685800" algn="l"/>
                          <a:tab pos="914400" algn="l"/>
                        </a:tabLst>
                      </a:pPr>
                      <a:r>
                        <a:rPr lang="en-US" sz="1400" b="0" kern="100">
                          <a:latin typeface="+mn-lt"/>
                          <a:ea typeface="宋体"/>
                          <a:cs typeface="Times New Roman"/>
                        </a:rPr>
                        <a:t>SDM</a:t>
                      </a:r>
                      <a:endParaRPr lang="zh-CN" sz="1400" b="0" kern="100">
                        <a:latin typeface="+mn-lt"/>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Bef>
                          <a:spcPts val="680"/>
                        </a:spcBef>
                        <a:spcAft>
                          <a:spcPts val="0"/>
                        </a:spcAft>
                        <a:tabLst>
                          <a:tab pos="228600" algn="l"/>
                          <a:tab pos="457200" algn="l"/>
                          <a:tab pos="685800" algn="l"/>
                          <a:tab pos="914400" algn="l"/>
                        </a:tabLst>
                      </a:pPr>
                      <a:r>
                        <a:rPr lang="en-US" sz="1400" b="0" kern="100" dirty="0">
                          <a:latin typeface="+mn-lt"/>
                          <a:ea typeface="宋体"/>
                          <a:cs typeface="Times New Roman"/>
                        </a:rPr>
                        <a:t>36</a:t>
                      </a:r>
                      <a:endParaRPr lang="zh-CN" sz="1400" b="0" kern="100" dirty="0">
                        <a:latin typeface="+mn-lt"/>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Bef>
                          <a:spcPts val="680"/>
                        </a:spcBef>
                        <a:spcAft>
                          <a:spcPts val="0"/>
                        </a:spcAft>
                        <a:tabLst>
                          <a:tab pos="228600" algn="l"/>
                          <a:tab pos="457200" algn="l"/>
                          <a:tab pos="685800" algn="l"/>
                          <a:tab pos="914400" algn="l"/>
                        </a:tabLst>
                      </a:pPr>
                      <a:r>
                        <a:rPr lang="en-US" sz="1400" b="0" kern="100">
                          <a:latin typeface="+mn-lt"/>
                          <a:ea typeface="宋体"/>
                          <a:cs typeface="Times New Roman"/>
                        </a:rPr>
                        <a:t>1110</a:t>
                      </a:r>
                      <a:endParaRPr lang="zh-CN" sz="1400" b="0" kern="100">
                        <a:latin typeface="+mn-lt"/>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6854">
                <a:tc>
                  <a:txBody>
                    <a:bodyPr/>
                    <a:lstStyle/>
                    <a:p>
                      <a:pPr algn="just" hangingPunct="0">
                        <a:spcBef>
                          <a:spcPts val="680"/>
                        </a:spcBef>
                        <a:spcAft>
                          <a:spcPts val="0"/>
                        </a:spcAft>
                        <a:tabLst>
                          <a:tab pos="228600" algn="l"/>
                          <a:tab pos="457200" algn="l"/>
                          <a:tab pos="685800" algn="l"/>
                          <a:tab pos="914400" algn="l"/>
                        </a:tabLst>
                      </a:pPr>
                      <a:r>
                        <a:rPr lang="en-US" sz="1400" b="0" kern="100">
                          <a:latin typeface="+mn-lt"/>
                          <a:ea typeface="宋体"/>
                          <a:cs typeface="Times New Roman"/>
                        </a:rPr>
                        <a:t>PLANAR</a:t>
                      </a:r>
                      <a:endParaRPr lang="zh-CN" sz="1400" b="0" kern="100">
                        <a:latin typeface="+mn-lt"/>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Bef>
                          <a:spcPts val="680"/>
                        </a:spcBef>
                        <a:spcAft>
                          <a:spcPts val="0"/>
                        </a:spcAft>
                        <a:tabLst>
                          <a:tab pos="228600" algn="l"/>
                          <a:tab pos="457200" algn="l"/>
                          <a:tab pos="685800" algn="l"/>
                          <a:tab pos="914400" algn="l"/>
                        </a:tabLst>
                      </a:pPr>
                      <a:r>
                        <a:rPr lang="en-US" sz="1400" b="0" kern="100" dirty="0">
                          <a:latin typeface="+mn-lt"/>
                          <a:ea typeface="宋体"/>
                          <a:cs typeface="Times New Roman"/>
                        </a:rPr>
                        <a:t>0</a:t>
                      </a:r>
                      <a:endParaRPr lang="zh-CN" sz="1400" b="0" kern="100" dirty="0">
                        <a:latin typeface="+mn-lt"/>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Bef>
                          <a:spcPts val="680"/>
                        </a:spcBef>
                        <a:spcAft>
                          <a:spcPts val="0"/>
                        </a:spcAft>
                        <a:tabLst>
                          <a:tab pos="228600" algn="l"/>
                          <a:tab pos="457200" algn="l"/>
                          <a:tab pos="685800" algn="l"/>
                          <a:tab pos="914400" algn="l"/>
                        </a:tabLst>
                      </a:pPr>
                      <a:r>
                        <a:rPr lang="en-US" sz="1400" b="0" kern="100" dirty="0">
                          <a:latin typeface="+mn-lt"/>
                          <a:ea typeface="宋体"/>
                          <a:cs typeface="Times New Roman"/>
                        </a:rPr>
                        <a:t>11110</a:t>
                      </a:r>
                      <a:endParaRPr lang="zh-CN" sz="1400" b="0" kern="100" dirty="0">
                        <a:latin typeface="+mn-lt"/>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6410">
                <a:tc>
                  <a:txBody>
                    <a:bodyPr/>
                    <a:lstStyle/>
                    <a:p>
                      <a:pPr algn="just" hangingPunct="0">
                        <a:spcBef>
                          <a:spcPts val="680"/>
                        </a:spcBef>
                        <a:spcAft>
                          <a:spcPts val="0"/>
                        </a:spcAft>
                        <a:tabLst>
                          <a:tab pos="228600" algn="l"/>
                          <a:tab pos="457200" algn="l"/>
                          <a:tab pos="685800" algn="l"/>
                          <a:tab pos="914400" algn="l"/>
                        </a:tabLst>
                      </a:pPr>
                      <a:r>
                        <a:rPr lang="en-US" sz="1400" b="0" kern="100">
                          <a:latin typeface="+mn-lt"/>
                          <a:ea typeface="宋体"/>
                          <a:cs typeface="Times New Roman"/>
                        </a:rPr>
                        <a:t>Vertical</a:t>
                      </a:r>
                      <a:endParaRPr lang="zh-CN" sz="1400" b="0" kern="100">
                        <a:latin typeface="+mn-lt"/>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Bef>
                          <a:spcPts val="680"/>
                        </a:spcBef>
                        <a:spcAft>
                          <a:spcPts val="0"/>
                        </a:spcAft>
                        <a:tabLst>
                          <a:tab pos="228600" algn="l"/>
                          <a:tab pos="457200" algn="l"/>
                          <a:tab pos="685800" algn="l"/>
                          <a:tab pos="914400" algn="l"/>
                        </a:tabLst>
                      </a:pPr>
                      <a:r>
                        <a:rPr lang="en-US" sz="1400" b="0" kern="100">
                          <a:latin typeface="+mn-lt"/>
                          <a:ea typeface="宋体"/>
                          <a:cs typeface="Times New Roman"/>
                        </a:rPr>
                        <a:t>1</a:t>
                      </a:r>
                      <a:endParaRPr lang="zh-CN" sz="1400" b="0" kern="100">
                        <a:latin typeface="+mn-lt"/>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Bef>
                          <a:spcPts val="680"/>
                        </a:spcBef>
                        <a:spcAft>
                          <a:spcPts val="0"/>
                        </a:spcAft>
                        <a:tabLst>
                          <a:tab pos="228600" algn="l"/>
                          <a:tab pos="457200" algn="l"/>
                          <a:tab pos="685800" algn="l"/>
                          <a:tab pos="914400" algn="l"/>
                        </a:tabLst>
                      </a:pPr>
                      <a:r>
                        <a:rPr lang="en-US" sz="1400" b="0" kern="100" dirty="0">
                          <a:latin typeface="+mn-lt"/>
                          <a:ea typeface="宋体"/>
                          <a:cs typeface="Times New Roman"/>
                        </a:rPr>
                        <a:t>11111</a:t>
                      </a:r>
                      <a:endParaRPr lang="zh-CN" sz="1400" b="0" kern="100" dirty="0">
                        <a:latin typeface="+mn-lt"/>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6854">
                <a:tc>
                  <a:txBody>
                    <a:bodyPr/>
                    <a:lstStyle/>
                    <a:p>
                      <a:pPr algn="just" hangingPunct="0">
                        <a:spcBef>
                          <a:spcPts val="680"/>
                        </a:spcBef>
                        <a:spcAft>
                          <a:spcPts val="0"/>
                        </a:spcAft>
                        <a:tabLst>
                          <a:tab pos="228600" algn="l"/>
                          <a:tab pos="457200" algn="l"/>
                          <a:tab pos="685800" algn="l"/>
                          <a:tab pos="914400" algn="l"/>
                        </a:tabLst>
                      </a:pPr>
                      <a:r>
                        <a:rPr lang="en-US" sz="1400" b="0" kern="100">
                          <a:latin typeface="+mn-lt"/>
                          <a:ea typeface="宋体"/>
                          <a:cs typeface="Times New Roman"/>
                        </a:rPr>
                        <a:t>Horizontal</a:t>
                      </a:r>
                      <a:endParaRPr lang="zh-CN" sz="1400" b="0" kern="100">
                        <a:latin typeface="+mn-lt"/>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Bef>
                          <a:spcPts val="680"/>
                        </a:spcBef>
                        <a:spcAft>
                          <a:spcPts val="0"/>
                        </a:spcAft>
                        <a:tabLst>
                          <a:tab pos="228600" algn="l"/>
                          <a:tab pos="457200" algn="l"/>
                          <a:tab pos="685800" algn="l"/>
                          <a:tab pos="914400" algn="l"/>
                        </a:tabLst>
                      </a:pPr>
                      <a:r>
                        <a:rPr lang="en-US" sz="1400" b="0" kern="100">
                          <a:latin typeface="+mn-lt"/>
                          <a:ea typeface="宋体"/>
                          <a:cs typeface="Times New Roman"/>
                        </a:rPr>
                        <a:t>2</a:t>
                      </a:r>
                      <a:endParaRPr lang="zh-CN" sz="1400" b="0" kern="100">
                        <a:latin typeface="+mn-lt"/>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Bef>
                          <a:spcPts val="680"/>
                        </a:spcBef>
                        <a:spcAft>
                          <a:spcPts val="0"/>
                        </a:spcAft>
                        <a:tabLst>
                          <a:tab pos="228600" algn="l"/>
                          <a:tab pos="457200" algn="l"/>
                          <a:tab pos="685800" algn="l"/>
                          <a:tab pos="914400" algn="l"/>
                        </a:tabLst>
                      </a:pPr>
                      <a:endParaRPr lang="en-US" sz="1400" b="0" kern="100" dirty="0">
                        <a:latin typeface="+mn-lt"/>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6854">
                <a:tc>
                  <a:txBody>
                    <a:bodyPr/>
                    <a:lstStyle/>
                    <a:p>
                      <a:pPr algn="just" hangingPunct="0">
                        <a:spcBef>
                          <a:spcPts val="680"/>
                        </a:spcBef>
                        <a:spcAft>
                          <a:spcPts val="0"/>
                        </a:spcAft>
                        <a:tabLst>
                          <a:tab pos="228600" algn="l"/>
                          <a:tab pos="457200" algn="l"/>
                          <a:tab pos="685800" algn="l"/>
                          <a:tab pos="914400" algn="l"/>
                        </a:tabLst>
                      </a:pPr>
                      <a:r>
                        <a:rPr lang="en-US" sz="1400" b="0" kern="100">
                          <a:latin typeface="+mn-lt"/>
                          <a:ea typeface="宋体"/>
                          <a:cs typeface="Times New Roman"/>
                        </a:rPr>
                        <a:t>DC</a:t>
                      </a:r>
                      <a:endParaRPr lang="zh-CN" sz="1400" b="0" kern="100">
                        <a:latin typeface="+mn-lt"/>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Bef>
                          <a:spcPts val="680"/>
                        </a:spcBef>
                        <a:spcAft>
                          <a:spcPts val="0"/>
                        </a:spcAft>
                        <a:tabLst>
                          <a:tab pos="228600" algn="l"/>
                          <a:tab pos="457200" algn="l"/>
                          <a:tab pos="685800" algn="l"/>
                          <a:tab pos="914400" algn="l"/>
                        </a:tabLst>
                      </a:pPr>
                      <a:r>
                        <a:rPr lang="en-US" sz="1400" b="0" kern="100">
                          <a:latin typeface="+mn-lt"/>
                          <a:ea typeface="宋体"/>
                          <a:cs typeface="Times New Roman"/>
                        </a:rPr>
                        <a:t>3</a:t>
                      </a:r>
                      <a:endParaRPr lang="zh-CN" sz="1400" b="0" kern="100">
                        <a:latin typeface="+mn-lt"/>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Bef>
                          <a:spcPts val="680"/>
                        </a:spcBef>
                        <a:spcAft>
                          <a:spcPts val="0"/>
                        </a:spcAft>
                        <a:tabLst>
                          <a:tab pos="228600" algn="l"/>
                          <a:tab pos="457200" algn="l"/>
                          <a:tab pos="685800" algn="l"/>
                          <a:tab pos="914400" algn="l"/>
                        </a:tabLst>
                      </a:pPr>
                      <a:endParaRPr lang="en-US" sz="1400" b="0" kern="100" dirty="0">
                        <a:latin typeface="+mn-lt"/>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6854">
                <a:tc>
                  <a:txBody>
                    <a:bodyPr/>
                    <a:lstStyle/>
                    <a:p>
                      <a:pPr algn="just" hangingPunct="0">
                        <a:spcBef>
                          <a:spcPts val="680"/>
                        </a:spcBef>
                        <a:spcAft>
                          <a:spcPts val="0"/>
                        </a:spcAft>
                        <a:tabLst>
                          <a:tab pos="228600" algn="l"/>
                          <a:tab pos="457200" algn="l"/>
                          <a:tab pos="685800" algn="l"/>
                          <a:tab pos="914400" algn="l"/>
                        </a:tabLst>
                      </a:pPr>
                      <a:r>
                        <a:rPr lang="en-US" sz="1400" b="0" kern="100">
                          <a:latin typeface="+mn-lt"/>
                          <a:ea typeface="宋体"/>
                          <a:cs typeface="Times New Roman"/>
                        </a:rPr>
                        <a:t>Vertical + 8</a:t>
                      </a:r>
                      <a:endParaRPr lang="zh-CN" sz="1400" b="0" kern="100">
                        <a:latin typeface="+mn-lt"/>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Bef>
                          <a:spcPts val="680"/>
                        </a:spcBef>
                        <a:spcAft>
                          <a:spcPts val="0"/>
                        </a:spcAft>
                        <a:tabLst>
                          <a:tab pos="228600" algn="l"/>
                          <a:tab pos="457200" algn="l"/>
                          <a:tab pos="685800" algn="l"/>
                          <a:tab pos="914400" algn="l"/>
                        </a:tabLst>
                      </a:pPr>
                      <a:r>
                        <a:rPr lang="en-US" sz="1400" b="0" kern="100">
                          <a:latin typeface="+mn-lt"/>
                          <a:ea typeface="宋体"/>
                          <a:cs typeface="Times New Roman"/>
                        </a:rPr>
                        <a:t>7</a:t>
                      </a:r>
                      <a:endParaRPr lang="zh-CN" sz="1400" b="0" kern="100">
                        <a:latin typeface="+mn-lt"/>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Bef>
                          <a:spcPts val="680"/>
                        </a:spcBef>
                        <a:spcAft>
                          <a:spcPts val="0"/>
                        </a:spcAft>
                        <a:tabLst>
                          <a:tab pos="228600" algn="l"/>
                          <a:tab pos="457200" algn="l"/>
                          <a:tab pos="685800" algn="l"/>
                          <a:tab pos="914400" algn="l"/>
                        </a:tabLst>
                      </a:pPr>
                      <a:endParaRPr lang="en-US" sz="1400" b="0" kern="100" dirty="0">
                        <a:latin typeface="+mn-lt"/>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mtClean="0"/>
              <a:t>Simulations &amp; Results</a:t>
            </a:r>
            <a:endParaRPr lang="zh-CN" altLang="en-US"/>
          </a:p>
        </p:txBody>
      </p:sp>
      <p:sp>
        <p:nvSpPr>
          <p:cNvPr id="3" name="内容占位符 2"/>
          <p:cNvSpPr>
            <a:spLocks noGrp="1"/>
          </p:cNvSpPr>
          <p:nvPr>
            <p:ph idx="1"/>
          </p:nvPr>
        </p:nvSpPr>
        <p:spPr>
          <a:xfrm>
            <a:off x="323850" y="908051"/>
            <a:ext cx="8496300" cy="432718"/>
          </a:xfrm>
        </p:spPr>
        <p:txBody>
          <a:bodyPr/>
          <a:lstStyle/>
          <a:p>
            <a:r>
              <a:rPr lang="x-none" altLang="zh-CN" smtClean="0"/>
              <a:t>The performance of the proposal based on CE6.c SDIP subset case 1</a:t>
            </a:r>
            <a:endParaRPr lang="zh-CN" altLang="en-US"/>
          </a:p>
        </p:txBody>
      </p:sp>
      <p:graphicFrame>
        <p:nvGraphicFramePr>
          <p:cNvPr id="4" name="表格 3"/>
          <p:cNvGraphicFramePr>
            <a:graphicFrameLocks noGrp="1"/>
          </p:cNvGraphicFramePr>
          <p:nvPr/>
        </p:nvGraphicFramePr>
        <p:xfrm>
          <a:off x="755576" y="1628800"/>
          <a:ext cx="7848871" cy="3096343"/>
        </p:xfrm>
        <a:graphic>
          <a:graphicData uri="http://schemas.openxmlformats.org/drawingml/2006/table">
            <a:tbl>
              <a:tblPr/>
              <a:tblGrid>
                <a:gridCol w="2304256"/>
                <a:gridCol w="720080"/>
                <a:gridCol w="792088"/>
                <a:gridCol w="1152128"/>
                <a:gridCol w="936104"/>
                <a:gridCol w="936104"/>
                <a:gridCol w="1008111"/>
              </a:tblGrid>
              <a:tr h="233218">
                <a:tc>
                  <a:txBody>
                    <a:bodyPr/>
                    <a:lstStyle/>
                    <a:p>
                      <a:endParaRPr lang="zh-CN" sz="1400" dirty="0">
                        <a:latin typeface="+mn-lt"/>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auto" hangingPunct="1">
                        <a:spcBef>
                          <a:spcPts val="680"/>
                        </a:spcBef>
                        <a:spcAft>
                          <a:spcPts val="0"/>
                        </a:spcAft>
                        <a:tabLst>
                          <a:tab pos="228600" algn="l"/>
                          <a:tab pos="457200" algn="l"/>
                          <a:tab pos="685800" algn="l"/>
                          <a:tab pos="914400" algn="l"/>
                          <a:tab pos="266700" algn="l"/>
                        </a:tabLst>
                      </a:pPr>
                      <a:r>
                        <a:rPr lang="en-US" sz="1400" b="1">
                          <a:solidFill>
                            <a:srgbClr val="000000"/>
                          </a:solidFill>
                          <a:latin typeface="+mn-lt"/>
                          <a:ea typeface="宋体"/>
                        </a:rPr>
                        <a:t>All Intra HE</a:t>
                      </a:r>
                      <a:endParaRPr lang="zh-CN" sz="1400">
                        <a:latin typeface="+mn-lt"/>
                        <a:ea typeface="宋体"/>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zh-CN" altLang="en-US"/>
                    </a:p>
                  </a:txBody>
                  <a:tcPr/>
                </a:tc>
                <a:tc hMerge="1">
                  <a:txBody>
                    <a:bodyPr/>
                    <a:lstStyle/>
                    <a:p>
                      <a:endParaRPr lang="zh-CN" altLang="en-US"/>
                    </a:p>
                  </a:txBody>
                  <a:tcPr/>
                </a:tc>
                <a:tc gridSpan="3">
                  <a:txBody>
                    <a:bodyPr/>
                    <a:lstStyle/>
                    <a:p>
                      <a:pPr algn="ctr" fontAlgn="auto" hangingPunct="1">
                        <a:spcBef>
                          <a:spcPts val="680"/>
                        </a:spcBef>
                        <a:spcAft>
                          <a:spcPts val="0"/>
                        </a:spcAft>
                        <a:tabLst>
                          <a:tab pos="228600" algn="l"/>
                          <a:tab pos="457200" algn="l"/>
                          <a:tab pos="685800" algn="l"/>
                          <a:tab pos="914400" algn="l"/>
                          <a:tab pos="266700" algn="l"/>
                        </a:tabLst>
                      </a:pPr>
                      <a:r>
                        <a:rPr lang="en-US" sz="1400" b="1" dirty="0">
                          <a:solidFill>
                            <a:srgbClr val="000000"/>
                          </a:solidFill>
                          <a:latin typeface="+mn-lt"/>
                          <a:ea typeface="宋体"/>
                        </a:rPr>
                        <a:t>All Intra LC</a:t>
                      </a:r>
                      <a:endParaRPr lang="zh-CN" sz="1400" dirty="0">
                        <a:latin typeface="+mn-lt"/>
                        <a:ea typeface="宋体"/>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zh-CN" altLang="en-US"/>
                    </a:p>
                  </a:txBody>
                  <a:tcPr/>
                </a:tc>
                <a:tc hMerge="1">
                  <a:txBody>
                    <a:bodyPr/>
                    <a:lstStyle/>
                    <a:p>
                      <a:endParaRPr lang="zh-CN" altLang="en-US"/>
                    </a:p>
                  </a:txBody>
                  <a:tcPr/>
                </a:tc>
              </a:tr>
              <a:tr h="247795">
                <a:tc>
                  <a:txBody>
                    <a:bodyPr/>
                    <a:lstStyle/>
                    <a:p>
                      <a:endParaRPr lang="zh-CN" sz="1400" dirty="0">
                        <a:latin typeface="+mn-lt"/>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auto" hangingPunct="1">
                        <a:spcBef>
                          <a:spcPts val="680"/>
                        </a:spcBef>
                        <a:spcAft>
                          <a:spcPts val="0"/>
                        </a:spcAft>
                        <a:tabLst>
                          <a:tab pos="228600" algn="l"/>
                          <a:tab pos="457200" algn="l"/>
                          <a:tab pos="685800" algn="l"/>
                          <a:tab pos="914400" algn="l"/>
                          <a:tab pos="266700" algn="l"/>
                        </a:tabLst>
                      </a:pPr>
                      <a:r>
                        <a:rPr lang="en-US" sz="1400" dirty="0">
                          <a:solidFill>
                            <a:srgbClr val="000000"/>
                          </a:solidFill>
                          <a:latin typeface="+mn-lt"/>
                          <a:ea typeface="宋体"/>
                        </a:rPr>
                        <a:t>Y</a:t>
                      </a:r>
                      <a:endParaRPr lang="zh-CN" sz="1400" dirty="0">
                        <a:latin typeface="+mn-lt"/>
                        <a:ea typeface="宋体"/>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Bef>
                          <a:spcPts val="680"/>
                        </a:spcBef>
                        <a:spcAft>
                          <a:spcPts val="0"/>
                        </a:spcAft>
                        <a:tabLst>
                          <a:tab pos="228600" algn="l"/>
                          <a:tab pos="457200" algn="l"/>
                          <a:tab pos="685800" algn="l"/>
                          <a:tab pos="914400" algn="l"/>
                          <a:tab pos="266700" algn="l"/>
                        </a:tabLst>
                      </a:pPr>
                      <a:r>
                        <a:rPr lang="en-US" sz="1400">
                          <a:solidFill>
                            <a:srgbClr val="000000"/>
                          </a:solidFill>
                          <a:latin typeface="+mn-lt"/>
                          <a:ea typeface="宋体"/>
                        </a:rPr>
                        <a:t>U</a:t>
                      </a:r>
                      <a:endParaRPr lang="zh-CN" sz="1400">
                        <a:latin typeface="+mn-lt"/>
                        <a:ea typeface="宋体"/>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Bef>
                          <a:spcPts val="680"/>
                        </a:spcBef>
                        <a:spcAft>
                          <a:spcPts val="0"/>
                        </a:spcAft>
                        <a:tabLst>
                          <a:tab pos="228600" algn="l"/>
                          <a:tab pos="457200" algn="l"/>
                          <a:tab pos="685800" algn="l"/>
                          <a:tab pos="914400" algn="l"/>
                          <a:tab pos="266700" algn="l"/>
                        </a:tabLst>
                      </a:pPr>
                      <a:r>
                        <a:rPr lang="en-US" sz="1400">
                          <a:solidFill>
                            <a:srgbClr val="000000"/>
                          </a:solidFill>
                          <a:latin typeface="+mn-lt"/>
                          <a:ea typeface="宋体"/>
                        </a:rPr>
                        <a:t>V</a:t>
                      </a:r>
                      <a:endParaRPr lang="zh-CN" sz="1400">
                        <a:latin typeface="+mn-lt"/>
                        <a:ea typeface="宋体"/>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auto" hangingPunct="1">
                        <a:spcBef>
                          <a:spcPts val="680"/>
                        </a:spcBef>
                        <a:spcAft>
                          <a:spcPts val="0"/>
                        </a:spcAft>
                        <a:tabLst>
                          <a:tab pos="228600" algn="l"/>
                          <a:tab pos="457200" algn="l"/>
                          <a:tab pos="685800" algn="l"/>
                          <a:tab pos="914400" algn="l"/>
                          <a:tab pos="266700" algn="l"/>
                        </a:tabLst>
                      </a:pPr>
                      <a:r>
                        <a:rPr lang="en-US" sz="1400">
                          <a:solidFill>
                            <a:srgbClr val="000000"/>
                          </a:solidFill>
                          <a:latin typeface="+mn-lt"/>
                          <a:ea typeface="宋体"/>
                        </a:rPr>
                        <a:t>Y</a:t>
                      </a:r>
                      <a:endParaRPr lang="zh-CN" sz="1400">
                        <a:latin typeface="+mn-lt"/>
                        <a:ea typeface="宋体"/>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Bef>
                          <a:spcPts val="680"/>
                        </a:spcBef>
                        <a:spcAft>
                          <a:spcPts val="0"/>
                        </a:spcAft>
                        <a:tabLst>
                          <a:tab pos="228600" algn="l"/>
                          <a:tab pos="457200" algn="l"/>
                          <a:tab pos="685800" algn="l"/>
                          <a:tab pos="914400" algn="l"/>
                          <a:tab pos="266700" algn="l"/>
                        </a:tabLst>
                      </a:pPr>
                      <a:r>
                        <a:rPr lang="en-US" sz="1400">
                          <a:solidFill>
                            <a:srgbClr val="000000"/>
                          </a:solidFill>
                          <a:latin typeface="+mn-lt"/>
                          <a:ea typeface="宋体"/>
                        </a:rPr>
                        <a:t>U</a:t>
                      </a:r>
                      <a:endParaRPr lang="zh-CN" sz="1400">
                        <a:latin typeface="+mn-lt"/>
                        <a:ea typeface="宋体"/>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Bef>
                          <a:spcPts val="680"/>
                        </a:spcBef>
                        <a:spcAft>
                          <a:spcPts val="0"/>
                        </a:spcAft>
                        <a:tabLst>
                          <a:tab pos="228600" algn="l"/>
                          <a:tab pos="457200" algn="l"/>
                          <a:tab pos="685800" algn="l"/>
                          <a:tab pos="914400" algn="l"/>
                          <a:tab pos="266700" algn="l"/>
                        </a:tabLst>
                      </a:pPr>
                      <a:r>
                        <a:rPr lang="en-US" sz="1400">
                          <a:solidFill>
                            <a:srgbClr val="000000"/>
                          </a:solidFill>
                          <a:latin typeface="+mn-lt"/>
                          <a:ea typeface="宋体"/>
                        </a:rPr>
                        <a:t>V</a:t>
                      </a:r>
                      <a:endParaRPr lang="zh-CN" sz="1400">
                        <a:latin typeface="+mn-lt"/>
                        <a:ea typeface="宋体"/>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33218">
                <a:tc>
                  <a:txBody>
                    <a:bodyPr/>
                    <a:lstStyle/>
                    <a:p>
                      <a:pPr fontAlgn="auto" hangingPunct="1">
                        <a:spcBef>
                          <a:spcPts val="680"/>
                        </a:spcBef>
                        <a:spcAft>
                          <a:spcPts val="0"/>
                        </a:spcAft>
                        <a:tabLst>
                          <a:tab pos="228600" algn="l"/>
                          <a:tab pos="457200" algn="l"/>
                          <a:tab pos="685800" algn="l"/>
                          <a:tab pos="914400" algn="l"/>
                          <a:tab pos="266700" algn="l"/>
                        </a:tabLst>
                      </a:pPr>
                      <a:r>
                        <a:rPr lang="en-US" sz="1400">
                          <a:solidFill>
                            <a:srgbClr val="000000"/>
                          </a:solidFill>
                          <a:latin typeface="+mn-lt"/>
                          <a:ea typeface="宋体"/>
                        </a:rPr>
                        <a:t>Class A</a:t>
                      </a:r>
                      <a:endParaRPr lang="zh-CN" sz="1400">
                        <a:latin typeface="+mn-lt"/>
                        <a:ea typeface="宋体"/>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auto" hangingPunct="1">
                        <a:spcBef>
                          <a:spcPts val="680"/>
                        </a:spcBef>
                        <a:spcAft>
                          <a:spcPts val="0"/>
                        </a:spcAft>
                        <a:tabLst>
                          <a:tab pos="228600" algn="l"/>
                          <a:tab pos="457200" algn="l"/>
                          <a:tab pos="685800" algn="l"/>
                          <a:tab pos="914400" algn="l"/>
                          <a:tab pos="266700" algn="l"/>
                        </a:tabLst>
                      </a:pPr>
                      <a:r>
                        <a:rPr lang="en-US" sz="1400" dirty="0">
                          <a:solidFill>
                            <a:srgbClr val="000000"/>
                          </a:solidFill>
                          <a:latin typeface="+mn-lt"/>
                          <a:ea typeface="宋体"/>
                        </a:rPr>
                        <a:t>0.0%</a:t>
                      </a:r>
                      <a:endParaRPr lang="zh-CN" sz="1400" dirty="0">
                        <a:latin typeface="+mn-lt"/>
                        <a:ea typeface="宋体"/>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Bef>
                          <a:spcPts val="680"/>
                        </a:spcBef>
                        <a:spcAft>
                          <a:spcPts val="0"/>
                        </a:spcAft>
                        <a:tabLst>
                          <a:tab pos="228600" algn="l"/>
                          <a:tab pos="457200" algn="l"/>
                          <a:tab pos="685800" algn="l"/>
                          <a:tab pos="914400" algn="l"/>
                          <a:tab pos="266700" algn="l"/>
                        </a:tabLst>
                      </a:pPr>
                      <a:r>
                        <a:rPr lang="en-US" sz="1400">
                          <a:solidFill>
                            <a:srgbClr val="000000"/>
                          </a:solidFill>
                          <a:latin typeface="+mn-lt"/>
                          <a:ea typeface="宋体"/>
                        </a:rPr>
                        <a:t>-0.8%</a:t>
                      </a:r>
                      <a:endParaRPr lang="zh-CN" sz="1400">
                        <a:latin typeface="+mn-lt"/>
                        <a:ea typeface="宋体"/>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Bef>
                          <a:spcPts val="680"/>
                        </a:spcBef>
                        <a:spcAft>
                          <a:spcPts val="0"/>
                        </a:spcAft>
                        <a:tabLst>
                          <a:tab pos="228600" algn="l"/>
                          <a:tab pos="457200" algn="l"/>
                          <a:tab pos="685800" algn="l"/>
                          <a:tab pos="914400" algn="l"/>
                          <a:tab pos="266700" algn="l"/>
                        </a:tabLst>
                      </a:pPr>
                      <a:r>
                        <a:rPr lang="en-US" sz="1400">
                          <a:solidFill>
                            <a:srgbClr val="000000"/>
                          </a:solidFill>
                          <a:latin typeface="+mn-lt"/>
                          <a:ea typeface="宋体"/>
                        </a:rPr>
                        <a:t>-0.3%</a:t>
                      </a:r>
                      <a:endParaRPr lang="zh-CN" sz="1400">
                        <a:latin typeface="+mn-lt"/>
                        <a:ea typeface="宋体"/>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auto" hangingPunct="1">
                        <a:spcBef>
                          <a:spcPts val="680"/>
                        </a:spcBef>
                        <a:spcAft>
                          <a:spcPts val="0"/>
                        </a:spcAft>
                        <a:tabLst>
                          <a:tab pos="228600" algn="l"/>
                          <a:tab pos="457200" algn="l"/>
                          <a:tab pos="685800" algn="l"/>
                          <a:tab pos="914400" algn="l"/>
                          <a:tab pos="266700" algn="l"/>
                        </a:tabLst>
                      </a:pPr>
                      <a:r>
                        <a:rPr lang="en-US" sz="1400">
                          <a:solidFill>
                            <a:srgbClr val="000000"/>
                          </a:solidFill>
                          <a:latin typeface="+mn-lt"/>
                          <a:ea typeface="宋体"/>
                        </a:rPr>
                        <a:t>0.0%</a:t>
                      </a:r>
                      <a:endParaRPr lang="zh-CN" sz="1400">
                        <a:latin typeface="+mn-lt"/>
                        <a:ea typeface="宋体"/>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Bef>
                          <a:spcPts val="680"/>
                        </a:spcBef>
                        <a:spcAft>
                          <a:spcPts val="0"/>
                        </a:spcAft>
                        <a:tabLst>
                          <a:tab pos="228600" algn="l"/>
                          <a:tab pos="457200" algn="l"/>
                          <a:tab pos="685800" algn="l"/>
                          <a:tab pos="914400" algn="l"/>
                          <a:tab pos="266700" algn="l"/>
                        </a:tabLst>
                      </a:pPr>
                      <a:r>
                        <a:rPr lang="en-US" sz="1400" dirty="0">
                          <a:solidFill>
                            <a:srgbClr val="000000"/>
                          </a:solidFill>
                          <a:latin typeface="+mn-lt"/>
                          <a:ea typeface="宋体"/>
                        </a:rPr>
                        <a:t>-1.9%</a:t>
                      </a:r>
                      <a:endParaRPr lang="zh-CN" sz="1400" dirty="0">
                        <a:latin typeface="+mn-lt"/>
                        <a:ea typeface="宋体"/>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Bef>
                          <a:spcPts val="680"/>
                        </a:spcBef>
                        <a:spcAft>
                          <a:spcPts val="0"/>
                        </a:spcAft>
                        <a:tabLst>
                          <a:tab pos="228600" algn="l"/>
                          <a:tab pos="457200" algn="l"/>
                          <a:tab pos="685800" algn="l"/>
                          <a:tab pos="914400" algn="l"/>
                          <a:tab pos="266700" algn="l"/>
                        </a:tabLst>
                      </a:pPr>
                      <a:r>
                        <a:rPr lang="en-US" sz="1400">
                          <a:solidFill>
                            <a:srgbClr val="000000"/>
                          </a:solidFill>
                          <a:latin typeface="+mn-lt"/>
                          <a:ea typeface="宋体"/>
                        </a:rPr>
                        <a:t>-1.4%</a:t>
                      </a:r>
                      <a:endParaRPr lang="zh-CN" sz="1400">
                        <a:latin typeface="+mn-lt"/>
                        <a:ea typeface="宋体"/>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33218">
                <a:tc>
                  <a:txBody>
                    <a:bodyPr/>
                    <a:lstStyle/>
                    <a:p>
                      <a:pPr fontAlgn="auto" hangingPunct="1">
                        <a:spcBef>
                          <a:spcPts val="680"/>
                        </a:spcBef>
                        <a:spcAft>
                          <a:spcPts val="0"/>
                        </a:spcAft>
                        <a:tabLst>
                          <a:tab pos="228600" algn="l"/>
                          <a:tab pos="457200" algn="l"/>
                          <a:tab pos="685800" algn="l"/>
                          <a:tab pos="914400" algn="l"/>
                          <a:tab pos="266700" algn="l"/>
                        </a:tabLst>
                      </a:pPr>
                      <a:r>
                        <a:rPr lang="en-US" sz="1400">
                          <a:solidFill>
                            <a:srgbClr val="000000"/>
                          </a:solidFill>
                          <a:latin typeface="+mn-lt"/>
                          <a:ea typeface="宋体"/>
                        </a:rPr>
                        <a:t>Class B</a:t>
                      </a:r>
                      <a:endParaRPr lang="zh-CN" sz="1400">
                        <a:latin typeface="+mn-lt"/>
                        <a:ea typeface="宋体"/>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auto" hangingPunct="1">
                        <a:spcBef>
                          <a:spcPts val="680"/>
                        </a:spcBef>
                        <a:spcAft>
                          <a:spcPts val="0"/>
                        </a:spcAft>
                        <a:tabLst>
                          <a:tab pos="228600" algn="l"/>
                          <a:tab pos="457200" algn="l"/>
                          <a:tab pos="685800" algn="l"/>
                          <a:tab pos="914400" algn="l"/>
                          <a:tab pos="266700" algn="l"/>
                        </a:tabLst>
                      </a:pPr>
                      <a:r>
                        <a:rPr lang="en-US" sz="1400">
                          <a:solidFill>
                            <a:srgbClr val="000000"/>
                          </a:solidFill>
                          <a:latin typeface="+mn-lt"/>
                          <a:ea typeface="宋体"/>
                        </a:rPr>
                        <a:t>0.0%</a:t>
                      </a:r>
                      <a:endParaRPr lang="zh-CN" sz="1400">
                        <a:latin typeface="+mn-lt"/>
                        <a:ea typeface="宋体"/>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auto" hangingPunct="1">
                        <a:spcBef>
                          <a:spcPts val="680"/>
                        </a:spcBef>
                        <a:spcAft>
                          <a:spcPts val="0"/>
                        </a:spcAft>
                        <a:tabLst>
                          <a:tab pos="228600" algn="l"/>
                          <a:tab pos="457200" algn="l"/>
                          <a:tab pos="685800" algn="l"/>
                          <a:tab pos="914400" algn="l"/>
                          <a:tab pos="266700" algn="l"/>
                        </a:tabLst>
                      </a:pPr>
                      <a:r>
                        <a:rPr lang="en-US" sz="1400" dirty="0">
                          <a:solidFill>
                            <a:srgbClr val="000000"/>
                          </a:solidFill>
                          <a:latin typeface="+mn-lt"/>
                          <a:ea typeface="宋体"/>
                        </a:rPr>
                        <a:t>-1.4%</a:t>
                      </a:r>
                      <a:endParaRPr lang="zh-CN" sz="1400" dirty="0">
                        <a:latin typeface="+mn-lt"/>
                        <a:ea typeface="宋体"/>
                      </a:endParaRPr>
                    </a:p>
                  </a:txBody>
                  <a:tcPr marL="68580" marR="68580" marT="0" marB="0" anchor="b">
                    <a:lnL>
                      <a:noFill/>
                    </a:lnL>
                    <a:lnR>
                      <a:noFill/>
                    </a:lnR>
                    <a:lnT>
                      <a:noFill/>
                    </a:lnT>
                    <a:lnB>
                      <a:noFill/>
                    </a:lnB>
                  </a:tcPr>
                </a:tc>
                <a:tc>
                  <a:txBody>
                    <a:bodyPr/>
                    <a:lstStyle/>
                    <a:p>
                      <a:pPr algn="ctr" fontAlgn="auto" hangingPunct="1">
                        <a:spcBef>
                          <a:spcPts val="680"/>
                        </a:spcBef>
                        <a:spcAft>
                          <a:spcPts val="0"/>
                        </a:spcAft>
                        <a:tabLst>
                          <a:tab pos="228600" algn="l"/>
                          <a:tab pos="457200" algn="l"/>
                          <a:tab pos="685800" algn="l"/>
                          <a:tab pos="914400" algn="l"/>
                          <a:tab pos="266700" algn="l"/>
                        </a:tabLst>
                      </a:pPr>
                      <a:r>
                        <a:rPr lang="en-US" sz="1400">
                          <a:solidFill>
                            <a:srgbClr val="000000"/>
                          </a:solidFill>
                          <a:latin typeface="+mn-lt"/>
                          <a:ea typeface="宋体"/>
                        </a:rPr>
                        <a:t>-1.2%</a:t>
                      </a:r>
                      <a:endParaRPr lang="zh-CN" sz="1400">
                        <a:latin typeface="+mn-lt"/>
                        <a:ea typeface="宋体"/>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auto" hangingPunct="1">
                        <a:spcBef>
                          <a:spcPts val="680"/>
                        </a:spcBef>
                        <a:spcAft>
                          <a:spcPts val="0"/>
                        </a:spcAft>
                        <a:tabLst>
                          <a:tab pos="228600" algn="l"/>
                          <a:tab pos="457200" algn="l"/>
                          <a:tab pos="685800" algn="l"/>
                          <a:tab pos="914400" algn="l"/>
                          <a:tab pos="266700" algn="l"/>
                        </a:tabLst>
                      </a:pPr>
                      <a:r>
                        <a:rPr lang="en-US" sz="1400">
                          <a:solidFill>
                            <a:srgbClr val="000000"/>
                          </a:solidFill>
                          <a:latin typeface="+mn-lt"/>
                          <a:ea typeface="宋体"/>
                        </a:rPr>
                        <a:t>0.0%</a:t>
                      </a:r>
                      <a:endParaRPr lang="zh-CN" sz="1400">
                        <a:latin typeface="+mn-lt"/>
                        <a:ea typeface="宋体"/>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auto" hangingPunct="1">
                        <a:spcBef>
                          <a:spcPts val="680"/>
                        </a:spcBef>
                        <a:spcAft>
                          <a:spcPts val="0"/>
                        </a:spcAft>
                        <a:tabLst>
                          <a:tab pos="228600" algn="l"/>
                          <a:tab pos="457200" algn="l"/>
                          <a:tab pos="685800" algn="l"/>
                          <a:tab pos="914400" algn="l"/>
                          <a:tab pos="266700" algn="l"/>
                        </a:tabLst>
                      </a:pPr>
                      <a:r>
                        <a:rPr lang="en-US" sz="1400">
                          <a:solidFill>
                            <a:srgbClr val="000000"/>
                          </a:solidFill>
                          <a:latin typeface="+mn-lt"/>
                          <a:ea typeface="宋体"/>
                        </a:rPr>
                        <a:t>-2.4%</a:t>
                      </a:r>
                      <a:endParaRPr lang="zh-CN" sz="1400">
                        <a:latin typeface="+mn-lt"/>
                        <a:ea typeface="宋体"/>
                      </a:endParaRPr>
                    </a:p>
                  </a:txBody>
                  <a:tcPr marL="68580" marR="68580" marT="0" marB="0" anchor="b">
                    <a:lnL>
                      <a:noFill/>
                    </a:lnL>
                    <a:lnR>
                      <a:noFill/>
                    </a:lnR>
                    <a:lnT>
                      <a:noFill/>
                    </a:lnT>
                    <a:lnB>
                      <a:noFill/>
                    </a:lnB>
                  </a:tcPr>
                </a:tc>
                <a:tc>
                  <a:txBody>
                    <a:bodyPr/>
                    <a:lstStyle/>
                    <a:p>
                      <a:pPr algn="ctr" fontAlgn="auto" hangingPunct="1">
                        <a:spcBef>
                          <a:spcPts val="680"/>
                        </a:spcBef>
                        <a:spcAft>
                          <a:spcPts val="0"/>
                        </a:spcAft>
                        <a:tabLst>
                          <a:tab pos="228600" algn="l"/>
                          <a:tab pos="457200" algn="l"/>
                          <a:tab pos="685800" algn="l"/>
                          <a:tab pos="914400" algn="l"/>
                          <a:tab pos="266700" algn="l"/>
                        </a:tabLst>
                      </a:pPr>
                      <a:r>
                        <a:rPr lang="en-US" sz="1400">
                          <a:solidFill>
                            <a:srgbClr val="000000"/>
                          </a:solidFill>
                          <a:latin typeface="+mn-lt"/>
                          <a:ea typeface="宋体"/>
                        </a:rPr>
                        <a:t>-2.3%</a:t>
                      </a:r>
                      <a:endParaRPr lang="zh-CN" sz="1400">
                        <a:latin typeface="+mn-lt"/>
                        <a:ea typeface="宋体"/>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r>
              <a:tr h="233218">
                <a:tc>
                  <a:txBody>
                    <a:bodyPr/>
                    <a:lstStyle/>
                    <a:p>
                      <a:pPr fontAlgn="auto" hangingPunct="1">
                        <a:spcBef>
                          <a:spcPts val="680"/>
                        </a:spcBef>
                        <a:spcAft>
                          <a:spcPts val="0"/>
                        </a:spcAft>
                        <a:tabLst>
                          <a:tab pos="228600" algn="l"/>
                          <a:tab pos="457200" algn="l"/>
                          <a:tab pos="685800" algn="l"/>
                          <a:tab pos="914400" algn="l"/>
                          <a:tab pos="266700" algn="l"/>
                        </a:tabLst>
                      </a:pPr>
                      <a:r>
                        <a:rPr lang="en-US" sz="1400" dirty="0">
                          <a:solidFill>
                            <a:srgbClr val="000000"/>
                          </a:solidFill>
                          <a:latin typeface="+mn-lt"/>
                          <a:ea typeface="宋体"/>
                        </a:rPr>
                        <a:t>Class C</a:t>
                      </a:r>
                      <a:endParaRPr lang="zh-CN" sz="1400" dirty="0">
                        <a:latin typeface="+mn-lt"/>
                        <a:ea typeface="宋体"/>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auto" hangingPunct="1">
                        <a:spcBef>
                          <a:spcPts val="680"/>
                        </a:spcBef>
                        <a:spcAft>
                          <a:spcPts val="0"/>
                        </a:spcAft>
                        <a:tabLst>
                          <a:tab pos="228600" algn="l"/>
                          <a:tab pos="457200" algn="l"/>
                          <a:tab pos="685800" algn="l"/>
                          <a:tab pos="914400" algn="l"/>
                          <a:tab pos="266700" algn="l"/>
                        </a:tabLst>
                      </a:pPr>
                      <a:r>
                        <a:rPr lang="en-US" sz="1400">
                          <a:solidFill>
                            <a:srgbClr val="000000"/>
                          </a:solidFill>
                          <a:latin typeface="+mn-lt"/>
                          <a:ea typeface="宋体"/>
                        </a:rPr>
                        <a:t>-0.1%</a:t>
                      </a:r>
                      <a:endParaRPr lang="zh-CN" sz="1400">
                        <a:latin typeface="+mn-lt"/>
                        <a:ea typeface="宋体"/>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auto" hangingPunct="1">
                        <a:spcBef>
                          <a:spcPts val="680"/>
                        </a:spcBef>
                        <a:spcAft>
                          <a:spcPts val="0"/>
                        </a:spcAft>
                        <a:tabLst>
                          <a:tab pos="228600" algn="l"/>
                          <a:tab pos="457200" algn="l"/>
                          <a:tab pos="685800" algn="l"/>
                          <a:tab pos="914400" algn="l"/>
                          <a:tab pos="266700" algn="l"/>
                        </a:tabLst>
                      </a:pPr>
                      <a:r>
                        <a:rPr lang="en-US" sz="1400" dirty="0">
                          <a:solidFill>
                            <a:srgbClr val="000000"/>
                          </a:solidFill>
                          <a:latin typeface="+mn-lt"/>
                          <a:ea typeface="宋体"/>
                        </a:rPr>
                        <a:t>-1.0%</a:t>
                      </a:r>
                      <a:endParaRPr lang="zh-CN" sz="1400" dirty="0">
                        <a:latin typeface="+mn-lt"/>
                        <a:ea typeface="宋体"/>
                      </a:endParaRPr>
                    </a:p>
                  </a:txBody>
                  <a:tcPr marL="68580" marR="68580" marT="0" marB="0" anchor="b">
                    <a:lnL>
                      <a:noFill/>
                    </a:lnL>
                    <a:lnR>
                      <a:noFill/>
                    </a:lnR>
                    <a:lnT>
                      <a:noFill/>
                    </a:lnT>
                    <a:lnB>
                      <a:noFill/>
                    </a:lnB>
                  </a:tcPr>
                </a:tc>
                <a:tc>
                  <a:txBody>
                    <a:bodyPr/>
                    <a:lstStyle/>
                    <a:p>
                      <a:pPr algn="ctr" fontAlgn="auto" hangingPunct="1">
                        <a:spcBef>
                          <a:spcPts val="680"/>
                        </a:spcBef>
                        <a:spcAft>
                          <a:spcPts val="0"/>
                        </a:spcAft>
                        <a:tabLst>
                          <a:tab pos="228600" algn="l"/>
                          <a:tab pos="457200" algn="l"/>
                          <a:tab pos="685800" algn="l"/>
                          <a:tab pos="914400" algn="l"/>
                          <a:tab pos="266700" algn="l"/>
                        </a:tabLst>
                      </a:pPr>
                      <a:r>
                        <a:rPr lang="en-US" sz="1400">
                          <a:solidFill>
                            <a:srgbClr val="000000"/>
                          </a:solidFill>
                          <a:latin typeface="+mn-lt"/>
                          <a:ea typeface="宋体"/>
                        </a:rPr>
                        <a:t>-1.1%</a:t>
                      </a:r>
                      <a:endParaRPr lang="zh-CN" sz="1400">
                        <a:latin typeface="+mn-lt"/>
                        <a:ea typeface="宋体"/>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auto" hangingPunct="1">
                        <a:spcBef>
                          <a:spcPts val="680"/>
                        </a:spcBef>
                        <a:spcAft>
                          <a:spcPts val="0"/>
                        </a:spcAft>
                        <a:tabLst>
                          <a:tab pos="228600" algn="l"/>
                          <a:tab pos="457200" algn="l"/>
                          <a:tab pos="685800" algn="l"/>
                          <a:tab pos="914400" algn="l"/>
                          <a:tab pos="266700" algn="l"/>
                        </a:tabLst>
                      </a:pPr>
                      <a:r>
                        <a:rPr lang="en-US" sz="1400">
                          <a:solidFill>
                            <a:srgbClr val="000000"/>
                          </a:solidFill>
                          <a:latin typeface="+mn-lt"/>
                          <a:ea typeface="宋体"/>
                        </a:rPr>
                        <a:t>-0.1%</a:t>
                      </a:r>
                      <a:endParaRPr lang="zh-CN" sz="1400">
                        <a:latin typeface="+mn-lt"/>
                        <a:ea typeface="宋体"/>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auto" hangingPunct="1">
                        <a:spcBef>
                          <a:spcPts val="680"/>
                        </a:spcBef>
                        <a:spcAft>
                          <a:spcPts val="0"/>
                        </a:spcAft>
                        <a:tabLst>
                          <a:tab pos="228600" algn="l"/>
                          <a:tab pos="457200" algn="l"/>
                          <a:tab pos="685800" algn="l"/>
                          <a:tab pos="914400" algn="l"/>
                          <a:tab pos="266700" algn="l"/>
                        </a:tabLst>
                      </a:pPr>
                      <a:r>
                        <a:rPr lang="en-US" sz="1400">
                          <a:solidFill>
                            <a:srgbClr val="000000"/>
                          </a:solidFill>
                          <a:latin typeface="+mn-lt"/>
                          <a:ea typeface="宋体"/>
                        </a:rPr>
                        <a:t>-1.1%</a:t>
                      </a:r>
                      <a:endParaRPr lang="zh-CN" sz="1400">
                        <a:latin typeface="+mn-lt"/>
                        <a:ea typeface="宋体"/>
                      </a:endParaRPr>
                    </a:p>
                  </a:txBody>
                  <a:tcPr marL="68580" marR="68580" marT="0" marB="0" anchor="b">
                    <a:lnL>
                      <a:noFill/>
                    </a:lnL>
                    <a:lnR>
                      <a:noFill/>
                    </a:lnR>
                    <a:lnT>
                      <a:noFill/>
                    </a:lnT>
                    <a:lnB>
                      <a:noFill/>
                    </a:lnB>
                  </a:tcPr>
                </a:tc>
                <a:tc>
                  <a:txBody>
                    <a:bodyPr/>
                    <a:lstStyle/>
                    <a:p>
                      <a:pPr algn="ctr" fontAlgn="auto" hangingPunct="1">
                        <a:spcBef>
                          <a:spcPts val="680"/>
                        </a:spcBef>
                        <a:spcAft>
                          <a:spcPts val="0"/>
                        </a:spcAft>
                        <a:tabLst>
                          <a:tab pos="228600" algn="l"/>
                          <a:tab pos="457200" algn="l"/>
                          <a:tab pos="685800" algn="l"/>
                          <a:tab pos="914400" algn="l"/>
                          <a:tab pos="266700" algn="l"/>
                        </a:tabLst>
                      </a:pPr>
                      <a:r>
                        <a:rPr lang="en-US" sz="1400">
                          <a:solidFill>
                            <a:srgbClr val="000000"/>
                          </a:solidFill>
                          <a:latin typeface="+mn-lt"/>
                          <a:ea typeface="宋体"/>
                        </a:rPr>
                        <a:t>-1.1%</a:t>
                      </a:r>
                      <a:endParaRPr lang="zh-CN" sz="1400">
                        <a:latin typeface="+mn-lt"/>
                        <a:ea typeface="宋体"/>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r>
              <a:tr h="233218">
                <a:tc>
                  <a:txBody>
                    <a:bodyPr/>
                    <a:lstStyle/>
                    <a:p>
                      <a:pPr fontAlgn="auto" hangingPunct="1">
                        <a:spcBef>
                          <a:spcPts val="680"/>
                        </a:spcBef>
                        <a:spcAft>
                          <a:spcPts val="0"/>
                        </a:spcAft>
                        <a:tabLst>
                          <a:tab pos="228600" algn="l"/>
                          <a:tab pos="457200" algn="l"/>
                          <a:tab pos="685800" algn="l"/>
                          <a:tab pos="914400" algn="l"/>
                          <a:tab pos="266700" algn="l"/>
                        </a:tabLst>
                      </a:pPr>
                      <a:r>
                        <a:rPr lang="en-US" sz="1400">
                          <a:solidFill>
                            <a:srgbClr val="000000"/>
                          </a:solidFill>
                          <a:latin typeface="+mn-lt"/>
                          <a:ea typeface="宋体"/>
                        </a:rPr>
                        <a:t>Class D</a:t>
                      </a:r>
                      <a:endParaRPr lang="zh-CN" sz="1400">
                        <a:latin typeface="+mn-lt"/>
                        <a:ea typeface="宋体"/>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auto" hangingPunct="1">
                        <a:spcBef>
                          <a:spcPts val="680"/>
                        </a:spcBef>
                        <a:spcAft>
                          <a:spcPts val="0"/>
                        </a:spcAft>
                        <a:tabLst>
                          <a:tab pos="228600" algn="l"/>
                          <a:tab pos="457200" algn="l"/>
                          <a:tab pos="685800" algn="l"/>
                          <a:tab pos="914400" algn="l"/>
                          <a:tab pos="266700" algn="l"/>
                        </a:tabLst>
                      </a:pPr>
                      <a:r>
                        <a:rPr lang="en-US" sz="1400">
                          <a:solidFill>
                            <a:srgbClr val="000000"/>
                          </a:solidFill>
                          <a:latin typeface="+mn-lt"/>
                          <a:ea typeface="宋体"/>
                        </a:rPr>
                        <a:t>0.0%</a:t>
                      </a:r>
                      <a:endParaRPr lang="zh-CN" sz="1400">
                        <a:latin typeface="+mn-lt"/>
                        <a:ea typeface="宋体"/>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auto" hangingPunct="1">
                        <a:spcBef>
                          <a:spcPts val="680"/>
                        </a:spcBef>
                        <a:spcAft>
                          <a:spcPts val="0"/>
                        </a:spcAft>
                        <a:tabLst>
                          <a:tab pos="228600" algn="l"/>
                          <a:tab pos="457200" algn="l"/>
                          <a:tab pos="685800" algn="l"/>
                          <a:tab pos="914400" algn="l"/>
                          <a:tab pos="266700" algn="l"/>
                        </a:tabLst>
                      </a:pPr>
                      <a:r>
                        <a:rPr lang="en-US" sz="1400" dirty="0">
                          <a:solidFill>
                            <a:srgbClr val="000000"/>
                          </a:solidFill>
                          <a:latin typeface="+mn-lt"/>
                          <a:ea typeface="宋体"/>
                        </a:rPr>
                        <a:t>-1.3%</a:t>
                      </a:r>
                      <a:endParaRPr lang="zh-CN" sz="1400" dirty="0">
                        <a:latin typeface="+mn-lt"/>
                        <a:ea typeface="宋体"/>
                      </a:endParaRPr>
                    </a:p>
                  </a:txBody>
                  <a:tcPr marL="68580" marR="68580" marT="0" marB="0" anchor="b">
                    <a:lnL>
                      <a:noFill/>
                    </a:lnL>
                    <a:lnR>
                      <a:noFill/>
                    </a:lnR>
                    <a:lnT>
                      <a:noFill/>
                    </a:lnT>
                    <a:lnB>
                      <a:noFill/>
                    </a:lnB>
                  </a:tcPr>
                </a:tc>
                <a:tc>
                  <a:txBody>
                    <a:bodyPr/>
                    <a:lstStyle/>
                    <a:p>
                      <a:pPr algn="ctr" fontAlgn="auto" hangingPunct="1">
                        <a:spcBef>
                          <a:spcPts val="680"/>
                        </a:spcBef>
                        <a:spcAft>
                          <a:spcPts val="0"/>
                        </a:spcAft>
                        <a:tabLst>
                          <a:tab pos="228600" algn="l"/>
                          <a:tab pos="457200" algn="l"/>
                          <a:tab pos="685800" algn="l"/>
                          <a:tab pos="914400" algn="l"/>
                          <a:tab pos="266700" algn="l"/>
                        </a:tabLst>
                      </a:pPr>
                      <a:r>
                        <a:rPr lang="en-US" sz="1400" dirty="0">
                          <a:solidFill>
                            <a:srgbClr val="000000"/>
                          </a:solidFill>
                          <a:latin typeface="+mn-lt"/>
                          <a:ea typeface="宋体"/>
                        </a:rPr>
                        <a:t>-1.3%</a:t>
                      </a:r>
                      <a:endParaRPr lang="zh-CN" sz="1400" dirty="0">
                        <a:latin typeface="+mn-lt"/>
                        <a:ea typeface="宋体"/>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auto" hangingPunct="1">
                        <a:spcBef>
                          <a:spcPts val="680"/>
                        </a:spcBef>
                        <a:spcAft>
                          <a:spcPts val="0"/>
                        </a:spcAft>
                        <a:tabLst>
                          <a:tab pos="228600" algn="l"/>
                          <a:tab pos="457200" algn="l"/>
                          <a:tab pos="685800" algn="l"/>
                          <a:tab pos="914400" algn="l"/>
                          <a:tab pos="266700" algn="l"/>
                        </a:tabLst>
                      </a:pPr>
                      <a:r>
                        <a:rPr lang="en-US" sz="1400">
                          <a:solidFill>
                            <a:srgbClr val="000000"/>
                          </a:solidFill>
                          <a:latin typeface="+mn-lt"/>
                          <a:ea typeface="宋体"/>
                        </a:rPr>
                        <a:t>-0.1%</a:t>
                      </a:r>
                      <a:endParaRPr lang="zh-CN" sz="1400">
                        <a:latin typeface="+mn-lt"/>
                        <a:ea typeface="宋体"/>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auto" hangingPunct="1">
                        <a:spcBef>
                          <a:spcPts val="680"/>
                        </a:spcBef>
                        <a:spcAft>
                          <a:spcPts val="0"/>
                        </a:spcAft>
                        <a:tabLst>
                          <a:tab pos="228600" algn="l"/>
                          <a:tab pos="457200" algn="l"/>
                          <a:tab pos="685800" algn="l"/>
                          <a:tab pos="914400" algn="l"/>
                          <a:tab pos="266700" algn="l"/>
                        </a:tabLst>
                      </a:pPr>
                      <a:r>
                        <a:rPr lang="en-US" sz="1400">
                          <a:solidFill>
                            <a:srgbClr val="000000"/>
                          </a:solidFill>
                          <a:latin typeface="+mn-lt"/>
                          <a:ea typeface="宋体"/>
                        </a:rPr>
                        <a:t>-1.2%</a:t>
                      </a:r>
                      <a:endParaRPr lang="zh-CN" sz="1400">
                        <a:latin typeface="+mn-lt"/>
                        <a:ea typeface="宋体"/>
                      </a:endParaRPr>
                    </a:p>
                  </a:txBody>
                  <a:tcPr marL="68580" marR="68580" marT="0" marB="0" anchor="b">
                    <a:lnL>
                      <a:noFill/>
                    </a:lnL>
                    <a:lnR>
                      <a:noFill/>
                    </a:lnR>
                    <a:lnT>
                      <a:noFill/>
                    </a:lnT>
                    <a:lnB>
                      <a:noFill/>
                    </a:lnB>
                  </a:tcPr>
                </a:tc>
                <a:tc>
                  <a:txBody>
                    <a:bodyPr/>
                    <a:lstStyle/>
                    <a:p>
                      <a:pPr algn="ctr" fontAlgn="auto" hangingPunct="1">
                        <a:spcBef>
                          <a:spcPts val="680"/>
                        </a:spcBef>
                        <a:spcAft>
                          <a:spcPts val="0"/>
                        </a:spcAft>
                        <a:tabLst>
                          <a:tab pos="228600" algn="l"/>
                          <a:tab pos="457200" algn="l"/>
                          <a:tab pos="685800" algn="l"/>
                          <a:tab pos="914400" algn="l"/>
                          <a:tab pos="266700" algn="l"/>
                        </a:tabLst>
                      </a:pPr>
                      <a:r>
                        <a:rPr lang="en-US" sz="1400">
                          <a:solidFill>
                            <a:srgbClr val="000000"/>
                          </a:solidFill>
                          <a:latin typeface="+mn-lt"/>
                          <a:ea typeface="宋体"/>
                        </a:rPr>
                        <a:t>-1.0%</a:t>
                      </a:r>
                      <a:endParaRPr lang="zh-CN" sz="1400">
                        <a:latin typeface="+mn-lt"/>
                        <a:ea typeface="宋体"/>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r>
              <a:tr h="233218">
                <a:tc>
                  <a:txBody>
                    <a:bodyPr/>
                    <a:lstStyle/>
                    <a:p>
                      <a:pPr fontAlgn="auto" hangingPunct="1">
                        <a:spcBef>
                          <a:spcPts val="680"/>
                        </a:spcBef>
                        <a:spcAft>
                          <a:spcPts val="0"/>
                        </a:spcAft>
                        <a:tabLst>
                          <a:tab pos="228600" algn="l"/>
                          <a:tab pos="457200" algn="l"/>
                          <a:tab pos="685800" algn="l"/>
                          <a:tab pos="914400" algn="l"/>
                          <a:tab pos="266700" algn="l"/>
                        </a:tabLst>
                      </a:pPr>
                      <a:r>
                        <a:rPr lang="en-US" sz="1400">
                          <a:solidFill>
                            <a:srgbClr val="000000"/>
                          </a:solidFill>
                          <a:latin typeface="+mn-lt"/>
                          <a:ea typeface="宋体"/>
                        </a:rPr>
                        <a:t>Class E</a:t>
                      </a:r>
                      <a:endParaRPr lang="zh-CN" sz="1400">
                        <a:latin typeface="+mn-lt"/>
                        <a:ea typeface="宋体"/>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auto" hangingPunct="1">
                        <a:spcBef>
                          <a:spcPts val="680"/>
                        </a:spcBef>
                        <a:spcAft>
                          <a:spcPts val="0"/>
                        </a:spcAft>
                        <a:tabLst>
                          <a:tab pos="228600" algn="l"/>
                          <a:tab pos="457200" algn="l"/>
                          <a:tab pos="685800" algn="l"/>
                          <a:tab pos="914400" algn="l"/>
                          <a:tab pos="266700" algn="l"/>
                        </a:tabLst>
                      </a:pPr>
                      <a:r>
                        <a:rPr lang="en-US" sz="1400">
                          <a:solidFill>
                            <a:srgbClr val="000000"/>
                          </a:solidFill>
                          <a:latin typeface="+mn-lt"/>
                          <a:ea typeface="宋体"/>
                        </a:rPr>
                        <a:t>0.0%</a:t>
                      </a:r>
                      <a:endParaRPr lang="zh-CN" sz="1400">
                        <a:latin typeface="+mn-lt"/>
                        <a:ea typeface="宋体"/>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auto" hangingPunct="1">
                        <a:spcBef>
                          <a:spcPts val="680"/>
                        </a:spcBef>
                        <a:spcAft>
                          <a:spcPts val="0"/>
                        </a:spcAft>
                        <a:tabLst>
                          <a:tab pos="228600" algn="l"/>
                          <a:tab pos="457200" algn="l"/>
                          <a:tab pos="685800" algn="l"/>
                          <a:tab pos="914400" algn="l"/>
                          <a:tab pos="266700" algn="l"/>
                        </a:tabLst>
                      </a:pPr>
                      <a:r>
                        <a:rPr lang="en-US" sz="1400">
                          <a:solidFill>
                            <a:srgbClr val="000000"/>
                          </a:solidFill>
                          <a:latin typeface="+mn-lt"/>
                          <a:ea typeface="宋体"/>
                        </a:rPr>
                        <a:t>-1.8%</a:t>
                      </a:r>
                      <a:endParaRPr lang="zh-CN" sz="1400">
                        <a:latin typeface="+mn-lt"/>
                        <a:ea typeface="宋体"/>
                      </a:endParaRPr>
                    </a:p>
                  </a:txBody>
                  <a:tcPr marL="68580" marR="68580" marT="0" marB="0" anchor="b">
                    <a:lnL>
                      <a:noFill/>
                    </a:lnL>
                    <a:lnR>
                      <a:noFill/>
                    </a:lnR>
                    <a:lnT>
                      <a:noFill/>
                    </a:lnT>
                    <a:lnB>
                      <a:noFill/>
                    </a:lnB>
                  </a:tcPr>
                </a:tc>
                <a:tc>
                  <a:txBody>
                    <a:bodyPr/>
                    <a:lstStyle/>
                    <a:p>
                      <a:pPr algn="ctr" fontAlgn="auto" hangingPunct="1">
                        <a:spcBef>
                          <a:spcPts val="680"/>
                        </a:spcBef>
                        <a:spcAft>
                          <a:spcPts val="0"/>
                        </a:spcAft>
                        <a:tabLst>
                          <a:tab pos="228600" algn="l"/>
                          <a:tab pos="457200" algn="l"/>
                          <a:tab pos="685800" algn="l"/>
                          <a:tab pos="914400" algn="l"/>
                          <a:tab pos="266700" algn="l"/>
                        </a:tabLst>
                      </a:pPr>
                      <a:r>
                        <a:rPr lang="en-US" sz="1400" dirty="0">
                          <a:solidFill>
                            <a:srgbClr val="000000"/>
                          </a:solidFill>
                          <a:latin typeface="+mn-lt"/>
                          <a:ea typeface="宋体"/>
                        </a:rPr>
                        <a:t>-1.9%</a:t>
                      </a:r>
                      <a:endParaRPr lang="zh-CN" sz="1400" dirty="0">
                        <a:latin typeface="+mn-lt"/>
                        <a:ea typeface="宋体"/>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auto" hangingPunct="1">
                        <a:spcBef>
                          <a:spcPts val="680"/>
                        </a:spcBef>
                        <a:spcAft>
                          <a:spcPts val="0"/>
                        </a:spcAft>
                        <a:tabLst>
                          <a:tab pos="228600" algn="l"/>
                          <a:tab pos="457200" algn="l"/>
                          <a:tab pos="685800" algn="l"/>
                          <a:tab pos="914400" algn="l"/>
                          <a:tab pos="266700" algn="l"/>
                        </a:tabLst>
                      </a:pPr>
                      <a:r>
                        <a:rPr lang="en-US" sz="1400">
                          <a:solidFill>
                            <a:srgbClr val="000000"/>
                          </a:solidFill>
                          <a:latin typeface="+mn-lt"/>
                          <a:ea typeface="宋体"/>
                        </a:rPr>
                        <a:t>0.0%</a:t>
                      </a:r>
                      <a:endParaRPr lang="zh-CN" sz="1400">
                        <a:latin typeface="+mn-lt"/>
                        <a:ea typeface="宋体"/>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auto" hangingPunct="1">
                        <a:spcBef>
                          <a:spcPts val="680"/>
                        </a:spcBef>
                        <a:spcAft>
                          <a:spcPts val="0"/>
                        </a:spcAft>
                        <a:tabLst>
                          <a:tab pos="228600" algn="l"/>
                          <a:tab pos="457200" algn="l"/>
                          <a:tab pos="685800" algn="l"/>
                          <a:tab pos="914400" algn="l"/>
                          <a:tab pos="266700" algn="l"/>
                        </a:tabLst>
                      </a:pPr>
                      <a:r>
                        <a:rPr lang="en-US" sz="1400">
                          <a:solidFill>
                            <a:srgbClr val="000000"/>
                          </a:solidFill>
                          <a:latin typeface="+mn-lt"/>
                          <a:ea typeface="宋体"/>
                        </a:rPr>
                        <a:t>-2.1%</a:t>
                      </a:r>
                      <a:endParaRPr lang="zh-CN" sz="1400">
                        <a:latin typeface="+mn-lt"/>
                        <a:ea typeface="宋体"/>
                      </a:endParaRPr>
                    </a:p>
                  </a:txBody>
                  <a:tcPr marL="68580" marR="68580" marT="0" marB="0" anchor="b">
                    <a:lnL>
                      <a:noFill/>
                    </a:lnL>
                    <a:lnR>
                      <a:noFill/>
                    </a:lnR>
                    <a:lnT>
                      <a:noFill/>
                    </a:lnT>
                    <a:lnB>
                      <a:noFill/>
                    </a:lnB>
                  </a:tcPr>
                </a:tc>
                <a:tc>
                  <a:txBody>
                    <a:bodyPr/>
                    <a:lstStyle/>
                    <a:p>
                      <a:pPr algn="ctr" fontAlgn="auto" hangingPunct="1">
                        <a:spcBef>
                          <a:spcPts val="680"/>
                        </a:spcBef>
                        <a:spcAft>
                          <a:spcPts val="0"/>
                        </a:spcAft>
                        <a:tabLst>
                          <a:tab pos="228600" algn="l"/>
                          <a:tab pos="457200" algn="l"/>
                          <a:tab pos="685800" algn="l"/>
                          <a:tab pos="914400" algn="l"/>
                          <a:tab pos="266700" algn="l"/>
                        </a:tabLst>
                      </a:pPr>
                      <a:r>
                        <a:rPr lang="en-US" sz="1400">
                          <a:solidFill>
                            <a:srgbClr val="000000"/>
                          </a:solidFill>
                          <a:latin typeface="+mn-lt"/>
                          <a:ea typeface="宋体"/>
                        </a:rPr>
                        <a:t>-2.0%</a:t>
                      </a:r>
                      <a:endParaRPr lang="zh-CN" sz="1400">
                        <a:latin typeface="+mn-lt"/>
                        <a:ea typeface="宋体"/>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r>
              <a:tr h="247795">
                <a:tc>
                  <a:txBody>
                    <a:bodyPr/>
                    <a:lstStyle/>
                    <a:p>
                      <a:pPr fontAlgn="auto" hangingPunct="1">
                        <a:spcBef>
                          <a:spcPts val="680"/>
                        </a:spcBef>
                        <a:spcAft>
                          <a:spcPts val="0"/>
                        </a:spcAft>
                        <a:tabLst>
                          <a:tab pos="228600" algn="l"/>
                          <a:tab pos="457200" algn="l"/>
                          <a:tab pos="685800" algn="l"/>
                          <a:tab pos="914400" algn="l"/>
                          <a:tab pos="266700" algn="l"/>
                        </a:tabLst>
                      </a:pPr>
                      <a:r>
                        <a:rPr lang="en-US" sz="1400">
                          <a:solidFill>
                            <a:srgbClr val="000000"/>
                          </a:solidFill>
                          <a:latin typeface="+mn-lt"/>
                          <a:ea typeface="宋体"/>
                        </a:rPr>
                        <a:t>Class F</a:t>
                      </a:r>
                      <a:endParaRPr lang="zh-CN" sz="1400">
                        <a:latin typeface="+mn-lt"/>
                        <a:ea typeface="宋体"/>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auto" hangingPunct="1">
                        <a:spcBef>
                          <a:spcPts val="680"/>
                        </a:spcBef>
                        <a:spcAft>
                          <a:spcPts val="0"/>
                        </a:spcAft>
                        <a:tabLst>
                          <a:tab pos="228600" algn="l"/>
                          <a:tab pos="457200" algn="l"/>
                          <a:tab pos="685800" algn="l"/>
                          <a:tab pos="914400" algn="l"/>
                          <a:tab pos="266700" algn="l"/>
                        </a:tabLst>
                      </a:pPr>
                      <a:r>
                        <a:rPr lang="en-US" sz="1400">
                          <a:solidFill>
                            <a:srgbClr val="000000"/>
                          </a:solidFill>
                          <a:latin typeface="+mn-lt"/>
                          <a:ea typeface="宋体"/>
                        </a:rPr>
                        <a:t>-0.3%</a:t>
                      </a:r>
                      <a:endParaRPr lang="zh-CN" sz="1400">
                        <a:latin typeface="+mn-lt"/>
                        <a:ea typeface="宋体"/>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Bef>
                          <a:spcPts val="680"/>
                        </a:spcBef>
                        <a:spcAft>
                          <a:spcPts val="0"/>
                        </a:spcAft>
                        <a:tabLst>
                          <a:tab pos="228600" algn="l"/>
                          <a:tab pos="457200" algn="l"/>
                          <a:tab pos="685800" algn="l"/>
                          <a:tab pos="914400" algn="l"/>
                          <a:tab pos="266700" algn="l"/>
                        </a:tabLst>
                      </a:pPr>
                      <a:r>
                        <a:rPr lang="en-US" sz="1400">
                          <a:solidFill>
                            <a:srgbClr val="000000"/>
                          </a:solidFill>
                          <a:latin typeface="+mn-lt"/>
                          <a:ea typeface="宋体"/>
                        </a:rPr>
                        <a:t>-1.2%</a:t>
                      </a:r>
                      <a:endParaRPr lang="zh-CN" sz="1400">
                        <a:latin typeface="+mn-lt"/>
                        <a:ea typeface="宋体"/>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Bef>
                          <a:spcPts val="680"/>
                        </a:spcBef>
                        <a:spcAft>
                          <a:spcPts val="0"/>
                        </a:spcAft>
                        <a:tabLst>
                          <a:tab pos="228600" algn="l"/>
                          <a:tab pos="457200" algn="l"/>
                          <a:tab pos="685800" algn="l"/>
                          <a:tab pos="914400" algn="l"/>
                          <a:tab pos="266700" algn="l"/>
                        </a:tabLst>
                      </a:pPr>
                      <a:r>
                        <a:rPr lang="en-US" sz="1400">
                          <a:solidFill>
                            <a:srgbClr val="000000"/>
                          </a:solidFill>
                          <a:latin typeface="+mn-lt"/>
                          <a:ea typeface="宋体"/>
                        </a:rPr>
                        <a:t>-1.5%</a:t>
                      </a:r>
                      <a:endParaRPr lang="zh-CN" sz="1400">
                        <a:latin typeface="+mn-lt"/>
                        <a:ea typeface="宋体"/>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auto" hangingPunct="1">
                        <a:spcBef>
                          <a:spcPts val="680"/>
                        </a:spcBef>
                        <a:spcAft>
                          <a:spcPts val="0"/>
                        </a:spcAft>
                        <a:tabLst>
                          <a:tab pos="228600" algn="l"/>
                          <a:tab pos="457200" algn="l"/>
                          <a:tab pos="685800" algn="l"/>
                          <a:tab pos="914400" algn="l"/>
                          <a:tab pos="266700" algn="l"/>
                        </a:tabLst>
                      </a:pPr>
                      <a:r>
                        <a:rPr lang="en-US" sz="1400" dirty="0">
                          <a:solidFill>
                            <a:srgbClr val="000000"/>
                          </a:solidFill>
                          <a:latin typeface="+mn-lt"/>
                          <a:ea typeface="宋体"/>
                        </a:rPr>
                        <a:t>-0.2%</a:t>
                      </a:r>
                      <a:endParaRPr lang="zh-CN" sz="1400" dirty="0">
                        <a:latin typeface="+mn-lt"/>
                        <a:ea typeface="宋体"/>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Bef>
                          <a:spcPts val="680"/>
                        </a:spcBef>
                        <a:spcAft>
                          <a:spcPts val="0"/>
                        </a:spcAft>
                        <a:tabLst>
                          <a:tab pos="228600" algn="l"/>
                          <a:tab pos="457200" algn="l"/>
                          <a:tab pos="685800" algn="l"/>
                          <a:tab pos="914400" algn="l"/>
                          <a:tab pos="266700" algn="l"/>
                        </a:tabLst>
                      </a:pPr>
                      <a:r>
                        <a:rPr lang="en-US" sz="1400">
                          <a:solidFill>
                            <a:srgbClr val="000000"/>
                          </a:solidFill>
                          <a:latin typeface="+mn-lt"/>
                          <a:ea typeface="宋体"/>
                        </a:rPr>
                        <a:t>-1.8%</a:t>
                      </a:r>
                      <a:endParaRPr lang="zh-CN" sz="1400">
                        <a:latin typeface="+mn-lt"/>
                        <a:ea typeface="宋体"/>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Bef>
                          <a:spcPts val="680"/>
                        </a:spcBef>
                        <a:spcAft>
                          <a:spcPts val="0"/>
                        </a:spcAft>
                        <a:tabLst>
                          <a:tab pos="228600" algn="l"/>
                          <a:tab pos="457200" algn="l"/>
                          <a:tab pos="685800" algn="l"/>
                          <a:tab pos="914400" algn="l"/>
                          <a:tab pos="266700" algn="l"/>
                        </a:tabLst>
                      </a:pPr>
                      <a:r>
                        <a:rPr lang="en-US" sz="1400">
                          <a:solidFill>
                            <a:srgbClr val="000000"/>
                          </a:solidFill>
                          <a:latin typeface="+mn-lt"/>
                          <a:ea typeface="宋体"/>
                        </a:rPr>
                        <a:t>-1.9%</a:t>
                      </a:r>
                      <a:endParaRPr lang="zh-CN" sz="1400">
                        <a:latin typeface="+mn-lt"/>
                        <a:ea typeface="宋体"/>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360216">
                <a:tc>
                  <a:txBody>
                    <a:bodyPr/>
                    <a:lstStyle/>
                    <a:p>
                      <a:pPr fontAlgn="auto" hangingPunct="1">
                        <a:spcBef>
                          <a:spcPts val="680"/>
                        </a:spcBef>
                        <a:spcAft>
                          <a:spcPts val="0"/>
                        </a:spcAft>
                        <a:tabLst>
                          <a:tab pos="228600" algn="l"/>
                          <a:tab pos="457200" algn="l"/>
                          <a:tab pos="685800" algn="l"/>
                          <a:tab pos="914400" algn="l"/>
                          <a:tab pos="266700" algn="l"/>
                        </a:tabLst>
                      </a:pPr>
                      <a:r>
                        <a:rPr lang="en-US" sz="1400" b="1" smtClean="0">
                          <a:solidFill>
                            <a:srgbClr val="000000"/>
                          </a:solidFill>
                          <a:latin typeface="+mn-lt"/>
                          <a:ea typeface="宋体"/>
                        </a:rPr>
                        <a:t>Overall_with_Class</a:t>
                      </a:r>
                      <a:r>
                        <a:rPr lang="en-US" sz="1400" b="1" baseline="0" smtClean="0">
                          <a:solidFill>
                            <a:srgbClr val="000000"/>
                          </a:solidFill>
                          <a:latin typeface="+mn-lt"/>
                          <a:ea typeface="宋体"/>
                        </a:rPr>
                        <a:t> F</a:t>
                      </a:r>
                      <a:endParaRPr lang="zh-CN" sz="1400">
                        <a:latin typeface="+mn-lt"/>
                        <a:ea typeface="宋体"/>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auto" hangingPunct="1">
                        <a:spcBef>
                          <a:spcPts val="680"/>
                        </a:spcBef>
                        <a:spcAft>
                          <a:spcPts val="0"/>
                        </a:spcAft>
                        <a:tabLst>
                          <a:tab pos="228600" algn="l"/>
                          <a:tab pos="457200" algn="l"/>
                          <a:tab pos="685800" algn="l"/>
                          <a:tab pos="914400" algn="l"/>
                          <a:tab pos="266700" algn="l"/>
                        </a:tabLst>
                      </a:pPr>
                      <a:r>
                        <a:rPr lang="en-US" sz="1400">
                          <a:solidFill>
                            <a:srgbClr val="000000"/>
                          </a:solidFill>
                          <a:latin typeface="+mn-lt"/>
                          <a:ea typeface="宋体"/>
                        </a:rPr>
                        <a:t>-0.1%</a:t>
                      </a:r>
                      <a:endParaRPr lang="zh-CN" sz="1400">
                        <a:latin typeface="+mn-lt"/>
                        <a:ea typeface="宋体"/>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Bef>
                          <a:spcPts val="680"/>
                        </a:spcBef>
                        <a:spcAft>
                          <a:spcPts val="0"/>
                        </a:spcAft>
                        <a:tabLst>
                          <a:tab pos="228600" algn="l"/>
                          <a:tab pos="457200" algn="l"/>
                          <a:tab pos="685800" algn="l"/>
                          <a:tab pos="914400" algn="l"/>
                          <a:tab pos="266700" algn="l"/>
                        </a:tabLst>
                      </a:pPr>
                      <a:r>
                        <a:rPr lang="en-US" sz="1400">
                          <a:solidFill>
                            <a:srgbClr val="000000"/>
                          </a:solidFill>
                          <a:latin typeface="+mn-lt"/>
                          <a:ea typeface="宋体"/>
                        </a:rPr>
                        <a:t>-1.3%</a:t>
                      </a:r>
                      <a:endParaRPr lang="zh-CN" sz="1400">
                        <a:latin typeface="+mn-lt"/>
                        <a:ea typeface="宋体"/>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Bef>
                          <a:spcPts val="680"/>
                        </a:spcBef>
                        <a:spcAft>
                          <a:spcPts val="0"/>
                        </a:spcAft>
                        <a:tabLst>
                          <a:tab pos="228600" algn="l"/>
                          <a:tab pos="457200" algn="l"/>
                          <a:tab pos="685800" algn="l"/>
                          <a:tab pos="914400" algn="l"/>
                          <a:tab pos="266700" algn="l"/>
                        </a:tabLst>
                      </a:pPr>
                      <a:r>
                        <a:rPr lang="en-US" sz="1400">
                          <a:solidFill>
                            <a:srgbClr val="000000"/>
                          </a:solidFill>
                          <a:latin typeface="+mn-lt"/>
                          <a:ea typeface="宋体"/>
                        </a:rPr>
                        <a:t>-1.2%</a:t>
                      </a:r>
                      <a:endParaRPr lang="zh-CN" sz="1400">
                        <a:latin typeface="+mn-lt"/>
                        <a:ea typeface="宋体"/>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auto" hangingPunct="1">
                        <a:spcBef>
                          <a:spcPts val="680"/>
                        </a:spcBef>
                        <a:spcAft>
                          <a:spcPts val="0"/>
                        </a:spcAft>
                        <a:tabLst>
                          <a:tab pos="228600" algn="l"/>
                          <a:tab pos="457200" algn="l"/>
                          <a:tab pos="685800" algn="l"/>
                          <a:tab pos="914400" algn="l"/>
                          <a:tab pos="266700" algn="l"/>
                        </a:tabLst>
                      </a:pPr>
                      <a:r>
                        <a:rPr lang="en-US" sz="1400" dirty="0">
                          <a:solidFill>
                            <a:srgbClr val="000000"/>
                          </a:solidFill>
                          <a:latin typeface="+mn-lt"/>
                          <a:ea typeface="宋体"/>
                        </a:rPr>
                        <a:t>-0.1%</a:t>
                      </a:r>
                      <a:endParaRPr lang="zh-CN" sz="1400" dirty="0">
                        <a:latin typeface="+mn-lt"/>
                        <a:ea typeface="宋体"/>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Bef>
                          <a:spcPts val="680"/>
                        </a:spcBef>
                        <a:spcAft>
                          <a:spcPts val="0"/>
                        </a:spcAft>
                        <a:tabLst>
                          <a:tab pos="228600" algn="l"/>
                          <a:tab pos="457200" algn="l"/>
                          <a:tab pos="685800" algn="l"/>
                          <a:tab pos="914400" algn="l"/>
                          <a:tab pos="266700" algn="l"/>
                        </a:tabLst>
                      </a:pPr>
                      <a:r>
                        <a:rPr lang="en-US" sz="1400">
                          <a:solidFill>
                            <a:srgbClr val="000000"/>
                          </a:solidFill>
                          <a:latin typeface="+mn-lt"/>
                          <a:ea typeface="宋体"/>
                        </a:rPr>
                        <a:t>-1.8%</a:t>
                      </a:r>
                      <a:endParaRPr lang="zh-CN" sz="1400">
                        <a:latin typeface="+mn-lt"/>
                        <a:ea typeface="宋体"/>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Bef>
                          <a:spcPts val="680"/>
                        </a:spcBef>
                        <a:spcAft>
                          <a:spcPts val="0"/>
                        </a:spcAft>
                        <a:tabLst>
                          <a:tab pos="228600" algn="l"/>
                          <a:tab pos="457200" algn="l"/>
                          <a:tab pos="685800" algn="l"/>
                          <a:tab pos="914400" algn="l"/>
                          <a:tab pos="266700" algn="l"/>
                        </a:tabLst>
                      </a:pPr>
                      <a:r>
                        <a:rPr lang="en-US" sz="1400">
                          <a:solidFill>
                            <a:srgbClr val="000000"/>
                          </a:solidFill>
                          <a:latin typeface="+mn-lt"/>
                          <a:ea typeface="宋体"/>
                        </a:rPr>
                        <a:t>-1.6%</a:t>
                      </a:r>
                      <a:endParaRPr lang="zh-CN" sz="1400">
                        <a:latin typeface="+mn-lt"/>
                        <a:ea typeface="宋体"/>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360216">
                <a:tc>
                  <a:txBody>
                    <a:bodyPr/>
                    <a:lstStyle/>
                    <a:p>
                      <a:pPr marL="0" algn="l" defTabSz="914400" rtl="0" eaLnBrk="1" fontAlgn="auto" latinLnBrk="0" hangingPunct="1">
                        <a:spcBef>
                          <a:spcPts val="680"/>
                        </a:spcBef>
                        <a:spcAft>
                          <a:spcPts val="0"/>
                        </a:spcAft>
                        <a:tabLst>
                          <a:tab pos="228600" algn="l"/>
                          <a:tab pos="457200" algn="l"/>
                          <a:tab pos="685800" algn="l"/>
                          <a:tab pos="914400" algn="l"/>
                          <a:tab pos="266700" algn="l"/>
                        </a:tabLst>
                      </a:pPr>
                      <a:r>
                        <a:rPr lang="en-US" altLang="zh-CN" sz="1400" b="1" kern="1200" smtClean="0">
                          <a:solidFill>
                            <a:srgbClr val="000000"/>
                          </a:solidFill>
                          <a:latin typeface="+mn-lt"/>
                          <a:ea typeface="宋体"/>
                          <a:cs typeface="+mn-cs"/>
                        </a:rPr>
                        <a:t>Overall_without_Class F</a:t>
                      </a:r>
                      <a:endParaRPr lang="zh-CN" sz="1400" b="1" kern="1200" smtClean="0">
                        <a:solidFill>
                          <a:srgbClr val="000000"/>
                        </a:solidFill>
                        <a:latin typeface="+mn-lt"/>
                        <a:ea typeface="宋体"/>
                        <a:cs typeface="+mn-cs"/>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algn="ctr" defTabSz="914400" rtl="0" eaLnBrk="1" fontAlgn="auto" latinLnBrk="0" hangingPunct="1">
                        <a:spcBef>
                          <a:spcPts val="680"/>
                        </a:spcBef>
                        <a:spcAft>
                          <a:spcPts val="0"/>
                        </a:spcAft>
                        <a:tabLst>
                          <a:tab pos="228600" algn="l"/>
                          <a:tab pos="457200" algn="l"/>
                          <a:tab pos="685800" algn="l"/>
                          <a:tab pos="914400" algn="l"/>
                          <a:tab pos="266700" algn="l"/>
                        </a:tabLst>
                      </a:pPr>
                      <a:r>
                        <a:rPr lang="en-US" sz="1400" kern="1200">
                          <a:solidFill>
                            <a:srgbClr val="000000"/>
                          </a:solidFill>
                          <a:latin typeface="+mn-lt"/>
                          <a:ea typeface="宋体"/>
                          <a:cs typeface="+mn-cs"/>
                        </a:rPr>
                        <a:t>-</a:t>
                      </a:r>
                      <a:r>
                        <a:rPr lang="en-US" sz="1400" kern="1200" smtClean="0">
                          <a:solidFill>
                            <a:srgbClr val="000000"/>
                          </a:solidFill>
                          <a:latin typeface="+mn-lt"/>
                          <a:ea typeface="宋体"/>
                          <a:cs typeface="+mn-cs"/>
                        </a:rPr>
                        <a:t>0.0%</a:t>
                      </a:r>
                      <a:endParaRPr lang="zh-CN" sz="1400" kern="1200">
                        <a:solidFill>
                          <a:srgbClr val="000000"/>
                        </a:solidFill>
                        <a:latin typeface="+mn-lt"/>
                        <a:ea typeface="宋体"/>
                        <a:cs typeface="+mn-cs"/>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marL="0" algn="ctr" defTabSz="914400" rtl="0" eaLnBrk="1" fontAlgn="auto" latinLnBrk="0" hangingPunct="1">
                        <a:spcBef>
                          <a:spcPts val="680"/>
                        </a:spcBef>
                        <a:spcAft>
                          <a:spcPts val="0"/>
                        </a:spcAft>
                        <a:tabLst>
                          <a:tab pos="228600" algn="l"/>
                          <a:tab pos="457200" algn="l"/>
                          <a:tab pos="685800" algn="l"/>
                          <a:tab pos="914400" algn="l"/>
                          <a:tab pos="266700" algn="l"/>
                        </a:tabLst>
                      </a:pPr>
                      <a:r>
                        <a:rPr lang="en-US" sz="1400" kern="1200">
                          <a:solidFill>
                            <a:srgbClr val="000000"/>
                          </a:solidFill>
                          <a:latin typeface="+mn-lt"/>
                          <a:ea typeface="宋体"/>
                          <a:cs typeface="+mn-cs"/>
                        </a:rPr>
                        <a:t>-1.3%</a:t>
                      </a:r>
                      <a:endParaRPr lang="zh-CN" sz="1400" kern="1200">
                        <a:solidFill>
                          <a:srgbClr val="000000"/>
                        </a:solidFill>
                        <a:latin typeface="+mn-lt"/>
                        <a:ea typeface="宋体"/>
                        <a:cs typeface="+mn-cs"/>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algn="ctr" defTabSz="914400" rtl="0" eaLnBrk="1" fontAlgn="auto" latinLnBrk="0" hangingPunct="1">
                        <a:spcBef>
                          <a:spcPts val="680"/>
                        </a:spcBef>
                        <a:spcAft>
                          <a:spcPts val="0"/>
                        </a:spcAft>
                        <a:tabLst>
                          <a:tab pos="228600" algn="l"/>
                          <a:tab pos="457200" algn="l"/>
                          <a:tab pos="685800" algn="l"/>
                          <a:tab pos="914400" algn="l"/>
                          <a:tab pos="266700" algn="l"/>
                        </a:tabLst>
                      </a:pPr>
                      <a:r>
                        <a:rPr lang="en-US" sz="1400" kern="1200">
                          <a:solidFill>
                            <a:srgbClr val="000000"/>
                          </a:solidFill>
                          <a:latin typeface="+mn-lt"/>
                          <a:ea typeface="宋体"/>
                          <a:cs typeface="+mn-cs"/>
                        </a:rPr>
                        <a:t>-</a:t>
                      </a:r>
                      <a:r>
                        <a:rPr lang="en-US" sz="1400" kern="1200" smtClean="0">
                          <a:solidFill>
                            <a:srgbClr val="000000"/>
                          </a:solidFill>
                          <a:latin typeface="+mn-lt"/>
                          <a:ea typeface="宋体"/>
                          <a:cs typeface="+mn-cs"/>
                        </a:rPr>
                        <a:t>1.1%</a:t>
                      </a:r>
                      <a:endParaRPr lang="zh-CN" sz="1400" kern="1200">
                        <a:solidFill>
                          <a:srgbClr val="000000"/>
                        </a:solidFill>
                        <a:latin typeface="+mn-lt"/>
                        <a:ea typeface="宋体"/>
                        <a:cs typeface="+mn-cs"/>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algn="ctr" defTabSz="914400" rtl="0" eaLnBrk="1" fontAlgn="auto" latinLnBrk="0" hangingPunct="1">
                        <a:spcBef>
                          <a:spcPts val="680"/>
                        </a:spcBef>
                        <a:spcAft>
                          <a:spcPts val="0"/>
                        </a:spcAft>
                        <a:tabLst>
                          <a:tab pos="228600" algn="l"/>
                          <a:tab pos="457200" algn="l"/>
                          <a:tab pos="685800" algn="l"/>
                          <a:tab pos="914400" algn="l"/>
                          <a:tab pos="266700" algn="l"/>
                        </a:tabLst>
                      </a:pPr>
                      <a:r>
                        <a:rPr lang="en-US" sz="1400" kern="1200">
                          <a:solidFill>
                            <a:srgbClr val="000000"/>
                          </a:solidFill>
                          <a:latin typeface="+mn-lt"/>
                          <a:ea typeface="宋体"/>
                          <a:cs typeface="+mn-cs"/>
                        </a:rPr>
                        <a:t>-</a:t>
                      </a:r>
                      <a:r>
                        <a:rPr lang="en-US" sz="1400" kern="1200" smtClean="0">
                          <a:solidFill>
                            <a:srgbClr val="000000"/>
                          </a:solidFill>
                          <a:latin typeface="+mn-lt"/>
                          <a:ea typeface="宋体"/>
                          <a:cs typeface="+mn-cs"/>
                        </a:rPr>
                        <a:t>0.0%</a:t>
                      </a:r>
                      <a:endParaRPr lang="zh-CN" sz="1400" kern="1200">
                        <a:solidFill>
                          <a:srgbClr val="000000"/>
                        </a:solidFill>
                        <a:latin typeface="+mn-lt"/>
                        <a:ea typeface="宋体"/>
                        <a:cs typeface="+mn-cs"/>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marL="0" algn="ctr" defTabSz="914400" rtl="0" eaLnBrk="1" fontAlgn="auto" latinLnBrk="0" hangingPunct="1">
                        <a:spcBef>
                          <a:spcPts val="680"/>
                        </a:spcBef>
                        <a:spcAft>
                          <a:spcPts val="0"/>
                        </a:spcAft>
                        <a:tabLst>
                          <a:tab pos="228600" algn="l"/>
                          <a:tab pos="457200" algn="l"/>
                          <a:tab pos="685800" algn="l"/>
                          <a:tab pos="914400" algn="l"/>
                          <a:tab pos="266700" algn="l"/>
                        </a:tabLst>
                      </a:pPr>
                      <a:r>
                        <a:rPr lang="en-US" sz="1400" kern="1200" dirty="0">
                          <a:solidFill>
                            <a:srgbClr val="000000"/>
                          </a:solidFill>
                          <a:latin typeface="+mn-lt"/>
                          <a:ea typeface="宋体"/>
                          <a:cs typeface="+mn-cs"/>
                        </a:rPr>
                        <a:t>-1.8%</a:t>
                      </a:r>
                      <a:endParaRPr lang="zh-CN" sz="1400" kern="1200" dirty="0">
                        <a:solidFill>
                          <a:srgbClr val="000000"/>
                        </a:solidFill>
                        <a:latin typeface="+mn-lt"/>
                        <a:ea typeface="宋体"/>
                        <a:cs typeface="+mn-cs"/>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algn="ctr" defTabSz="914400" rtl="0" eaLnBrk="1" fontAlgn="auto" latinLnBrk="0" hangingPunct="1">
                        <a:spcBef>
                          <a:spcPts val="680"/>
                        </a:spcBef>
                        <a:spcAft>
                          <a:spcPts val="0"/>
                        </a:spcAft>
                        <a:tabLst>
                          <a:tab pos="228600" algn="l"/>
                          <a:tab pos="457200" algn="l"/>
                          <a:tab pos="685800" algn="l"/>
                          <a:tab pos="914400" algn="l"/>
                          <a:tab pos="266700" algn="l"/>
                        </a:tabLst>
                      </a:pPr>
                      <a:r>
                        <a:rPr lang="en-US" sz="1400" kern="1200">
                          <a:solidFill>
                            <a:srgbClr val="000000"/>
                          </a:solidFill>
                          <a:latin typeface="+mn-lt"/>
                          <a:ea typeface="宋体"/>
                          <a:cs typeface="+mn-cs"/>
                        </a:rPr>
                        <a:t>-1.6%</a:t>
                      </a:r>
                      <a:endParaRPr lang="zh-CN" sz="1400" kern="1200">
                        <a:solidFill>
                          <a:srgbClr val="000000"/>
                        </a:solidFill>
                        <a:latin typeface="+mn-lt"/>
                        <a:ea typeface="宋体"/>
                        <a:cs typeface="+mn-cs"/>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33218">
                <a:tc>
                  <a:txBody>
                    <a:bodyPr/>
                    <a:lstStyle/>
                    <a:p>
                      <a:pPr fontAlgn="auto" hangingPunct="1">
                        <a:spcBef>
                          <a:spcPts val="680"/>
                        </a:spcBef>
                        <a:spcAft>
                          <a:spcPts val="0"/>
                        </a:spcAft>
                        <a:tabLst>
                          <a:tab pos="228600" algn="l"/>
                          <a:tab pos="457200" algn="l"/>
                          <a:tab pos="685800" algn="l"/>
                          <a:tab pos="914400" algn="l"/>
                          <a:tab pos="266700" algn="l"/>
                        </a:tabLst>
                      </a:pPr>
                      <a:r>
                        <a:rPr lang="en-US" sz="1400">
                          <a:solidFill>
                            <a:srgbClr val="000000"/>
                          </a:solidFill>
                          <a:latin typeface="+mn-lt"/>
                          <a:ea typeface="宋体"/>
                        </a:rPr>
                        <a:t>Enc Time[%]</a:t>
                      </a:r>
                      <a:endParaRPr lang="zh-CN" sz="1400">
                        <a:latin typeface="+mn-lt"/>
                        <a:ea typeface="宋体"/>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auto" hangingPunct="1">
                        <a:spcBef>
                          <a:spcPts val="680"/>
                        </a:spcBef>
                        <a:spcAft>
                          <a:spcPts val="0"/>
                        </a:spcAft>
                        <a:tabLst>
                          <a:tab pos="228600" algn="l"/>
                          <a:tab pos="457200" algn="l"/>
                          <a:tab pos="685800" algn="l"/>
                          <a:tab pos="914400" algn="l"/>
                          <a:tab pos="266700" algn="l"/>
                        </a:tabLst>
                      </a:pPr>
                      <a:r>
                        <a:rPr lang="en-US" sz="1400">
                          <a:solidFill>
                            <a:srgbClr val="000000"/>
                          </a:solidFill>
                          <a:latin typeface="+mn-lt"/>
                          <a:ea typeface="宋体"/>
                        </a:rPr>
                        <a:t>100%</a:t>
                      </a:r>
                      <a:endParaRPr lang="zh-CN" sz="1400">
                        <a:latin typeface="+mn-lt"/>
                        <a:ea typeface="宋体"/>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zh-CN" altLang="en-US"/>
                    </a:p>
                  </a:txBody>
                  <a:tcPr/>
                </a:tc>
                <a:tc hMerge="1">
                  <a:txBody>
                    <a:bodyPr/>
                    <a:lstStyle/>
                    <a:p>
                      <a:endParaRPr lang="zh-CN" altLang="en-US"/>
                    </a:p>
                  </a:txBody>
                  <a:tcPr/>
                </a:tc>
                <a:tc gridSpan="3">
                  <a:txBody>
                    <a:bodyPr/>
                    <a:lstStyle/>
                    <a:p>
                      <a:pPr algn="ctr" fontAlgn="auto" hangingPunct="1">
                        <a:spcBef>
                          <a:spcPts val="680"/>
                        </a:spcBef>
                        <a:spcAft>
                          <a:spcPts val="0"/>
                        </a:spcAft>
                        <a:tabLst>
                          <a:tab pos="228600" algn="l"/>
                          <a:tab pos="457200" algn="l"/>
                          <a:tab pos="685800" algn="l"/>
                          <a:tab pos="914400" algn="l"/>
                          <a:tab pos="266700" algn="l"/>
                        </a:tabLst>
                      </a:pPr>
                      <a:r>
                        <a:rPr lang="en-US" sz="1400" dirty="0">
                          <a:solidFill>
                            <a:srgbClr val="000000"/>
                          </a:solidFill>
                          <a:latin typeface="+mn-lt"/>
                          <a:ea typeface="宋体"/>
                        </a:rPr>
                        <a:t>100%</a:t>
                      </a:r>
                      <a:endParaRPr lang="zh-CN" sz="1400" dirty="0">
                        <a:latin typeface="+mn-lt"/>
                        <a:ea typeface="宋体"/>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zh-CN" altLang="en-US"/>
                    </a:p>
                  </a:txBody>
                  <a:tcPr/>
                </a:tc>
                <a:tc hMerge="1">
                  <a:txBody>
                    <a:bodyPr/>
                    <a:lstStyle/>
                    <a:p>
                      <a:endParaRPr lang="zh-CN" altLang="en-US"/>
                    </a:p>
                  </a:txBody>
                  <a:tcPr/>
                </a:tc>
              </a:tr>
              <a:tr h="247795">
                <a:tc>
                  <a:txBody>
                    <a:bodyPr/>
                    <a:lstStyle/>
                    <a:p>
                      <a:pPr fontAlgn="auto" hangingPunct="1">
                        <a:spcBef>
                          <a:spcPts val="680"/>
                        </a:spcBef>
                        <a:spcAft>
                          <a:spcPts val="0"/>
                        </a:spcAft>
                        <a:tabLst>
                          <a:tab pos="228600" algn="l"/>
                          <a:tab pos="457200" algn="l"/>
                          <a:tab pos="685800" algn="l"/>
                          <a:tab pos="914400" algn="l"/>
                          <a:tab pos="266700" algn="l"/>
                        </a:tabLst>
                      </a:pPr>
                      <a:r>
                        <a:rPr lang="en-US" sz="1400">
                          <a:solidFill>
                            <a:srgbClr val="000000"/>
                          </a:solidFill>
                          <a:latin typeface="+mn-lt"/>
                          <a:ea typeface="宋体"/>
                        </a:rPr>
                        <a:t>Dec Time[%]</a:t>
                      </a:r>
                      <a:endParaRPr lang="zh-CN" sz="1400">
                        <a:latin typeface="+mn-lt"/>
                        <a:ea typeface="宋体"/>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auto" hangingPunct="1">
                        <a:spcBef>
                          <a:spcPts val="680"/>
                        </a:spcBef>
                        <a:spcAft>
                          <a:spcPts val="0"/>
                        </a:spcAft>
                        <a:tabLst>
                          <a:tab pos="228600" algn="l"/>
                          <a:tab pos="457200" algn="l"/>
                          <a:tab pos="685800" algn="l"/>
                          <a:tab pos="914400" algn="l"/>
                          <a:tab pos="266700" algn="l"/>
                        </a:tabLst>
                      </a:pPr>
                      <a:r>
                        <a:rPr lang="en-US" sz="1400">
                          <a:solidFill>
                            <a:srgbClr val="000000"/>
                          </a:solidFill>
                          <a:latin typeface="+mn-lt"/>
                          <a:ea typeface="宋体"/>
                        </a:rPr>
                        <a:t>101%</a:t>
                      </a:r>
                      <a:endParaRPr lang="zh-CN" sz="1400">
                        <a:latin typeface="+mn-lt"/>
                        <a:ea typeface="宋体"/>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gridSpan="3">
                  <a:txBody>
                    <a:bodyPr/>
                    <a:lstStyle/>
                    <a:p>
                      <a:pPr algn="ctr" fontAlgn="auto" hangingPunct="1">
                        <a:spcBef>
                          <a:spcPts val="680"/>
                        </a:spcBef>
                        <a:spcAft>
                          <a:spcPts val="0"/>
                        </a:spcAft>
                        <a:tabLst>
                          <a:tab pos="228600" algn="l"/>
                          <a:tab pos="457200" algn="l"/>
                          <a:tab pos="685800" algn="l"/>
                          <a:tab pos="914400" algn="l"/>
                          <a:tab pos="266700" algn="l"/>
                        </a:tabLst>
                      </a:pPr>
                      <a:r>
                        <a:rPr lang="en-US" sz="1400" dirty="0">
                          <a:solidFill>
                            <a:srgbClr val="000000"/>
                          </a:solidFill>
                          <a:latin typeface="+mn-lt"/>
                          <a:ea typeface="宋体"/>
                        </a:rPr>
                        <a:t>101%</a:t>
                      </a:r>
                      <a:endParaRPr lang="zh-CN" sz="1400" dirty="0">
                        <a:latin typeface="+mn-lt"/>
                        <a:ea typeface="宋体"/>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mtClean="0"/>
              <a:t>Simulations &amp; Results</a:t>
            </a:r>
            <a:endParaRPr lang="zh-CN" altLang="en-US"/>
          </a:p>
        </p:txBody>
      </p:sp>
      <p:sp>
        <p:nvSpPr>
          <p:cNvPr id="3" name="内容占位符 2"/>
          <p:cNvSpPr>
            <a:spLocks noGrp="1"/>
          </p:cNvSpPr>
          <p:nvPr>
            <p:ph idx="1"/>
          </p:nvPr>
        </p:nvSpPr>
        <p:spPr>
          <a:xfrm>
            <a:off x="323850" y="908051"/>
            <a:ext cx="8496300" cy="432718"/>
          </a:xfrm>
        </p:spPr>
        <p:txBody>
          <a:bodyPr/>
          <a:lstStyle/>
          <a:p>
            <a:r>
              <a:rPr lang="x-none" altLang="zh-CN" dirty="0" smtClean="0"/>
              <a:t>The performance of the proposal based on CE6.c SDIP subset case </a:t>
            </a:r>
            <a:r>
              <a:rPr lang="en-US" altLang="zh-CN" dirty="0" smtClean="0"/>
              <a:t>2</a:t>
            </a:r>
            <a:endParaRPr lang="zh-CN" altLang="en-US" dirty="0" smtClean="0"/>
          </a:p>
          <a:p>
            <a:endParaRPr lang="zh-CN" altLang="en-US" dirty="0"/>
          </a:p>
        </p:txBody>
      </p:sp>
      <p:graphicFrame>
        <p:nvGraphicFramePr>
          <p:cNvPr id="4" name="表格 3"/>
          <p:cNvGraphicFramePr>
            <a:graphicFrameLocks noGrp="1"/>
          </p:cNvGraphicFramePr>
          <p:nvPr/>
        </p:nvGraphicFramePr>
        <p:xfrm>
          <a:off x="755576" y="1484784"/>
          <a:ext cx="7776864" cy="3165946"/>
        </p:xfrm>
        <a:graphic>
          <a:graphicData uri="http://schemas.openxmlformats.org/drawingml/2006/table">
            <a:tbl>
              <a:tblPr/>
              <a:tblGrid>
                <a:gridCol w="2232248"/>
                <a:gridCol w="720080"/>
                <a:gridCol w="936104"/>
                <a:gridCol w="936104"/>
                <a:gridCol w="1008112"/>
                <a:gridCol w="1008112"/>
                <a:gridCol w="936104"/>
              </a:tblGrid>
              <a:tr h="250825">
                <a:tc>
                  <a:txBody>
                    <a:bodyPr/>
                    <a:lstStyle/>
                    <a:p>
                      <a:pPr algn="l" fontAlgn="b"/>
                      <a:endParaRPr lang="zh-CN" altLang="en-US" sz="1400" b="0" i="0" u="none" strike="noStrike" dirty="0">
                        <a:solidFill>
                          <a:srgbClr val="000000"/>
                        </a:solidFill>
                        <a:latin typeface="+mn-lt"/>
                      </a:endParaRP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400" b="1" i="0" u="none" strike="noStrike">
                          <a:solidFill>
                            <a:srgbClr val="000000"/>
                          </a:solidFill>
                          <a:latin typeface="+mn-lt"/>
                        </a:rPr>
                        <a:t>All Intra HE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zh-CN" altLang="en-US"/>
                    </a:p>
                  </a:txBody>
                  <a:tcPr/>
                </a:tc>
                <a:tc hMerge="1">
                  <a:txBody>
                    <a:bodyPr/>
                    <a:lstStyle/>
                    <a:p>
                      <a:endParaRPr lang="zh-CN" altLang="en-US"/>
                    </a:p>
                  </a:txBody>
                  <a:tcPr/>
                </a:tc>
                <a:tc gridSpan="3">
                  <a:txBody>
                    <a:bodyPr/>
                    <a:lstStyle/>
                    <a:p>
                      <a:pPr algn="ctr" fontAlgn="b"/>
                      <a:r>
                        <a:rPr lang="en-US" sz="1400" b="1" i="0" u="none" strike="noStrike">
                          <a:solidFill>
                            <a:srgbClr val="000000"/>
                          </a:solidFill>
                          <a:latin typeface="+mn-lt"/>
                        </a:rPr>
                        <a:t>All Intra LC</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zh-CN" altLang="en-US"/>
                    </a:p>
                  </a:txBody>
                  <a:tcPr/>
                </a:tc>
                <a:tc hMerge="1">
                  <a:txBody>
                    <a:bodyPr/>
                    <a:lstStyle/>
                    <a:p>
                      <a:endParaRPr lang="zh-CN" altLang="en-US"/>
                    </a:p>
                  </a:txBody>
                  <a:tcPr/>
                </a:tc>
              </a:tr>
              <a:tr h="250825">
                <a:tc>
                  <a:txBody>
                    <a:bodyPr/>
                    <a:lstStyle/>
                    <a:p>
                      <a:pPr algn="l" fontAlgn="b"/>
                      <a:endParaRPr lang="zh-CN" altLang="en-US" sz="1400" b="0" i="0" u="none" strike="noStrike" dirty="0">
                        <a:solidFill>
                          <a:srgbClr val="000000"/>
                        </a:solidFill>
                        <a:latin typeface="+mn-lt"/>
                      </a:endParaRP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latin typeface="+mn-lt"/>
                        </a:rPr>
                        <a:t>Y</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mn-lt"/>
                        </a:rPr>
                        <a:t>U</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mn-lt"/>
                        </a:rPr>
                        <a:t>V</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mn-lt"/>
                        </a:rPr>
                        <a:t>Y</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mn-lt"/>
                        </a:rPr>
                        <a:t>U</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mn-lt"/>
                        </a:rPr>
                        <a:t>V</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50825">
                <a:tc>
                  <a:txBody>
                    <a:bodyPr/>
                    <a:lstStyle/>
                    <a:p>
                      <a:pPr algn="l" fontAlgn="b"/>
                      <a:r>
                        <a:rPr lang="en-US" sz="1400" b="0" i="0" u="none" strike="noStrike" dirty="0">
                          <a:solidFill>
                            <a:srgbClr val="000000"/>
                          </a:solidFill>
                          <a:latin typeface="+mn-lt"/>
                        </a:rPr>
                        <a:t>Class A</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zh-CN" sz="1400" b="0" i="0" u="none" strike="noStrike" dirty="0">
                          <a:solidFill>
                            <a:srgbClr val="000000"/>
                          </a:solidFill>
                          <a:latin typeface="+mn-lt"/>
                        </a:rPr>
                        <a:t>0.0%</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zh-CN" sz="1400" b="0" i="0" u="none" strike="noStrike">
                          <a:solidFill>
                            <a:srgbClr val="000000"/>
                          </a:solidFill>
                          <a:latin typeface="+mn-lt"/>
                        </a:rPr>
                        <a:t>-0.7%</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zh-CN" sz="1400" b="0" i="0" u="none" strike="noStrike">
                          <a:solidFill>
                            <a:srgbClr val="000000"/>
                          </a:solidFill>
                          <a:latin typeface="+mn-lt"/>
                        </a:rPr>
                        <a:t>-0.4%</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zh-CN" sz="1400" b="0" i="0" u="none" strike="noStrike">
                          <a:solidFill>
                            <a:srgbClr val="000000"/>
                          </a:solidFill>
                          <a:latin typeface="+mn-lt"/>
                        </a:rPr>
                        <a:t>0.0%</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zh-CN" sz="1400" b="0" i="0" u="none" strike="noStrike">
                          <a:solidFill>
                            <a:srgbClr val="000000"/>
                          </a:solidFill>
                          <a:latin typeface="+mn-lt"/>
                        </a:rPr>
                        <a:t>-1.4%</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zh-CN" sz="1400" b="0" i="0" u="none" strike="noStrike">
                          <a:solidFill>
                            <a:srgbClr val="000000"/>
                          </a:solidFill>
                          <a:latin typeface="+mn-lt"/>
                        </a:rPr>
                        <a:t>-1.1%</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50825">
                <a:tc>
                  <a:txBody>
                    <a:bodyPr/>
                    <a:lstStyle/>
                    <a:p>
                      <a:pPr algn="l" fontAlgn="b"/>
                      <a:r>
                        <a:rPr lang="en-US" sz="1400" b="0" i="0" u="none" strike="noStrike">
                          <a:solidFill>
                            <a:srgbClr val="000000"/>
                          </a:solidFill>
                          <a:latin typeface="+mn-lt"/>
                        </a:rPr>
                        <a:t>Class B</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zh-CN" sz="1400" b="0" i="0" u="none" strike="noStrike" dirty="0">
                          <a:solidFill>
                            <a:srgbClr val="000000"/>
                          </a:solidFill>
                          <a:latin typeface="+mn-lt"/>
                        </a:rPr>
                        <a:t>0.0%</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zh-CN" sz="1400" b="0" i="0" u="none" strike="noStrike" dirty="0">
                          <a:solidFill>
                            <a:srgbClr val="000000"/>
                          </a:solidFill>
                          <a:latin typeface="+mn-lt"/>
                        </a:rPr>
                        <a:t>-1.3%</a:t>
                      </a:r>
                    </a:p>
                  </a:txBody>
                  <a:tcPr marL="0" marR="0" marT="0" marB="0" anchor="b">
                    <a:lnL>
                      <a:noFill/>
                    </a:lnL>
                    <a:lnR>
                      <a:noFill/>
                    </a:lnR>
                    <a:lnT>
                      <a:noFill/>
                    </a:lnT>
                    <a:lnB>
                      <a:noFill/>
                    </a:lnB>
                  </a:tcPr>
                </a:tc>
                <a:tc>
                  <a:txBody>
                    <a:bodyPr/>
                    <a:lstStyle/>
                    <a:p>
                      <a:pPr algn="ctr" fontAlgn="b"/>
                      <a:r>
                        <a:rPr lang="en-US" altLang="zh-CN" sz="1400" b="0" i="0" u="none" strike="noStrike">
                          <a:solidFill>
                            <a:srgbClr val="000000"/>
                          </a:solidFill>
                          <a:latin typeface="+mn-lt"/>
                        </a:rPr>
                        <a:t>-1.2%</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zh-CN" sz="1400" b="0" i="0" u="none" strike="noStrike">
                          <a:solidFill>
                            <a:srgbClr val="000000"/>
                          </a:solidFill>
                          <a:latin typeface="+mn-lt"/>
                        </a:rPr>
                        <a:t>0.0%</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zh-CN" sz="1400" b="0" i="0" u="none" strike="noStrike">
                          <a:solidFill>
                            <a:srgbClr val="000000"/>
                          </a:solidFill>
                          <a:latin typeface="+mn-lt"/>
                        </a:rPr>
                        <a:t>-2.0%</a:t>
                      </a:r>
                    </a:p>
                  </a:txBody>
                  <a:tcPr marL="0" marR="0" marT="0" marB="0" anchor="b">
                    <a:lnL>
                      <a:noFill/>
                    </a:lnL>
                    <a:lnR>
                      <a:noFill/>
                    </a:lnR>
                    <a:lnT>
                      <a:noFill/>
                    </a:lnT>
                    <a:lnB>
                      <a:noFill/>
                    </a:lnB>
                  </a:tcPr>
                </a:tc>
                <a:tc>
                  <a:txBody>
                    <a:bodyPr/>
                    <a:lstStyle/>
                    <a:p>
                      <a:pPr algn="ctr" fontAlgn="b"/>
                      <a:r>
                        <a:rPr lang="en-US" altLang="zh-CN" sz="1400" b="0" i="0" u="none" strike="noStrike">
                          <a:solidFill>
                            <a:srgbClr val="000000"/>
                          </a:solidFill>
                          <a:latin typeface="+mn-lt"/>
                        </a:rPr>
                        <a:t>-1.9%</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50825">
                <a:tc>
                  <a:txBody>
                    <a:bodyPr/>
                    <a:lstStyle/>
                    <a:p>
                      <a:pPr algn="l" fontAlgn="b"/>
                      <a:r>
                        <a:rPr lang="en-US" sz="1400" b="0" i="0" u="none" strike="noStrike">
                          <a:solidFill>
                            <a:srgbClr val="000000"/>
                          </a:solidFill>
                          <a:latin typeface="+mn-lt"/>
                        </a:rPr>
                        <a:t>Class C</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zh-CN" sz="1400" b="0" i="0" u="none" strike="noStrike" dirty="0">
                          <a:solidFill>
                            <a:srgbClr val="000000"/>
                          </a:solidFill>
                          <a:latin typeface="+mn-lt"/>
                        </a:rPr>
                        <a:t>0.0%</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zh-CN" sz="1400" b="0" i="0" u="none" strike="noStrike" dirty="0">
                          <a:solidFill>
                            <a:srgbClr val="000000"/>
                          </a:solidFill>
                          <a:latin typeface="+mn-lt"/>
                        </a:rPr>
                        <a:t>-0.9%</a:t>
                      </a:r>
                    </a:p>
                  </a:txBody>
                  <a:tcPr marL="0" marR="0" marT="0" marB="0" anchor="b">
                    <a:lnL>
                      <a:noFill/>
                    </a:lnL>
                    <a:lnR>
                      <a:noFill/>
                    </a:lnR>
                    <a:lnT>
                      <a:noFill/>
                    </a:lnT>
                    <a:lnB>
                      <a:noFill/>
                    </a:lnB>
                  </a:tcPr>
                </a:tc>
                <a:tc>
                  <a:txBody>
                    <a:bodyPr/>
                    <a:lstStyle/>
                    <a:p>
                      <a:pPr algn="ctr" fontAlgn="b"/>
                      <a:r>
                        <a:rPr lang="en-US" altLang="zh-CN" sz="1400" b="0" i="0" u="none" strike="noStrike">
                          <a:solidFill>
                            <a:srgbClr val="000000"/>
                          </a:solidFill>
                          <a:latin typeface="+mn-lt"/>
                        </a:rPr>
                        <a:t>-0.9%</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zh-CN" sz="1400" b="0" i="0" u="none" strike="noStrike">
                          <a:solidFill>
                            <a:srgbClr val="000000"/>
                          </a:solidFill>
                          <a:latin typeface="+mn-lt"/>
                        </a:rPr>
                        <a:t>-0.1%</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zh-CN" sz="1400" b="0" i="0" u="none" strike="noStrike">
                          <a:solidFill>
                            <a:srgbClr val="000000"/>
                          </a:solidFill>
                          <a:latin typeface="+mn-lt"/>
                        </a:rPr>
                        <a:t>-0.8%</a:t>
                      </a:r>
                    </a:p>
                  </a:txBody>
                  <a:tcPr marL="0" marR="0" marT="0" marB="0" anchor="b">
                    <a:lnL>
                      <a:noFill/>
                    </a:lnL>
                    <a:lnR>
                      <a:noFill/>
                    </a:lnR>
                    <a:lnT>
                      <a:noFill/>
                    </a:lnT>
                    <a:lnB>
                      <a:noFill/>
                    </a:lnB>
                  </a:tcPr>
                </a:tc>
                <a:tc>
                  <a:txBody>
                    <a:bodyPr/>
                    <a:lstStyle/>
                    <a:p>
                      <a:pPr algn="ctr" fontAlgn="b"/>
                      <a:r>
                        <a:rPr lang="en-US" altLang="zh-CN" sz="1400" b="0" i="0" u="none" strike="noStrike">
                          <a:solidFill>
                            <a:srgbClr val="000000"/>
                          </a:solidFill>
                          <a:latin typeface="+mn-lt"/>
                        </a:rPr>
                        <a:t>-0.9%</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50825">
                <a:tc>
                  <a:txBody>
                    <a:bodyPr/>
                    <a:lstStyle/>
                    <a:p>
                      <a:pPr algn="l" fontAlgn="b"/>
                      <a:r>
                        <a:rPr lang="en-US" sz="1400" b="0" i="0" u="none" strike="noStrike">
                          <a:solidFill>
                            <a:srgbClr val="000000"/>
                          </a:solidFill>
                          <a:latin typeface="+mn-lt"/>
                        </a:rPr>
                        <a:t>Class D</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zh-CN" sz="1400" b="0" i="0" u="none" strike="noStrike" dirty="0">
                          <a:solidFill>
                            <a:srgbClr val="000000"/>
                          </a:solidFill>
                          <a:latin typeface="+mn-lt"/>
                        </a:rPr>
                        <a:t>0.0%</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zh-CN" sz="1400" b="0" i="0" u="none" strike="noStrike" dirty="0">
                          <a:solidFill>
                            <a:srgbClr val="000000"/>
                          </a:solidFill>
                          <a:latin typeface="+mn-lt"/>
                        </a:rPr>
                        <a:t>-1.2%</a:t>
                      </a:r>
                    </a:p>
                  </a:txBody>
                  <a:tcPr marL="0" marR="0" marT="0" marB="0" anchor="b">
                    <a:lnL>
                      <a:noFill/>
                    </a:lnL>
                    <a:lnR>
                      <a:noFill/>
                    </a:lnR>
                    <a:lnT>
                      <a:noFill/>
                    </a:lnT>
                    <a:lnB>
                      <a:noFill/>
                    </a:lnB>
                  </a:tcPr>
                </a:tc>
                <a:tc>
                  <a:txBody>
                    <a:bodyPr/>
                    <a:lstStyle/>
                    <a:p>
                      <a:pPr algn="ctr" fontAlgn="b"/>
                      <a:r>
                        <a:rPr lang="en-US" altLang="zh-CN" sz="1400" b="0" i="0" u="none" strike="noStrike" dirty="0">
                          <a:solidFill>
                            <a:srgbClr val="000000"/>
                          </a:solidFill>
                          <a:latin typeface="+mn-lt"/>
                        </a:rPr>
                        <a:t>-1.1%</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zh-CN" sz="1400" b="0" i="0" u="none" strike="noStrike">
                          <a:solidFill>
                            <a:srgbClr val="000000"/>
                          </a:solidFill>
                          <a:latin typeface="+mn-lt"/>
                        </a:rPr>
                        <a:t>0.0%</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zh-CN" sz="1400" b="0" i="0" u="none" strike="noStrike">
                          <a:solidFill>
                            <a:srgbClr val="000000"/>
                          </a:solidFill>
                          <a:latin typeface="+mn-lt"/>
                        </a:rPr>
                        <a:t>-1.0%</a:t>
                      </a:r>
                    </a:p>
                  </a:txBody>
                  <a:tcPr marL="0" marR="0" marT="0" marB="0" anchor="b">
                    <a:lnL>
                      <a:noFill/>
                    </a:lnL>
                    <a:lnR>
                      <a:noFill/>
                    </a:lnR>
                    <a:lnT>
                      <a:noFill/>
                    </a:lnT>
                    <a:lnB>
                      <a:noFill/>
                    </a:lnB>
                  </a:tcPr>
                </a:tc>
                <a:tc>
                  <a:txBody>
                    <a:bodyPr/>
                    <a:lstStyle/>
                    <a:p>
                      <a:pPr algn="ctr" fontAlgn="b"/>
                      <a:r>
                        <a:rPr lang="en-US" altLang="zh-CN" sz="1400" b="0" i="0" u="none" strike="noStrike">
                          <a:solidFill>
                            <a:srgbClr val="000000"/>
                          </a:solidFill>
                          <a:latin typeface="+mn-lt"/>
                        </a:rPr>
                        <a:t>-0.8%</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50825">
                <a:tc>
                  <a:txBody>
                    <a:bodyPr/>
                    <a:lstStyle/>
                    <a:p>
                      <a:pPr algn="l" fontAlgn="b"/>
                      <a:r>
                        <a:rPr lang="en-US" sz="1400" b="0" i="0" u="none" strike="noStrike">
                          <a:solidFill>
                            <a:srgbClr val="000000"/>
                          </a:solidFill>
                          <a:latin typeface="+mn-lt"/>
                        </a:rPr>
                        <a:t>Class 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zh-CN" sz="1400" b="0" i="0" u="none" strike="noStrike" dirty="0">
                          <a:solidFill>
                            <a:srgbClr val="000000"/>
                          </a:solidFill>
                          <a:latin typeface="+mn-lt"/>
                        </a:rPr>
                        <a:t>0.0%</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zh-CN" sz="1400" b="0" i="0" u="none" strike="noStrike" dirty="0">
                          <a:solidFill>
                            <a:srgbClr val="000000"/>
                          </a:solidFill>
                          <a:latin typeface="+mn-lt"/>
                        </a:rPr>
                        <a:t>-1.5%</a:t>
                      </a:r>
                    </a:p>
                  </a:txBody>
                  <a:tcPr marL="0" marR="0" marT="0" marB="0" anchor="b">
                    <a:lnL>
                      <a:noFill/>
                    </a:lnL>
                    <a:lnR>
                      <a:noFill/>
                    </a:lnR>
                    <a:lnT>
                      <a:noFill/>
                    </a:lnT>
                    <a:lnB>
                      <a:noFill/>
                    </a:lnB>
                  </a:tcPr>
                </a:tc>
                <a:tc>
                  <a:txBody>
                    <a:bodyPr/>
                    <a:lstStyle/>
                    <a:p>
                      <a:pPr algn="ctr" fontAlgn="b"/>
                      <a:r>
                        <a:rPr lang="en-US" altLang="zh-CN" sz="1400" b="0" i="0" u="none" strike="noStrike" dirty="0">
                          <a:solidFill>
                            <a:srgbClr val="000000"/>
                          </a:solidFill>
                          <a:latin typeface="+mn-lt"/>
                        </a:rPr>
                        <a:t>-1.6%</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zh-CN" sz="1400" b="0" i="0" u="none" strike="noStrike">
                          <a:solidFill>
                            <a:srgbClr val="000000"/>
                          </a:solidFill>
                          <a:latin typeface="+mn-lt"/>
                        </a:rPr>
                        <a:t>0.0%</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zh-CN" sz="1400" b="0" i="0" u="none" strike="noStrike">
                          <a:solidFill>
                            <a:srgbClr val="000000"/>
                          </a:solidFill>
                          <a:latin typeface="+mn-lt"/>
                        </a:rPr>
                        <a:t>-1.7%</a:t>
                      </a:r>
                    </a:p>
                  </a:txBody>
                  <a:tcPr marL="0" marR="0" marT="0" marB="0" anchor="b">
                    <a:lnL>
                      <a:noFill/>
                    </a:lnL>
                    <a:lnR>
                      <a:noFill/>
                    </a:lnR>
                    <a:lnT>
                      <a:noFill/>
                    </a:lnT>
                    <a:lnB>
                      <a:noFill/>
                    </a:lnB>
                  </a:tcPr>
                </a:tc>
                <a:tc>
                  <a:txBody>
                    <a:bodyPr/>
                    <a:lstStyle/>
                    <a:p>
                      <a:pPr algn="ctr" fontAlgn="b"/>
                      <a:r>
                        <a:rPr lang="en-US" altLang="zh-CN" sz="1400" b="0" i="0" u="none" strike="noStrike">
                          <a:solidFill>
                            <a:srgbClr val="000000"/>
                          </a:solidFill>
                          <a:latin typeface="+mn-lt"/>
                        </a:rPr>
                        <a:t>-1.6%</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50825">
                <a:tc>
                  <a:txBody>
                    <a:bodyPr/>
                    <a:lstStyle/>
                    <a:p>
                      <a:pPr algn="l" fontAlgn="b"/>
                      <a:r>
                        <a:rPr lang="en-US" sz="1400" b="0" i="0" u="none" strike="noStrike">
                          <a:solidFill>
                            <a:srgbClr val="000000"/>
                          </a:solidFill>
                          <a:latin typeface="+mn-lt"/>
                        </a:rPr>
                        <a:t>Class F</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altLang="zh-CN" sz="1400" b="0" i="0" u="none" strike="noStrike">
                          <a:solidFill>
                            <a:srgbClr val="000000"/>
                          </a:solidFill>
                          <a:latin typeface="+mn-lt"/>
                        </a:rPr>
                        <a:t>-0.1%</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altLang="zh-CN" sz="1400" b="0" i="0" u="none" strike="noStrike">
                          <a:solidFill>
                            <a:srgbClr val="000000"/>
                          </a:solidFill>
                          <a:latin typeface="+mn-lt"/>
                        </a:rPr>
                        <a:t>-1.0%</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altLang="zh-CN" sz="1400" b="0" i="0" u="none" strike="noStrike">
                          <a:solidFill>
                            <a:srgbClr val="000000"/>
                          </a:solidFill>
                          <a:latin typeface="+mn-lt"/>
                        </a:rPr>
                        <a:t>-1.2%</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altLang="zh-CN" sz="1400" b="0" i="0" u="none" strike="noStrike" dirty="0">
                          <a:solidFill>
                            <a:srgbClr val="000000"/>
                          </a:solidFill>
                          <a:latin typeface="+mn-lt"/>
                        </a:rPr>
                        <a:t>-0.2%</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altLang="zh-CN" sz="1400" b="0" i="0" u="none" strike="noStrike">
                          <a:solidFill>
                            <a:srgbClr val="000000"/>
                          </a:solidFill>
                          <a:latin typeface="+mn-lt"/>
                        </a:rPr>
                        <a:t>-1.6%</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altLang="zh-CN" sz="1400" b="0" i="0" u="none" strike="noStrike">
                          <a:solidFill>
                            <a:srgbClr val="000000"/>
                          </a:solidFill>
                          <a:latin typeface="+mn-lt"/>
                        </a:rPr>
                        <a:t>-1.6%</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97656">
                <a:tc>
                  <a:txBody>
                    <a:bodyPr/>
                    <a:lstStyle/>
                    <a:p>
                      <a:pPr fontAlgn="auto" hangingPunct="1">
                        <a:spcBef>
                          <a:spcPts val="680"/>
                        </a:spcBef>
                        <a:spcAft>
                          <a:spcPts val="0"/>
                        </a:spcAft>
                        <a:tabLst>
                          <a:tab pos="228600" algn="l"/>
                          <a:tab pos="457200" algn="l"/>
                          <a:tab pos="685800" algn="l"/>
                          <a:tab pos="914400" algn="l"/>
                          <a:tab pos="266700" algn="l"/>
                        </a:tabLst>
                      </a:pPr>
                      <a:r>
                        <a:rPr lang="en-US" sz="1400" b="1" dirty="0" err="1" smtClean="0">
                          <a:solidFill>
                            <a:srgbClr val="000000"/>
                          </a:solidFill>
                          <a:latin typeface="+mn-lt"/>
                          <a:ea typeface="宋体"/>
                        </a:rPr>
                        <a:t>Overall_with_Class</a:t>
                      </a:r>
                      <a:r>
                        <a:rPr lang="en-US" sz="1400" b="1" baseline="0" dirty="0" smtClean="0">
                          <a:solidFill>
                            <a:srgbClr val="000000"/>
                          </a:solidFill>
                          <a:latin typeface="+mn-lt"/>
                          <a:ea typeface="宋体"/>
                        </a:rPr>
                        <a:t> F</a:t>
                      </a:r>
                      <a:endParaRPr lang="zh-CN" sz="1400" dirty="0">
                        <a:latin typeface="+mn-lt"/>
                        <a:ea typeface="宋体"/>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zh-CN" sz="1400" b="0" i="0" u="none" strike="noStrike" dirty="0">
                          <a:solidFill>
                            <a:srgbClr val="000000"/>
                          </a:solidFill>
                          <a:latin typeface="+mn-lt"/>
                        </a:rPr>
                        <a:t>0.0%</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zh-CN" sz="1400" b="0" i="0" u="none" strike="noStrike" dirty="0">
                          <a:solidFill>
                            <a:srgbClr val="000000"/>
                          </a:solidFill>
                          <a:latin typeface="+mn-lt"/>
                        </a:rPr>
                        <a:t>-1.1%</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zh-CN" sz="1400" b="0" i="0" u="none" strike="noStrike" dirty="0">
                          <a:solidFill>
                            <a:srgbClr val="000000"/>
                          </a:solidFill>
                          <a:latin typeface="+mn-lt"/>
                        </a:rPr>
                        <a:t>-1.0%</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zh-CN" sz="1400" b="0" i="0" u="none" strike="noStrike">
                          <a:solidFill>
                            <a:srgbClr val="000000"/>
                          </a:solidFill>
                          <a:latin typeface="+mn-lt"/>
                        </a:rPr>
                        <a:t>0.0%</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zh-CN" sz="1400" b="0" i="0" u="none" strike="noStrike">
                          <a:solidFill>
                            <a:srgbClr val="000000"/>
                          </a:solidFill>
                          <a:latin typeface="+mn-lt"/>
                        </a:rPr>
                        <a:t>-1.4%</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zh-CN" sz="1400" b="0" i="0" u="none" strike="noStrike">
                          <a:solidFill>
                            <a:srgbClr val="000000"/>
                          </a:solidFill>
                          <a:latin typeface="+mn-lt"/>
                        </a:rPr>
                        <a:t>-1.3%</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360040">
                <a:tc>
                  <a:txBody>
                    <a:bodyPr/>
                    <a:lstStyle/>
                    <a:p>
                      <a:pPr marL="0" algn="l" defTabSz="914400" rtl="0" eaLnBrk="1" fontAlgn="auto" latinLnBrk="0" hangingPunct="1">
                        <a:spcBef>
                          <a:spcPts val="680"/>
                        </a:spcBef>
                        <a:spcAft>
                          <a:spcPts val="0"/>
                        </a:spcAft>
                        <a:tabLst>
                          <a:tab pos="228600" algn="l"/>
                          <a:tab pos="457200" algn="l"/>
                          <a:tab pos="685800" algn="l"/>
                          <a:tab pos="914400" algn="l"/>
                          <a:tab pos="266700" algn="l"/>
                        </a:tabLst>
                      </a:pPr>
                      <a:r>
                        <a:rPr lang="en-US" altLang="zh-CN" sz="1400" b="1" kern="1200" dirty="0" err="1" smtClean="0">
                          <a:solidFill>
                            <a:srgbClr val="000000"/>
                          </a:solidFill>
                          <a:latin typeface="+mn-lt"/>
                          <a:ea typeface="宋体"/>
                          <a:cs typeface="+mn-cs"/>
                        </a:rPr>
                        <a:t>Overall_without_Class</a:t>
                      </a:r>
                      <a:r>
                        <a:rPr lang="en-US" altLang="zh-CN" sz="1400" b="1" kern="1200" dirty="0" smtClean="0">
                          <a:solidFill>
                            <a:srgbClr val="000000"/>
                          </a:solidFill>
                          <a:latin typeface="+mn-lt"/>
                          <a:ea typeface="宋体"/>
                          <a:cs typeface="+mn-cs"/>
                        </a:rPr>
                        <a:t> F</a:t>
                      </a:r>
                      <a:endParaRPr lang="zh-CN" altLang="zh-CN" sz="1400" b="1" kern="1200" dirty="0" smtClean="0">
                        <a:solidFill>
                          <a:srgbClr val="000000"/>
                        </a:solidFill>
                        <a:latin typeface="+mn-lt"/>
                        <a:ea typeface="宋体"/>
                        <a:cs typeface="+mn-cs"/>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algn="ctr" defTabSz="914400" rtl="0" eaLnBrk="1" fontAlgn="b" latinLnBrk="0" hangingPunct="1"/>
                      <a:r>
                        <a:rPr lang="en-US" altLang="zh-CN" sz="1400" b="0" i="0" u="none" strike="noStrike" kern="1200">
                          <a:solidFill>
                            <a:srgbClr val="000000"/>
                          </a:solidFill>
                          <a:latin typeface="+mn-lt"/>
                          <a:ea typeface="+mn-ea"/>
                          <a:cs typeface="+mn-cs"/>
                        </a:rPr>
                        <a:t>0.0%</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marL="0" algn="ctr" defTabSz="914400" rtl="0" eaLnBrk="1" fontAlgn="b" latinLnBrk="0" hangingPunct="1"/>
                      <a:r>
                        <a:rPr lang="en-US" altLang="zh-CN" sz="1400" b="0" i="0" u="none" strike="noStrike" kern="1200">
                          <a:solidFill>
                            <a:srgbClr val="000000"/>
                          </a:solidFill>
                          <a:latin typeface="+mn-lt"/>
                          <a:ea typeface="+mn-ea"/>
                          <a:cs typeface="+mn-cs"/>
                        </a:rPr>
                        <a:t>-1.1%</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algn="ctr" defTabSz="914400" rtl="0" eaLnBrk="1" fontAlgn="b" latinLnBrk="0" hangingPunct="1"/>
                      <a:r>
                        <a:rPr lang="en-US" altLang="zh-CN" sz="1400" b="0" i="0" u="none" strike="noStrike" kern="1200" dirty="0">
                          <a:solidFill>
                            <a:srgbClr val="000000"/>
                          </a:solidFill>
                          <a:latin typeface="+mn-lt"/>
                          <a:ea typeface="+mn-ea"/>
                          <a:cs typeface="+mn-cs"/>
                        </a:rPr>
                        <a:t>-</a:t>
                      </a:r>
                      <a:r>
                        <a:rPr lang="en-US" altLang="zh-CN" sz="1400" b="0" i="0" u="none" strike="noStrike" kern="1200" dirty="0" smtClean="0">
                          <a:solidFill>
                            <a:srgbClr val="000000"/>
                          </a:solidFill>
                          <a:latin typeface="+mn-lt"/>
                          <a:ea typeface="+mn-ea"/>
                          <a:cs typeface="+mn-cs"/>
                        </a:rPr>
                        <a:t>1.0%</a:t>
                      </a:r>
                      <a:endParaRPr lang="en-US" altLang="zh-CN" sz="1400" b="0" i="0" u="none" strike="noStrike" kern="1200" dirty="0">
                        <a:solidFill>
                          <a:srgbClr val="000000"/>
                        </a:solidFill>
                        <a:latin typeface="+mn-lt"/>
                        <a:ea typeface="+mn-ea"/>
                        <a:cs typeface="+mn-cs"/>
                      </a:endParaRP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algn="ctr" defTabSz="914400" rtl="0" eaLnBrk="1" fontAlgn="b" latinLnBrk="0" hangingPunct="1"/>
                      <a:r>
                        <a:rPr lang="en-US" altLang="zh-CN" sz="1400" b="0" i="0" u="none" strike="noStrike" kern="1200" dirty="0">
                          <a:solidFill>
                            <a:srgbClr val="000000"/>
                          </a:solidFill>
                          <a:latin typeface="+mn-lt"/>
                          <a:ea typeface="+mn-ea"/>
                          <a:cs typeface="+mn-cs"/>
                        </a:rPr>
                        <a:t>0.0%</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marL="0" algn="ctr" defTabSz="914400" rtl="0" eaLnBrk="1" fontAlgn="b" latinLnBrk="0" hangingPunct="1"/>
                      <a:r>
                        <a:rPr lang="en-US" altLang="zh-CN" sz="1400" b="0" i="0" u="none" strike="noStrike" kern="1200">
                          <a:solidFill>
                            <a:srgbClr val="000000"/>
                          </a:solidFill>
                          <a:latin typeface="+mn-lt"/>
                          <a:ea typeface="+mn-ea"/>
                          <a:cs typeface="+mn-cs"/>
                        </a:rPr>
                        <a:t>-1.4%</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algn="ctr" defTabSz="914400" rtl="0" eaLnBrk="1" fontAlgn="b" latinLnBrk="0" hangingPunct="1"/>
                      <a:r>
                        <a:rPr lang="en-US" altLang="zh-CN" sz="1400" b="0" i="0" u="none" strike="noStrike" kern="1200">
                          <a:solidFill>
                            <a:srgbClr val="000000"/>
                          </a:solidFill>
                          <a:latin typeface="+mn-lt"/>
                          <a:ea typeface="+mn-ea"/>
                          <a:cs typeface="+mn-cs"/>
                        </a:rPr>
                        <a:t>-1.3%</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50825">
                <a:tc>
                  <a:txBody>
                    <a:bodyPr/>
                    <a:lstStyle/>
                    <a:p>
                      <a:pPr algn="l" fontAlgn="b"/>
                      <a:r>
                        <a:rPr lang="en-US" sz="1400" b="0" i="0" u="none" strike="noStrike">
                          <a:solidFill>
                            <a:srgbClr val="000000"/>
                          </a:solidFill>
                          <a:latin typeface="+mn-lt"/>
                        </a:rPr>
                        <a:t>Enc Time[%]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altLang="zh-CN" sz="1400" b="0" i="0" u="none" strike="noStrike">
                          <a:solidFill>
                            <a:srgbClr val="000000"/>
                          </a:solidFill>
                          <a:latin typeface="+mn-lt"/>
                        </a:rPr>
                        <a:t>101%</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zh-CN" altLang="en-US"/>
                    </a:p>
                  </a:txBody>
                  <a:tcPr/>
                </a:tc>
                <a:tc hMerge="1">
                  <a:txBody>
                    <a:bodyPr/>
                    <a:lstStyle/>
                    <a:p>
                      <a:endParaRPr lang="zh-CN" altLang="en-US"/>
                    </a:p>
                  </a:txBody>
                  <a:tcPr/>
                </a:tc>
                <a:tc gridSpan="3">
                  <a:txBody>
                    <a:bodyPr/>
                    <a:lstStyle/>
                    <a:p>
                      <a:pPr algn="ctr" fontAlgn="b"/>
                      <a:r>
                        <a:rPr lang="en-US" altLang="zh-CN" sz="1400" b="0" i="0" u="none" strike="noStrike" dirty="0">
                          <a:solidFill>
                            <a:srgbClr val="000000"/>
                          </a:solidFill>
                          <a:latin typeface="+mn-lt"/>
                        </a:rPr>
                        <a:t>101%</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zh-CN" altLang="en-US"/>
                    </a:p>
                  </a:txBody>
                  <a:tcPr/>
                </a:tc>
                <a:tc hMerge="1">
                  <a:txBody>
                    <a:bodyPr/>
                    <a:lstStyle/>
                    <a:p>
                      <a:endParaRPr lang="zh-CN" altLang="en-US"/>
                    </a:p>
                  </a:txBody>
                  <a:tcPr/>
                </a:tc>
              </a:tr>
              <a:tr h="250825">
                <a:tc>
                  <a:txBody>
                    <a:bodyPr/>
                    <a:lstStyle/>
                    <a:p>
                      <a:pPr algn="l" fontAlgn="b"/>
                      <a:r>
                        <a:rPr lang="en-US" sz="1400" b="0" i="0" u="none" strike="noStrike">
                          <a:solidFill>
                            <a:srgbClr val="000000"/>
                          </a:solidFill>
                          <a:latin typeface="+mn-lt"/>
                        </a:rPr>
                        <a:t>Dec Time[%]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altLang="zh-CN" sz="1400" b="0" i="0" u="none" strike="noStrike">
                          <a:solidFill>
                            <a:srgbClr val="000000"/>
                          </a:solidFill>
                          <a:latin typeface="+mn-lt"/>
                        </a:rPr>
                        <a:t>101%</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gridSpan="3">
                  <a:txBody>
                    <a:bodyPr/>
                    <a:lstStyle/>
                    <a:p>
                      <a:pPr algn="ctr" fontAlgn="b"/>
                      <a:r>
                        <a:rPr lang="en-US" altLang="zh-CN" sz="1400" b="0" i="0" u="none" strike="noStrike" dirty="0">
                          <a:solidFill>
                            <a:srgbClr val="000000"/>
                          </a:solidFill>
                          <a:latin typeface="+mn-lt"/>
                        </a:rPr>
                        <a:t>102%</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r>
            </a:tbl>
          </a:graphicData>
        </a:graphic>
      </p:graphicFrame>
      <p:sp>
        <p:nvSpPr>
          <p:cNvPr id="5" name="矩形 4"/>
          <p:cNvSpPr/>
          <p:nvPr/>
        </p:nvSpPr>
        <p:spPr>
          <a:xfrm>
            <a:off x="755576" y="5157192"/>
            <a:ext cx="7056784" cy="369332"/>
          </a:xfrm>
          <a:prstGeom prst="rect">
            <a:avLst/>
          </a:prstGeom>
        </p:spPr>
        <p:txBody>
          <a:bodyPr wrap="square">
            <a:spAutoFit/>
          </a:bodyPr>
          <a:lstStyle/>
          <a:p>
            <a:r>
              <a:rPr lang="en-US" altLang="zh-CN" dirty="0" smtClean="0"/>
              <a:t>Thanks Samsung for the crosschecking efforts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Conclusions</a:t>
            </a:r>
            <a:endParaRPr lang="zh-CN" altLang="en-US" dirty="0"/>
          </a:p>
        </p:txBody>
      </p:sp>
      <p:sp>
        <p:nvSpPr>
          <p:cNvPr id="3" name="内容占位符 2"/>
          <p:cNvSpPr>
            <a:spLocks noGrp="1"/>
          </p:cNvSpPr>
          <p:nvPr>
            <p:ph idx="1"/>
          </p:nvPr>
        </p:nvSpPr>
        <p:spPr/>
        <p:txBody>
          <a:bodyPr/>
          <a:lstStyle/>
          <a:p>
            <a:r>
              <a:rPr lang="en-US" altLang="zh-CN" sz="2000" dirty="0" smtClean="0"/>
              <a:t>Coding gain of 1% ~ 2% for </a:t>
            </a:r>
            <a:r>
              <a:rPr lang="en-US" altLang="zh-CN" sz="2000" dirty="0" err="1" smtClean="0"/>
              <a:t>chroma</a:t>
            </a:r>
            <a:r>
              <a:rPr lang="en-US" altLang="zh-CN" sz="2000" dirty="0" smtClean="0"/>
              <a:t> components</a:t>
            </a:r>
          </a:p>
          <a:p>
            <a:r>
              <a:rPr lang="en-US" altLang="zh-CN" sz="2000" dirty="0" smtClean="0"/>
              <a:t>No additional complexity</a:t>
            </a:r>
          </a:p>
          <a:p>
            <a:pPr lvl="1"/>
            <a:r>
              <a:rPr lang="en-US" altLang="zh-CN" sz="1800" dirty="0" smtClean="0"/>
              <a:t>The number of candidate modes are the same as in HM4.0</a:t>
            </a:r>
          </a:p>
          <a:p>
            <a:pPr lvl="1"/>
            <a:r>
              <a:rPr lang="en-US" altLang="zh-CN" sz="1800" dirty="0" smtClean="0"/>
              <a:t>The proposed SDM mode re-uses the same coding modules of SDIP for </a:t>
            </a:r>
            <a:r>
              <a:rPr lang="en-US" altLang="zh-CN" sz="1800" dirty="0" err="1" smtClean="0"/>
              <a:t>luma</a:t>
            </a:r>
            <a:r>
              <a:rPr lang="en-US" altLang="zh-CN" sz="1800" dirty="0" smtClean="0"/>
              <a:t> component</a:t>
            </a:r>
          </a:p>
          <a:p>
            <a:r>
              <a:rPr lang="en-US" altLang="zh-CN" sz="2000" dirty="0" smtClean="0"/>
              <a:t>We recommend adopting this method </a:t>
            </a:r>
            <a:r>
              <a:rPr lang="en-US" altLang="zh-CN" sz="2000" dirty="0" smtClean="0"/>
              <a:t>together with </a:t>
            </a:r>
            <a:r>
              <a:rPr lang="en-US" altLang="zh-CN" sz="2000" smtClean="0"/>
              <a:t>SDIP in </a:t>
            </a:r>
            <a:r>
              <a:rPr lang="en-US" altLang="zh-CN" sz="2000" dirty="0" smtClean="0"/>
              <a:t>next version of HEVC </a:t>
            </a:r>
            <a:r>
              <a:rPr lang="en-US" altLang="zh-CN" sz="2000" smtClean="0"/>
              <a:t>Test </a:t>
            </a:r>
            <a:r>
              <a:rPr lang="en-US" altLang="zh-CN" sz="2000" smtClean="0"/>
              <a:t>Model.</a:t>
            </a:r>
            <a:endParaRPr lang="zh-CN" altLang="en-US" sz="20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ChangeArrowheads="1"/>
          </p:cNvSpPr>
          <p:nvPr/>
        </p:nvSpPr>
        <p:spPr bwMode="auto">
          <a:xfrm>
            <a:off x="0" y="0"/>
            <a:ext cx="9144000" cy="6858000"/>
          </a:xfrm>
          <a:prstGeom prst="rect">
            <a:avLst/>
          </a:prstGeom>
          <a:solidFill>
            <a:srgbClr val="990000"/>
          </a:solidFill>
          <a:ln w="9525">
            <a:noFill/>
            <a:miter lim="800000"/>
            <a:headEnd/>
            <a:tailEnd/>
          </a:ln>
        </p:spPr>
        <p:txBody>
          <a:bodyPr wrap="none" anchor="ctr"/>
          <a:lstStyle/>
          <a:p>
            <a:endParaRPr lang="zh-CN" altLang="en-US"/>
          </a:p>
        </p:txBody>
      </p:sp>
      <p:sp>
        <p:nvSpPr>
          <p:cNvPr id="13315" name="Text Box 3"/>
          <p:cNvSpPr txBox="1">
            <a:spLocks noChangeArrowheads="1"/>
          </p:cNvSpPr>
          <p:nvPr/>
        </p:nvSpPr>
        <p:spPr bwMode="auto">
          <a:xfrm>
            <a:off x="3236913" y="2132013"/>
            <a:ext cx="2632075" cy="692150"/>
          </a:xfrm>
          <a:prstGeom prst="rect">
            <a:avLst/>
          </a:prstGeom>
          <a:noFill/>
          <a:ln w="9525">
            <a:noFill/>
            <a:miter lim="800000"/>
            <a:headEnd/>
            <a:tailEnd/>
          </a:ln>
        </p:spPr>
        <p:txBody>
          <a:bodyPr wrap="none" lIns="78309" tIns="39153" rIns="78309" bIns="39153">
            <a:spAutoFit/>
          </a:bodyPr>
          <a:lstStyle/>
          <a:p>
            <a:pPr defTabSz="784225" eaLnBrk="0" hangingPunct="0"/>
            <a:r>
              <a:rPr lang="en-US" altLang="zh-CN" sz="4000">
                <a:solidFill>
                  <a:schemeClr val="bg1"/>
                </a:solidFill>
                <a:latin typeface="FrutigerNext LT Medium" pitchFamily="34" charset="0"/>
                <a:ea typeface="ＭＳ Ｐゴシック" pitchFamily="34" charset="-128"/>
              </a:rPr>
              <a:t>Thank You</a:t>
            </a:r>
            <a:endParaRPr lang="en-US" altLang="zh-CN" sz="4000">
              <a:latin typeface="FrutigerNext LT Medium" pitchFamily="34" charset="0"/>
              <a:ea typeface="ＭＳ Ｐゴシック" pitchFamily="34" charset="-128"/>
            </a:endParaRPr>
          </a:p>
        </p:txBody>
      </p:sp>
      <p:sp>
        <p:nvSpPr>
          <p:cNvPr id="13316" name="Text Box 4"/>
          <p:cNvSpPr txBox="1">
            <a:spLocks noChangeArrowheads="1"/>
          </p:cNvSpPr>
          <p:nvPr/>
        </p:nvSpPr>
        <p:spPr bwMode="auto">
          <a:xfrm>
            <a:off x="3460750" y="3330575"/>
            <a:ext cx="2171700" cy="392113"/>
          </a:xfrm>
          <a:prstGeom prst="rect">
            <a:avLst/>
          </a:prstGeom>
          <a:noFill/>
          <a:ln w="9525">
            <a:noFill/>
            <a:miter lim="800000"/>
            <a:headEnd/>
            <a:tailEnd/>
          </a:ln>
        </p:spPr>
        <p:txBody>
          <a:bodyPr wrap="none" lIns="78309" tIns="39153" rIns="78309" bIns="39153">
            <a:spAutoFit/>
          </a:bodyPr>
          <a:lstStyle/>
          <a:p>
            <a:pPr defTabSz="784225" eaLnBrk="0" hangingPunct="0"/>
            <a:r>
              <a:rPr lang="en-US" altLang="zh-CN" sz="2100">
                <a:solidFill>
                  <a:schemeClr val="bg1"/>
                </a:solidFill>
                <a:latin typeface="FrutigerNext LT Regular" charset="0"/>
                <a:ea typeface="ＭＳ Ｐゴシック" pitchFamily="34" charset="-128"/>
              </a:rPr>
              <a:t>www.huawei.com</a:t>
            </a:r>
            <a:endParaRPr lang="en-US" altLang="zh-CN" sz="4000">
              <a:latin typeface="FrutigerNext LT Regular" charset="0"/>
              <a:ea typeface="ＭＳ Ｐゴシック" pitchFamily="34" charset="-128"/>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主题1">
  <a:themeElements>
    <a:clrScheme name="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自定义设计方案">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自定义设计方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自定义设计方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自定义设计方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自定义设计方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自定义设计方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自定义设计方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自定义设计方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自定义设计方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自定义设计方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自定义设计方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自定义设计方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主题1">
  <a:themeElements>
    <a:clrScheme name="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自定义设计方案">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自定义设计方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自定义设计方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自定义设计方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自定义设计方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自定义设计方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自定义设计方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自定义设计方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自定义设计方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自定义设计方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自定义设计方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自定义设计方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主题1">
  <a:themeElements>
    <a:clrScheme name="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自定义设计方案">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自定义设计方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自定义设计方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自定义设计方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自定义设计方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自定义设计方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自定义设计方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自定义设计方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自定义设计方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自定义设计方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自定义设计方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自定义设计方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3_主题1">
  <a:themeElements>
    <a:clrScheme name="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自定义设计方案">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自定义设计方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自定义设计方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自定义设计方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自定义设计方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自定义设计方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自定义设计方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自定义设计方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自定义设计方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自定义设计方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自定义设计方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自定义设计方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4_主题1">
  <a:themeElements>
    <a:clrScheme name="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自定义设计方案">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自定义设计方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自定义设计方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自定义设计方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自定义设计方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自定义设计方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自定义设计方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自定义设计方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自定义设计方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自定义设计方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自定义设计方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自定义设计方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主题1</Template>
  <TotalTime>84</TotalTime>
  <Words>729</Words>
  <Application>Microsoft Office PowerPoint</Application>
  <PresentationFormat>全屏显示(4:3)</PresentationFormat>
  <Paragraphs>219</Paragraphs>
  <Slides>9</Slides>
  <Notes>1</Notes>
  <HiddenSlides>0</HiddenSlides>
  <MMClips>0</MMClips>
  <ScaleCrop>false</ScaleCrop>
  <HeadingPairs>
    <vt:vector size="6" baseType="variant">
      <vt:variant>
        <vt:lpstr>主题</vt:lpstr>
      </vt:variant>
      <vt:variant>
        <vt:i4>5</vt:i4>
      </vt:variant>
      <vt:variant>
        <vt:lpstr>嵌入 OLE 服务器</vt:lpstr>
      </vt:variant>
      <vt:variant>
        <vt:i4>1</vt:i4>
      </vt:variant>
      <vt:variant>
        <vt:lpstr>幻灯片标题</vt:lpstr>
      </vt:variant>
      <vt:variant>
        <vt:i4>9</vt:i4>
      </vt:variant>
    </vt:vector>
  </HeadingPairs>
  <TitlesOfParts>
    <vt:vector size="15" baseType="lpstr">
      <vt:lpstr>主题1</vt:lpstr>
      <vt:lpstr>1_主题1</vt:lpstr>
      <vt:lpstr>2_主题1</vt:lpstr>
      <vt:lpstr>3_主题1</vt:lpstr>
      <vt:lpstr>4_主题1</vt:lpstr>
      <vt:lpstr>Visio</vt:lpstr>
      <vt:lpstr>幻灯片 1</vt:lpstr>
      <vt:lpstr>Proposal Scheme</vt:lpstr>
      <vt:lpstr>DM1 &amp; DM2 mode</vt:lpstr>
      <vt:lpstr>SDM mode</vt:lpstr>
      <vt:lpstr>Chroma prediction mode</vt:lpstr>
      <vt:lpstr>Simulations &amp; Results</vt:lpstr>
      <vt:lpstr>Simulations &amp; Results</vt:lpstr>
      <vt:lpstr>Conclusions</vt:lpstr>
      <vt:lpstr>幻灯片 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Haitao Yang(haitao)</dc:creator>
  <cp:lastModifiedBy>Haitao Yang(haitao)</cp:lastModifiedBy>
  <cp:revision>34</cp:revision>
  <dcterms:modified xsi:type="dcterms:W3CDTF">2011-11-21T11:55:04Z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sflag">
    <vt:lpwstr>1321872775</vt:lpwstr>
  </property>
</Properties>
</file>