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65" r:id="rId2"/>
    <p:sldId id="271" r:id="rId3"/>
    <p:sldId id="320" r:id="rId4"/>
    <p:sldId id="322" r:id="rId5"/>
    <p:sldId id="340" r:id="rId6"/>
    <p:sldId id="351" r:id="rId7"/>
    <p:sldId id="355" r:id="rId8"/>
  </p:sldIdLst>
  <p:sldSz cx="9144000" cy="6858000" type="screen4x3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59" autoAdjust="0"/>
  </p:normalViewPr>
  <p:slideViewPr>
    <p:cSldViewPr>
      <p:cViewPr>
        <p:scale>
          <a:sx n="100" d="100"/>
          <a:sy n="100" d="100"/>
        </p:scale>
        <p:origin x="-1860" y="-138"/>
      </p:cViewPr>
      <p:guideLst>
        <p:guide orient="horz" pos="3475"/>
        <p:guide orient="horz" pos="1298"/>
        <p:guide pos="567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705"/>
            <a:ext cx="543877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218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0218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728A32-31EB-4CAE-8C50-A4A9680F2B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26915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92000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C51BC1-B623-4570-98B6-7190478ACD47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7454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3807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3807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728A32-31EB-4CAE-8C50-A4A9680F2B8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3807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0"/>
            <a:ext cx="381000" cy="6858000"/>
            <a:chOff x="0" y="0"/>
            <a:chExt cx="240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7" name="Rectangle 5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8" name="Rectangle 6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9" name="Rectangle 7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0" name="Rectangle 8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1" name="Rectangle 9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2" name="Rectangle 10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3" name="Rectangle 11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4" name="Rectangle 12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5" name="Rectangle 13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" name="Rectangle 15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" name="Rectangle 16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" name="Rectangle 17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" name="Rectangle 18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" name="Rectangle 19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" name="Rectangle 20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" name="Rectangle 21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" name="Rectangle 22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" name="Rectangle 23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" name="Rectangle 25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" name="Rectangle 26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" name="Rectangle 27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" name="Rectangle 28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" name="Rectangle 30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" name="Rectangle 31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" name="Rectangle 32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" name="Rectangle 33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" name="Rectangle 34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" name="Rectangle 35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" name="Rectangle 36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" name="Rectangle 37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" name="Rectangle 38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" name="Rectangle 39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" name="Rectangle 40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" name="Rectangle 41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" name="Rectangle 42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" name="Rectangle 43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44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156" name="Rectangle 45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7" name="Rectangle 46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8" name="Rectangle 47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9" name="Rectangle 48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0" name="Rectangle 49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1" name="Rectangle 50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2" name="Rectangle 51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3" name="Rectangle 52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4" name="Rectangle 53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5" name="Rectangle 54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6" name="Rectangle 55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7" name="Rectangle 56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8" name="Rectangle 57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9" name="Rectangle 58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0" name="Rectangle 59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1" name="Rectangle 60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2" name="Rectangle 61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3" name="Rectangle 62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4" name="Rectangle 63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5" name="Rectangle 64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6" name="Rectangle 65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7" name="Rectangle 66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8" name="Rectangle 67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9" name="Rectangle 68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0" name="Rectangle 69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1" name="Rectangle 70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2" name="Rectangle 71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3" name="Rectangle 72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4" name="Rectangle 73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5" name="Rectangle 74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6" name="Rectangle 75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7" name="Rectangle 76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8" name="Rectangle 77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9" name="Rectangle 78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0" name="Rectangle 79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1" name="Rectangle 80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2" name="Rectangle 81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3" name="Rectangle 82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4" name="Rectangle 83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5" name="Rectangle 84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85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116" name="Rectangle 8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7" name="Rectangle 8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8" name="Rectangle 8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9" name="Rectangle 8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0" name="Rectangle 9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1" name="Rectangle 9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2" name="Rectangle 9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3" name="Rectangle 9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4" name="Rectangle 9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5" name="Rectangle 9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6" name="Rectangle 9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7" name="Rectangle 9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8" name="Rectangle 9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9" name="Rectangle 9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0" name="Rectangle 10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1" name="Rectangle 10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2" name="Rectangle 10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3" name="Rectangle 10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4" name="Rectangle 10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5" name="Rectangle 10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6" name="Rectangle 10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7" name="Rectangle 10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8" name="Rectangle 10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9" name="Rectangle 10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0" name="Rectangle 11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1" name="Rectangle 11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2" name="Rectangle 11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" name="Rectangle 11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4" name="Rectangle 11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5" name="Rectangle 11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6" name="Rectangle 11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7" name="Rectangle 11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8" name="Rectangle 11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9" name="Rectangle 11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0" name="Rectangle 12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1" name="Rectangle 12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2" name="Rectangle 12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" name="Rectangle 12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4" name="Rectangle 12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5" name="Rectangle 12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126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76" name="Rectangle 12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7" name="Rectangle 12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8" name="Rectangle 12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9" name="Rectangle 13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0" name="Rectangle 13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1" name="Rectangle 13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2" name="Rectangle 13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3" name="Rectangle 13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4" name="Rectangle 13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5" name="Rectangle 13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6" name="Rectangle 13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7" name="Rectangle 13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8" name="Rectangle 13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9" name="Rectangle 14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0" name="Rectangle 14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1" name="Rectangle 14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2" name="Rectangle 14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3" name="Rectangle 14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4" name="Rectangle 14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5" name="Rectangle 14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6" name="Rectangle 14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7" name="Rectangle 14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8" name="Rectangle 14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9" name="Rectangle 15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0" name="Rectangle 15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1" name="Rectangle 15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2" name="Rectangle 15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3" name="Rectangle 15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4" name="Rectangle 15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5" name="Rectangle 15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6" name="Rectangle 15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7" name="Rectangle 15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8" name="Rectangle 15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9" name="Rectangle 16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0" name="Rectangle 16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1" name="Rectangle 16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2" name="Rectangle 16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3" name="Rectangle 16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4" name="Rectangle 16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5" name="Rectangle 16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9" name="Group 167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36" name="Rectangle 168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Rectangle 169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Rectangle 170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Rectangle 171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Rectangle 172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Rectangle 173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Rectangle 174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Rectangle 175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Rectangle 176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Rectangle 177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Rectangle 178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Rectangle 179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Rectangle 180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Rectangle 181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Rectangle 182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Rectangle 183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Rectangle 184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Rectangle 185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Rectangle 186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Rectangle 187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6" name="Rectangle 188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Rectangle 189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Rectangle 190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Rectangle 191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Rectangle 192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Rectangle 193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Rectangle 194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Rectangle 195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Rectangle 196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Rectangle 197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Rectangle 198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7" name="Rectangle 199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8" name="Rectangle 200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9" name="Rectangle 201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0" name="Rectangle 202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1" name="Rectangle 203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2" name="Rectangle 204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3" name="Rectangle 205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4" name="Rectangle 206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5" name="Rectangle 207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" name="Group 208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11" name="Rectangle 209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Rectangle 210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Rectangle 211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Rectangle 212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Rectangle 213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" name="Rectangle 214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" name="Rectangle 215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" name="Rectangle 216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" name="Rectangle 217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" name="Rectangle 218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" name="Rectangle 219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Rectangle 220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Rectangle 221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Rectangle 222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Rectangle 223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Rectangle 224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Rectangle 225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Rectangle 226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Rectangle 227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Rectangle 228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Rectangle 229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Rectangle 230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Rectangle 231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Rectangle 232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Rectangle 233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236" name="Group 234"/>
          <p:cNvGrpSpPr>
            <a:grpSpLocks/>
          </p:cNvGrpSpPr>
          <p:nvPr/>
        </p:nvGrpSpPr>
        <p:grpSpPr bwMode="auto">
          <a:xfrm>
            <a:off x="0" y="0"/>
            <a:ext cx="381000" cy="6858000"/>
            <a:chOff x="0" y="0"/>
            <a:chExt cx="240" cy="4320"/>
          </a:xfrm>
        </p:grpSpPr>
        <p:grpSp>
          <p:nvGrpSpPr>
            <p:cNvPr id="237" name="Group 235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428" name="Rectangle 23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9" name="Rectangle 23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0" name="Rectangle 23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1" name="Rectangle 23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2" name="Rectangle 24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3" name="Rectangle 24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4" name="Rectangle 24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5" name="Rectangle 24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6" name="Rectangle 24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7" name="Rectangle 24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8" name="Rectangle 24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9" name="Rectangle 24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0" name="Rectangle 24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1" name="Rectangle 24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2" name="Rectangle 25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3" name="Rectangle 25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4" name="Rectangle 25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5" name="Rectangle 25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6" name="Rectangle 25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7" name="Rectangle 25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8" name="Rectangle 25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9" name="Rectangle 25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0" name="Rectangle 25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1" name="Rectangle 25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2" name="Rectangle 26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3" name="Rectangle 26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4" name="Rectangle 26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5" name="Rectangle 26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6" name="Rectangle 26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7" name="Rectangle 26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8" name="Rectangle 26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9" name="Rectangle 26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" name="Rectangle 26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" name="Rectangle 26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2" name="Rectangle 27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3" name="Rectangle 27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4" name="Rectangle 27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5" name="Rectangle 27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6" name="Rectangle 27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7" name="Rectangle 27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38" name="Group 276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388" name="Rectangle 27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9" name="Rectangle 27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0" name="Rectangle 27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1" name="Rectangle 28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2" name="Rectangle 28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3" name="Rectangle 28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4" name="Rectangle 28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5" name="Rectangle 28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6" name="Rectangle 28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7" name="Rectangle 28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8" name="Rectangle 28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9" name="Rectangle 28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0" name="Rectangle 28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1" name="Rectangle 29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2" name="Rectangle 29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3" name="Rectangle 29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4" name="Rectangle 29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5" name="Rectangle 29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6" name="Rectangle 29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7" name="Rectangle 29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8" name="Rectangle 29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9" name="Rectangle 29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" name="Rectangle 29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" name="Rectangle 30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" name="Rectangle 30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" name="Rectangle 30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" name="Rectangle 30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" name="Rectangle 30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6" name="Rectangle 30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7" name="Rectangle 30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8" name="Rectangle 30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9" name="Rectangle 30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0" name="Rectangle 30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1" name="Rectangle 31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2" name="Rectangle 31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3" name="Rectangle 31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4" name="Rectangle 31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5" name="Rectangle 31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6" name="Rectangle 31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7" name="Rectangle 31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39" name="Group 317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348" name="Rectangle 318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" name="Rectangle 319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" name="Rectangle 320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" name="Rectangle 321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" name="Rectangle 322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" name="Rectangle 323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4" name="Rectangle 324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5" name="Rectangle 325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6" name="Rectangle 326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7" name="Rectangle 327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8" name="Rectangle 328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9" name="Rectangle 329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0" name="Rectangle 330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1" name="Rectangle 331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2" name="Rectangle 332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3" name="Rectangle 333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4" name="Rectangle 334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5" name="Rectangle 335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6" name="Rectangle 336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7" name="Rectangle 337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8" name="Rectangle 338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9" name="Rectangle 339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0" name="Rectangle 340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1" name="Rectangle 341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2" name="Rectangle 342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3" name="Rectangle 343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4" name="Rectangle 344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5" name="Rectangle 345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6" name="Rectangle 346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7" name="Rectangle 347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8" name="Rectangle 348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9" name="Rectangle 349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0" name="Rectangle 350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1" name="Rectangle 351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2" name="Rectangle 352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3" name="Rectangle 353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4" name="Rectangle 354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5" name="Rectangle 355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6" name="Rectangle 356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7" name="Rectangle 357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0" name="Group 358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308" name="Rectangle 359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" name="Rectangle 360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" name="Rectangle 361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" name="Rectangle 362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" name="Rectangle 363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" name="Rectangle 364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" name="Rectangle 365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" name="Rectangle 366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" name="Rectangle 367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" name="Rectangle 368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" name="Rectangle 369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" name="Rectangle 370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" name="Rectangle 371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" name="Rectangle 372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" name="Rectangle 373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" name="Rectangle 374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" name="Rectangle 375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" name="Rectangle 376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" name="Rectangle 377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" name="Rectangle 378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" name="Rectangle 379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" name="Rectangle 380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" name="Rectangle 381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" name="Rectangle 382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" name="Rectangle 383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" name="Rectangle 384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" name="Rectangle 385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" name="Rectangle 386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" name="Rectangle 387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" name="Rectangle 388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" name="Rectangle 389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" name="Rectangle 390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" name="Rectangle 391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" name="Rectangle 392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" name="Rectangle 393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" name="Rectangle 394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" name="Rectangle 395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" name="Rectangle 396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" name="Rectangle 397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" name="Rectangle 398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1" name="Group 399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268" name="Rectangle 400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9" name="Rectangle 401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0" name="Rectangle 402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1" name="Rectangle 403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2" name="Rectangle 404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3" name="Rectangle 405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4" name="Rectangle 406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5" name="Rectangle 407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6" name="Rectangle 408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7" name="Rectangle 409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8" name="Rectangle 410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9" name="Rectangle 411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0" name="Rectangle 412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1" name="Rectangle 413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2" name="Rectangle 414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3" name="Rectangle 415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4" name="Rectangle 416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5" name="Rectangle 417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6" name="Rectangle 418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7" name="Rectangle 419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8" name="Rectangle 420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9" name="Rectangle 421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0" name="Rectangle 422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1" name="Rectangle 423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2" name="Rectangle 424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3" name="Rectangle 425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4" name="Rectangle 426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5" name="Rectangle 427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6" name="Rectangle 428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7" name="Rectangle 429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8" name="Rectangle 430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9" name="Rectangle 431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0" name="Rectangle 432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1" name="Rectangle 433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2" name="Rectangle 434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3" name="Rectangle 435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4" name="Rectangle 436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5" name="Rectangle 437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6" name="Rectangle 438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7" name="Rectangle 439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2" name="Group 440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243" name="Rectangle 441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" name="Rectangle 442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" name="Rectangle 443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" name="Rectangle 444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" name="Rectangle 445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" name="Rectangle 446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" name="Rectangle 447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" name="Rectangle 448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" name="Rectangle 449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2" name="Rectangle 450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3" name="Rectangle 451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4" name="Rectangle 452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5" name="Rectangle 453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6" name="Rectangle 454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7" name="Rectangle 455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8" name="Rectangle 456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9" name="Rectangle 457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0" name="Rectangle 458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1" name="Rectangle 459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2" name="Rectangle 460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3" name="Rectangle 46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4" name="Rectangle 462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5" name="Rectangle 463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6" name="Rectangle 464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7" name="Rectangle 465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468" name="Group 466"/>
          <p:cNvGrpSpPr>
            <a:grpSpLocks/>
          </p:cNvGrpSpPr>
          <p:nvPr/>
        </p:nvGrpSpPr>
        <p:grpSpPr bwMode="auto">
          <a:xfrm>
            <a:off x="533400" y="1557338"/>
            <a:ext cx="8218488" cy="2406650"/>
            <a:chOff x="336" y="1200"/>
            <a:chExt cx="5177" cy="1297"/>
          </a:xfrm>
        </p:grpSpPr>
        <p:sp>
          <p:nvSpPr>
            <p:cNvPr id="469" name="Freeform 467"/>
            <p:cNvSpPr>
              <a:spLocks/>
            </p:cNvSpPr>
            <p:nvPr/>
          </p:nvSpPr>
          <p:spPr bwMode="auto">
            <a:xfrm>
              <a:off x="336" y="1776"/>
              <a:ext cx="2585" cy="72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92"/>
                </a:cxn>
                <a:cxn ang="0">
                  <a:pos x="524" y="468"/>
                </a:cxn>
                <a:cxn ang="0">
                  <a:pos x="1124" y="652"/>
                </a:cxn>
                <a:cxn ang="0">
                  <a:pos x="1920" y="712"/>
                </a:cxn>
                <a:cxn ang="0">
                  <a:pos x="2432" y="600"/>
                </a:cxn>
                <a:cxn ang="0">
                  <a:pos x="2576" y="396"/>
                </a:cxn>
                <a:cxn ang="0">
                  <a:pos x="2376" y="516"/>
                </a:cxn>
                <a:cxn ang="0">
                  <a:pos x="1808" y="576"/>
                </a:cxn>
                <a:cxn ang="0">
                  <a:pos x="1196" y="504"/>
                </a:cxn>
                <a:cxn ang="0">
                  <a:pos x="776" y="372"/>
                </a:cxn>
                <a:cxn ang="0">
                  <a:pos x="392" y="188"/>
                </a:cxn>
                <a:cxn ang="0">
                  <a:pos x="48" y="0"/>
                </a:cxn>
              </a:cxnLst>
              <a:rect l="0" t="0" r="r" b="b"/>
              <a:pathLst>
                <a:path w="2585" h="721">
                  <a:moveTo>
                    <a:pt x="48" y="0"/>
                  </a:moveTo>
                  <a:lnTo>
                    <a:pt x="0" y="192"/>
                  </a:lnTo>
                  <a:cubicBezTo>
                    <a:pt x="79" y="270"/>
                    <a:pt x="337" y="391"/>
                    <a:pt x="524" y="468"/>
                  </a:cubicBezTo>
                  <a:cubicBezTo>
                    <a:pt x="711" y="545"/>
                    <a:pt x="891" y="611"/>
                    <a:pt x="1124" y="652"/>
                  </a:cubicBezTo>
                  <a:cubicBezTo>
                    <a:pt x="1357" y="693"/>
                    <a:pt x="1702" y="721"/>
                    <a:pt x="1920" y="712"/>
                  </a:cubicBezTo>
                  <a:cubicBezTo>
                    <a:pt x="2138" y="703"/>
                    <a:pt x="2323" y="653"/>
                    <a:pt x="2432" y="600"/>
                  </a:cubicBezTo>
                  <a:cubicBezTo>
                    <a:pt x="2541" y="547"/>
                    <a:pt x="2585" y="410"/>
                    <a:pt x="2576" y="396"/>
                  </a:cubicBezTo>
                  <a:cubicBezTo>
                    <a:pt x="2567" y="382"/>
                    <a:pt x="2504" y="486"/>
                    <a:pt x="2376" y="516"/>
                  </a:cubicBezTo>
                  <a:cubicBezTo>
                    <a:pt x="2248" y="546"/>
                    <a:pt x="2005" y="578"/>
                    <a:pt x="1808" y="576"/>
                  </a:cubicBezTo>
                  <a:cubicBezTo>
                    <a:pt x="1611" y="574"/>
                    <a:pt x="1368" y="538"/>
                    <a:pt x="1196" y="504"/>
                  </a:cubicBezTo>
                  <a:cubicBezTo>
                    <a:pt x="1024" y="470"/>
                    <a:pt x="910" y="425"/>
                    <a:pt x="776" y="372"/>
                  </a:cubicBezTo>
                  <a:cubicBezTo>
                    <a:pt x="642" y="319"/>
                    <a:pt x="513" y="250"/>
                    <a:pt x="392" y="188"/>
                  </a:cubicBezTo>
                  <a:cubicBezTo>
                    <a:pt x="271" y="126"/>
                    <a:pt x="120" y="39"/>
                    <a:pt x="48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40000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0" name="Freeform 468"/>
            <p:cNvSpPr>
              <a:spLocks/>
            </p:cNvSpPr>
            <p:nvPr/>
          </p:nvSpPr>
          <p:spPr bwMode="auto">
            <a:xfrm rot="-1915" flipH="1" flipV="1">
              <a:off x="2880" y="1200"/>
              <a:ext cx="2633" cy="7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92"/>
                </a:cxn>
                <a:cxn ang="0">
                  <a:pos x="524" y="468"/>
                </a:cxn>
                <a:cxn ang="0">
                  <a:pos x="1124" y="652"/>
                </a:cxn>
                <a:cxn ang="0">
                  <a:pos x="1920" y="712"/>
                </a:cxn>
                <a:cxn ang="0">
                  <a:pos x="2432" y="600"/>
                </a:cxn>
                <a:cxn ang="0">
                  <a:pos x="2576" y="396"/>
                </a:cxn>
                <a:cxn ang="0">
                  <a:pos x="2376" y="516"/>
                </a:cxn>
                <a:cxn ang="0">
                  <a:pos x="1808" y="576"/>
                </a:cxn>
                <a:cxn ang="0">
                  <a:pos x="1196" y="504"/>
                </a:cxn>
                <a:cxn ang="0">
                  <a:pos x="776" y="372"/>
                </a:cxn>
                <a:cxn ang="0">
                  <a:pos x="392" y="188"/>
                </a:cxn>
                <a:cxn ang="0">
                  <a:pos x="48" y="0"/>
                </a:cxn>
              </a:cxnLst>
              <a:rect l="0" t="0" r="r" b="b"/>
              <a:pathLst>
                <a:path w="2585" h="721">
                  <a:moveTo>
                    <a:pt x="48" y="0"/>
                  </a:moveTo>
                  <a:lnTo>
                    <a:pt x="0" y="192"/>
                  </a:lnTo>
                  <a:cubicBezTo>
                    <a:pt x="79" y="270"/>
                    <a:pt x="337" y="391"/>
                    <a:pt x="524" y="468"/>
                  </a:cubicBezTo>
                  <a:cubicBezTo>
                    <a:pt x="711" y="545"/>
                    <a:pt x="891" y="611"/>
                    <a:pt x="1124" y="652"/>
                  </a:cubicBezTo>
                  <a:cubicBezTo>
                    <a:pt x="1357" y="693"/>
                    <a:pt x="1702" y="721"/>
                    <a:pt x="1920" y="712"/>
                  </a:cubicBezTo>
                  <a:cubicBezTo>
                    <a:pt x="2138" y="703"/>
                    <a:pt x="2323" y="653"/>
                    <a:pt x="2432" y="600"/>
                  </a:cubicBezTo>
                  <a:cubicBezTo>
                    <a:pt x="2541" y="547"/>
                    <a:pt x="2585" y="410"/>
                    <a:pt x="2576" y="396"/>
                  </a:cubicBezTo>
                  <a:cubicBezTo>
                    <a:pt x="2567" y="382"/>
                    <a:pt x="2504" y="486"/>
                    <a:pt x="2376" y="516"/>
                  </a:cubicBezTo>
                  <a:cubicBezTo>
                    <a:pt x="2248" y="546"/>
                    <a:pt x="2005" y="578"/>
                    <a:pt x="1808" y="576"/>
                  </a:cubicBezTo>
                  <a:cubicBezTo>
                    <a:pt x="1611" y="574"/>
                    <a:pt x="1368" y="538"/>
                    <a:pt x="1196" y="504"/>
                  </a:cubicBezTo>
                  <a:cubicBezTo>
                    <a:pt x="1024" y="470"/>
                    <a:pt x="910" y="425"/>
                    <a:pt x="776" y="372"/>
                  </a:cubicBezTo>
                  <a:cubicBezTo>
                    <a:pt x="642" y="319"/>
                    <a:pt x="513" y="250"/>
                    <a:pt x="392" y="188"/>
                  </a:cubicBezTo>
                  <a:cubicBezTo>
                    <a:pt x="271" y="126"/>
                    <a:pt x="120" y="39"/>
                    <a:pt x="48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>
                    <a:gamma/>
                    <a:tint val="4000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565" name="Rectangle 469"/>
          <p:cNvSpPr>
            <a:spLocks noGrp="1" noChangeArrowheads="1"/>
          </p:cNvSpPr>
          <p:nvPr>
            <p:ph type="ctrTitle" sz="quarter"/>
          </p:nvPr>
        </p:nvSpPr>
        <p:spPr>
          <a:xfrm>
            <a:off x="757238" y="2041525"/>
            <a:ext cx="7772400" cy="14398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566" name="Rectangle 47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71" name="Rectangle 471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72" name="Rectangle 47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EA69DC95-85DD-497B-9536-6E82D915F039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61150" y="115888"/>
            <a:ext cx="2087563" cy="60102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95288" y="115888"/>
            <a:ext cx="6113462" cy="60102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523D05D4-544E-44B3-B47D-B7579F4E661F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353425" cy="939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B425DDA4-D889-49A5-9FA7-021BEAC9028D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1">
                <a:latin typeface="맑은 고딕" pitchFamily="50" charset="-127"/>
                <a:ea typeface="맑은 고딕" pitchFamily="50" charset="-127"/>
              </a:defRPr>
            </a:lvl1pPr>
            <a:lvl2pPr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FontTx/>
              <a:buBlip>
                <a:blip r:embed="rId2"/>
              </a:buBlip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</p:txBody>
      </p:sp>
      <p:sp>
        <p:nvSpPr>
          <p:cNvPr id="4" name="Rectangle 47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357688" y="6429375"/>
            <a:ext cx="547687" cy="371475"/>
          </a:xfrm>
        </p:spPr>
        <p:txBody>
          <a:bodyPr anchor="ctr"/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altLang="ko-KR"/>
              <a:t>[</a:t>
            </a:r>
            <a:fld id="{31A8FD22-1638-465A-8BD8-9BC2AC0C3CBF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F5E34939-AED6-42B5-BBF1-3C60818B44CA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8ADBD5D7-1E8C-479C-8FFA-8578093E33BE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AF59BE88-B9FC-450E-96C9-0A001F858DE9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6F7436C7-3475-4C42-8265-5C6E42C9BE97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F560470E-9437-480A-9558-F8EEDB726024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82CB282C-465D-4F51-8DAA-482B52C6DBEA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7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[</a:t>
            </a:r>
            <a:fld id="{BCA28EF6-F11B-4F8E-A56C-D9B61FB53957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]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8763000" y="0"/>
            <a:ext cx="381000" cy="6858000"/>
            <a:chOff x="0" y="0"/>
            <a:chExt cx="240" cy="4320"/>
          </a:xfrm>
        </p:grpSpPr>
        <p:grpSp>
          <p:nvGrpSpPr>
            <p:cNvPr id="126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307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77" name="Rectangle 5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6" name="Rectangle 34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7" name="Rectangle 35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8" name="Rectangle 36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9" name="Rectangle 37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0" name="Rectangle 38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1" name="Rectangle 39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2" name="Rectangle 40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3" name="Rectangle 41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4" name="Rectangle 42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5" name="Rectangle 43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270" name="Group 44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3117" name="Rectangle 45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8" name="Rectangle 46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9" name="Rectangle 47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0" name="Rectangle 48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1" name="Rectangle 49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3" name="Rectangle 51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5" name="Rectangle 53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6" name="Rectangle 54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7" name="Rectangle 55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8" name="Rectangle 56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9" name="Rectangle 57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0" name="Rectangle 58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1" name="Rectangle 59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2" name="Rectangle 60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3" name="Rectangle 61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4" name="Rectangle 62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5" name="Rectangle 63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6" name="Rectangle 64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8" name="Rectangle 66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9" name="Rectangle 67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0" name="Rectangle 68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1" name="Rectangle 69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2" name="Rectangle 70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3" name="Rectangle 71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4" name="Rectangle 72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5" name="Rectangle 73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6" name="Rectangle 74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7" name="Rectangle 75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8" name="Rectangle 76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9" name="Rectangle 77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0" name="Rectangle 78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1" name="Rectangle 79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2" name="Rectangle 80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3" name="Rectangle 81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4" name="Rectangle 82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5" name="Rectangle 83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6" name="Rectangle 84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271" name="Group 85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3158" name="Rectangle 8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9" name="Rectangle 8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0" name="Rectangle 8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1" name="Rectangle 8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2" name="Rectangle 9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3" name="Rectangle 9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4" name="Rectangle 9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5" name="Rectangle 9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6" name="Rectangle 9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7" name="Rectangle 9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8" name="Rectangle 9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9" name="Rectangle 9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0" name="Rectangle 9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1" name="Rectangle 9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2" name="Rectangle 10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3" name="Rectangle 10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4" name="Rectangle 10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5" name="Rectangle 10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6" name="Rectangle 10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7" name="Rectangle 10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8" name="Rectangle 10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9" name="Rectangle 10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0" name="Rectangle 10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1" name="Rectangle 10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2" name="Rectangle 11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3" name="Rectangle 11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4" name="Rectangle 11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5" name="Rectangle 11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6" name="Rectangle 11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7" name="Rectangle 11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8" name="Rectangle 11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9" name="Rectangle 11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0" name="Rectangle 11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1" name="Rectangle 11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2" name="Rectangle 12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3" name="Rectangle 12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4" name="Rectangle 12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5" name="Rectangle 12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6" name="Rectangle 12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7" name="Rectangle 12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272" name="Group 126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3199" name="Rectangle 12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0" name="Rectangle 12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1" name="Rectangle 12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2" name="Rectangle 13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3" name="Rectangle 13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4" name="Rectangle 13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5" name="Rectangle 13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6" name="Rectangle 13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7" name="Rectangle 13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8" name="Rectangle 13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9" name="Rectangle 13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0" name="Rectangle 13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1" name="Rectangle 13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2" name="Rectangle 14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3" name="Rectangle 14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4" name="Rectangle 14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5" name="Rectangle 14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6" name="Rectangle 14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7" name="Rectangle 14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8" name="Rectangle 14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9" name="Rectangle 14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0" name="Rectangle 14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1" name="Rectangle 14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2" name="Rectangle 15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3" name="Rectangle 15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4" name="Rectangle 15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5" name="Rectangle 15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6" name="Rectangle 15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7" name="Rectangle 15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8" name="Rectangle 15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9" name="Rectangle 15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0" name="Rectangle 15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1" name="Rectangle 15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2" name="Rectangle 16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3" name="Rectangle 16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4" name="Rectangle 16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5" name="Rectangle 16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6" name="Rectangle 16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7" name="Rectangle 16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8" name="Rectangle 16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273" name="Group 167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3240" name="Rectangle 168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1" name="Rectangle 169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2" name="Rectangle 170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3" name="Rectangle 171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4" name="Rectangle 172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5" name="Rectangle 173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6" name="Rectangle 174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7" name="Rectangle 175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8" name="Rectangle 176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9" name="Rectangle 177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0" name="Rectangle 178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1" name="Rectangle 179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2" name="Rectangle 180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3" name="Rectangle 181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4" name="Rectangle 182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5" name="Rectangle 183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6" name="Rectangle 184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7" name="Rectangle 185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8" name="Rectangle 186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9" name="Rectangle 187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0" name="Rectangle 188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1" name="Rectangle 189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2" name="Rectangle 190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3" name="Rectangle 191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4" name="Rectangle 192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5" name="Rectangle 193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6" name="Rectangle 194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7" name="Rectangle 195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8" name="Rectangle 196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9" name="Rectangle 197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0" name="Rectangle 198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1" name="Rectangle 199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2" name="Rectangle 200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3" name="Rectangle 201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4" name="Rectangle 202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5" name="Rectangle 203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6" name="Rectangle 204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7" name="Rectangle 205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8" name="Rectangle 206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9" name="Rectangle 207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274" name="Group 208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3281" name="Rectangle 209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2" name="Rectangle 210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3" name="Rectangle 211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4" name="Rectangle 212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5" name="Rectangle 213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6" name="Rectangle 214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7" name="Rectangle 215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8" name="Rectangle 216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9" name="Rectangle 217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0" name="Rectangle 218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1" name="Rectangle 219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2" name="Rectangle 220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3" name="Rectangle 221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4" name="Rectangle 222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5" name="Rectangle 223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6" name="Rectangle 224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7" name="Rectangle 225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8" name="Rectangle 226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9" name="Rectangle 227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0" name="Rectangle 228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1" name="Rectangle 229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2" name="Rectangle 230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3" name="Rectangle 231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4" name="Rectangle 232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5" name="Rectangle 233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234"/>
          <p:cNvGrpSpPr>
            <a:grpSpLocks/>
          </p:cNvGrpSpPr>
          <p:nvPr/>
        </p:nvGrpSpPr>
        <p:grpSpPr bwMode="auto">
          <a:xfrm>
            <a:off x="0" y="0"/>
            <a:ext cx="381000" cy="6858000"/>
            <a:chOff x="0" y="0"/>
            <a:chExt cx="240" cy="4320"/>
          </a:xfrm>
        </p:grpSpPr>
        <p:grpSp>
          <p:nvGrpSpPr>
            <p:cNvPr id="1038" name="Group 235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3308" name="Rectangle 23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9" name="Rectangle 23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0" name="Rectangle 23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1" name="Rectangle 23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2" name="Rectangle 24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3" name="Rectangle 24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4" name="Rectangle 24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5" name="Rectangle 24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6" name="Rectangle 24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7" name="Rectangle 24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8" name="Rectangle 24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9" name="Rectangle 24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0" name="Rectangle 24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1" name="Rectangle 24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2" name="Rectangle 25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3" name="Rectangle 25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4" name="Rectangle 25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5" name="Rectangle 25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6" name="Rectangle 25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7" name="Rectangle 25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8" name="Rectangle 25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9" name="Rectangle 25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0" name="Rectangle 25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1" name="Rectangle 25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2" name="Rectangle 26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3" name="Rectangle 26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4" name="Rectangle 26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5" name="Rectangle 26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6" name="Rectangle 26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7" name="Rectangle 26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8" name="Rectangle 26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9" name="Rectangle 26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0" name="Rectangle 26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1" name="Rectangle 26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2" name="Rectangle 27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3" name="Rectangle 27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4" name="Rectangle 27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5" name="Rectangle 27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6" name="Rectangle 27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7" name="Rectangle 27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9" name="Group 276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3349" name="Rectangle 27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0" name="Rectangle 27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1" name="Rectangle 27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2" name="Rectangle 28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3" name="Rectangle 28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4" name="Rectangle 28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5" name="Rectangle 28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6" name="Rectangle 28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7" name="Rectangle 28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8" name="Rectangle 28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9" name="Rectangle 28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0" name="Rectangle 28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1" name="Rectangle 28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2" name="Rectangle 29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3" name="Rectangle 29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4" name="Rectangle 29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5" name="Rectangle 29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6" name="Rectangle 29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7" name="Rectangle 29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8" name="Rectangle 29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9" name="Rectangle 29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0" name="Rectangle 29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1" name="Rectangle 29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2" name="Rectangle 30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3" name="Rectangle 30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4" name="Rectangle 30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5" name="Rectangle 30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6" name="Rectangle 30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7" name="Rectangle 30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8" name="Rectangle 30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9" name="Rectangle 30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0" name="Rectangle 30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1" name="Rectangle 30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2" name="Rectangle 31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3" name="Rectangle 31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4" name="Rectangle 31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5" name="Rectangle 31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6" name="Rectangle 31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7" name="Rectangle 31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8" name="Rectangle 31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40" name="Group 317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3390" name="Rectangle 318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1" name="Rectangle 319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2" name="Rectangle 320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3" name="Rectangle 321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4" name="Rectangle 322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5" name="Rectangle 323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6" name="Rectangle 324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7" name="Rectangle 325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8" name="Rectangle 326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9" name="Rectangle 327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0" name="Rectangle 328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1" name="Rectangle 329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2" name="Rectangle 330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3" name="Rectangle 331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4" name="Rectangle 332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5" name="Rectangle 333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6" name="Rectangle 334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7" name="Rectangle 335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8" name="Rectangle 336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9" name="Rectangle 337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0" name="Rectangle 338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1" name="Rectangle 339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2" name="Rectangle 340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3" name="Rectangle 341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4" name="Rectangle 342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5" name="Rectangle 343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6" name="Rectangle 344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7" name="Rectangle 345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8" name="Rectangle 346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9" name="Rectangle 347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0" name="Rectangle 348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1" name="Rectangle 349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2" name="Rectangle 350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3" name="Rectangle 351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4" name="Rectangle 352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5" name="Rectangle 353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6" name="Rectangle 354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7" name="Rectangle 355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8" name="Rectangle 356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9" name="Rectangle 357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41" name="Group 358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3431" name="Rectangle 359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2" name="Rectangle 360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3" name="Rectangle 361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4" name="Rectangle 362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5" name="Rectangle 363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6" name="Rectangle 364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7" name="Rectangle 365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8" name="Rectangle 366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9" name="Rectangle 367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0" name="Rectangle 368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1" name="Rectangle 369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2" name="Rectangle 370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3" name="Rectangle 371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4" name="Rectangle 372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5" name="Rectangle 373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6" name="Rectangle 374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7" name="Rectangle 375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8" name="Rectangle 376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9" name="Rectangle 377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0" name="Rectangle 378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1" name="Rectangle 379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2" name="Rectangle 380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3" name="Rectangle 381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4" name="Rectangle 382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5" name="Rectangle 383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6" name="Rectangle 384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7" name="Rectangle 385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8" name="Rectangle 386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9" name="Rectangle 387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0" name="Rectangle 388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1" name="Rectangle 389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2" name="Rectangle 390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3" name="Rectangle 391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4" name="Rectangle 392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5" name="Rectangle 393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6" name="Rectangle 394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7" name="Rectangle 395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8" name="Rectangle 396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9" name="Rectangle 397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0" name="Rectangle 398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42" name="Group 399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3472" name="Rectangle 400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3" name="Rectangle 401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4" name="Rectangle 402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5" name="Rectangle 403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6" name="Rectangle 404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7" name="Rectangle 405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8" name="Rectangle 406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9" name="Rectangle 407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0" name="Rectangle 408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1" name="Rectangle 409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2" name="Rectangle 410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3" name="Rectangle 411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4" name="Rectangle 412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5" name="Rectangle 413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6" name="Rectangle 414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7" name="Rectangle 415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8" name="Rectangle 416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89" name="Rectangle 417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0" name="Rectangle 418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1" name="Rectangle 419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2" name="Rectangle 420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3" name="Rectangle 421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4" name="Rectangle 422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5" name="Rectangle 423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6" name="Rectangle 424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7" name="Rectangle 425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8" name="Rectangle 426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9" name="Rectangle 427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0" name="Rectangle 428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1" name="Rectangle 429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2" name="Rectangle 430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3" name="Rectangle 431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4" name="Rectangle 432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5" name="Rectangle 433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6" name="Rectangle 434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7" name="Rectangle 435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8" name="Rectangle 436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9" name="Rectangle 437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0" name="Rectangle 438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1" name="Rectangle 439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43" name="Group 440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3513" name="Rectangle 441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4" name="Rectangle 442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5" name="Rectangle 443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6" name="Rectangle 444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7" name="Rectangle 445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8" name="Rectangle 446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9" name="Rectangle 447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0" name="Rectangle 448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1" name="Rectangle 449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2" name="Rectangle 450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3" name="Rectangle 451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4" name="Rectangle 452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5" name="Rectangle 453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6" name="Rectangle 454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7" name="Rectangle 455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8" name="Rectangle 456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9" name="Rectangle 457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0" name="Rectangle 458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1" name="Rectangle 459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2" name="Rectangle 460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3" name="Rectangle 46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4" name="Rectangle 462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5" name="Rectangle 463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6" name="Rectangle 464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7" name="Rectangle 465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sp>
        <p:nvSpPr>
          <p:cNvPr id="3538" name="Line 466"/>
          <p:cNvSpPr>
            <a:spLocks noChangeShapeType="1"/>
          </p:cNvSpPr>
          <p:nvPr/>
        </p:nvSpPr>
        <p:spPr bwMode="auto">
          <a:xfrm>
            <a:off x="914400" y="1214438"/>
            <a:ext cx="720248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539" name="Rectangle 467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15888"/>
            <a:ext cx="83534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30" name="Rectangle 4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7313"/>
            <a:ext cx="82296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</p:txBody>
      </p:sp>
      <p:sp>
        <p:nvSpPr>
          <p:cNvPr id="3545" name="Rectangle 473"/>
          <p:cNvSpPr>
            <a:spLocks noChangeArrowheads="1"/>
          </p:cNvSpPr>
          <p:nvPr userDrawn="1"/>
        </p:nvSpPr>
        <p:spPr bwMode="auto">
          <a:xfrm>
            <a:off x="6659563" y="1235075"/>
            <a:ext cx="1873250" cy="42863"/>
          </a:xfrm>
          <a:prstGeom prst="rect">
            <a:avLst/>
          </a:prstGeom>
          <a:gradFill rotWithShape="1">
            <a:gsLst>
              <a:gs pos="0">
                <a:srgbClr val="D072A1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>
              <a:latin typeface="Century Gothic" pitchFamily="34" charset="0"/>
            </a:endParaRPr>
          </a:p>
        </p:txBody>
      </p:sp>
      <p:sp>
        <p:nvSpPr>
          <p:cNvPr id="3546" name="Line 474"/>
          <p:cNvSpPr>
            <a:spLocks noChangeShapeType="1"/>
          </p:cNvSpPr>
          <p:nvPr userDrawn="1"/>
        </p:nvSpPr>
        <p:spPr bwMode="auto">
          <a:xfrm>
            <a:off x="900113" y="6229350"/>
            <a:ext cx="720248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547" name="Rectangle 475"/>
          <p:cNvSpPr>
            <a:spLocks noChangeArrowheads="1"/>
          </p:cNvSpPr>
          <p:nvPr userDrawn="1"/>
        </p:nvSpPr>
        <p:spPr bwMode="auto">
          <a:xfrm>
            <a:off x="539750" y="6184900"/>
            <a:ext cx="1944688" cy="42863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60578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ko-KR">
              <a:latin typeface="Century Gothic" pitchFamily="34" charset="0"/>
            </a:endParaRPr>
          </a:p>
        </p:txBody>
      </p:sp>
      <p:sp>
        <p:nvSpPr>
          <p:cNvPr id="3548" name="Rectangle 47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10063" y="6429396"/>
            <a:ext cx="619127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 b="1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 smtClean="0"/>
              <a:t>[</a:t>
            </a:r>
            <a:fld id="{05759EB0-6E4F-4916-9564-E02AD56037FE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smtClean="0"/>
              <a:t>]</a:t>
            </a:r>
            <a:endParaRPr lang="en-US" altLang="ko-KR"/>
          </a:p>
        </p:txBody>
      </p:sp>
      <p:sp>
        <p:nvSpPr>
          <p:cNvPr id="482" name="Text Box 472"/>
          <p:cNvSpPr txBox="1">
            <a:spLocks noChangeArrowheads="1"/>
          </p:cNvSpPr>
          <p:nvPr userDrawn="1"/>
        </p:nvSpPr>
        <p:spPr bwMode="auto">
          <a:xfrm>
            <a:off x="6836569" y="6538936"/>
            <a:ext cx="2078831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60000"/>
              </a:lnSpc>
              <a:spcBef>
                <a:spcPct val="50000"/>
              </a:spcBef>
              <a:defRPr/>
            </a:pPr>
            <a:r>
              <a:rPr lang="en-US" altLang="ko-KR" sz="1400" b="1" dirty="0" smtClean="0">
                <a:solidFill>
                  <a:srgbClr val="20233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IT </a:t>
            </a:r>
            <a:r>
              <a:rPr lang="en-US" altLang="ko-KR" sz="1400" b="1" dirty="0" err="1" smtClean="0">
                <a:solidFill>
                  <a:srgbClr val="20233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SoC</a:t>
            </a:r>
            <a:r>
              <a:rPr lang="en-US" altLang="ko-KR" sz="1400" b="1" dirty="0" smtClean="0">
                <a:solidFill>
                  <a:srgbClr val="20233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Research </a:t>
            </a:r>
            <a:r>
              <a:rPr lang="en-US" altLang="ko-KR" sz="1400" b="1" dirty="0">
                <a:solidFill>
                  <a:srgbClr val="20233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Lab.</a:t>
            </a:r>
          </a:p>
        </p:txBody>
      </p:sp>
      <p:pic>
        <p:nvPicPr>
          <p:cNvPr id="483" name="Picture 483" descr="E(b)_H_0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6" y="6353198"/>
            <a:ext cx="13096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3A405C"/>
          </a:solidFill>
          <a:effectLst>
            <a:outerShdw blurRad="38100" dist="38100" dir="2700000" algn="tl">
              <a:srgbClr val="C0C0C0"/>
            </a:outerShdw>
          </a:effectLst>
          <a:latin typeface="HY헤드라인M" pitchFamily="18" charset="-127"/>
          <a:ea typeface="HY헤드라인M" pitchFamily="18" charset="-127"/>
          <a:cs typeface="Arial" pitchFamily="34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±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Blip>
          <a:blip r:embed="rId15"/>
        </a:buBlip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Blip>
          <a:blip r:embed="rId16"/>
        </a:buBlip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 sz="14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 sz="14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 sz="14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 sz="14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Blip>
          <a:blip r:embed="rId16"/>
        </a:buBlip>
        <a:defRPr kumimoji="1" sz="14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9734" y="2001380"/>
            <a:ext cx="8004232" cy="157163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4800" dirty="0" smtClean="0"/>
              <a:t>Parallel </a:t>
            </a:r>
            <a:r>
              <a:rPr lang="en-US" altLang="ko-KR" sz="4800" dirty="0"/>
              <a:t>d</a:t>
            </a:r>
            <a:r>
              <a:rPr lang="en-US" altLang="ko-KR" sz="4800" dirty="0" smtClean="0"/>
              <a:t>eblocking filter</a:t>
            </a:r>
            <a:br>
              <a:rPr lang="en-US" altLang="ko-KR" sz="4800" dirty="0" smtClean="0"/>
            </a:br>
            <a:r>
              <a:rPr lang="en-US" altLang="ko-KR" sz="4800" dirty="0" smtClean="0"/>
              <a:t>(JCTVC-G171)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950" y="3886200"/>
            <a:ext cx="8928100" cy="2351088"/>
          </a:xfrm>
        </p:spPr>
        <p:txBody>
          <a:bodyPr/>
          <a:lstStyle/>
          <a:p>
            <a:pPr eaLnBrk="1" hangingPunct="1"/>
            <a:endParaRPr lang="en-US" altLang="ko-KR" sz="2000" dirty="0" smtClean="0">
              <a:latin typeface="Times New Roman" pitchFamily="18" charset="0"/>
            </a:endParaRPr>
          </a:p>
          <a:p>
            <a:pPr eaLnBrk="1" hangingPunct="1"/>
            <a:r>
              <a:rPr lang="en-US" altLang="ko-KR" sz="2000" dirty="0" err="1" smtClean="0"/>
              <a:t>Jeyun</a:t>
            </a:r>
            <a:r>
              <a:rPr lang="en-US" altLang="ko-KR" sz="2000" dirty="0" smtClean="0"/>
              <a:t> Yu, Jaeseok Kim</a:t>
            </a:r>
          </a:p>
          <a:p>
            <a:pPr eaLnBrk="1" hangingPunct="1"/>
            <a:endParaRPr lang="en-US" altLang="ko-KR" sz="2000" b="1" dirty="0" smtClean="0"/>
          </a:p>
          <a:p>
            <a:pPr eaLnBrk="1" hangingPunct="1"/>
            <a:r>
              <a:rPr lang="en-US" altLang="ko-KR" sz="2000" b="1" dirty="0" smtClean="0"/>
              <a:t>IT-</a:t>
            </a:r>
            <a:r>
              <a:rPr lang="en-US" altLang="ko-KR" sz="2000" b="1" dirty="0" err="1" smtClean="0"/>
              <a:t>SoC</a:t>
            </a:r>
            <a:r>
              <a:rPr lang="en-US" altLang="ko-KR" sz="2000" b="1" dirty="0" smtClean="0"/>
              <a:t> Research Lab.</a:t>
            </a:r>
          </a:p>
          <a:p>
            <a:pPr eaLnBrk="1" hangingPunct="1"/>
            <a:r>
              <a:rPr lang="en-US" altLang="ko-KR" sz="2000" b="1" dirty="0" err="1" smtClean="0"/>
              <a:t>Yonsei</a:t>
            </a:r>
            <a:r>
              <a:rPr lang="en-US" altLang="ko-KR" sz="2000" b="1" dirty="0" smtClean="0"/>
              <a:t>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[</a:t>
            </a:r>
            <a:fld id="{421980C0-DB74-49C3-8FDB-1931923E675F}" type="slidenum">
              <a:rPr lang="en-US" altLang="ko-KR"/>
              <a:pPr>
                <a:defRPr/>
              </a:pPr>
              <a:t>2</a:t>
            </a:fld>
            <a:r>
              <a:rPr lang="en-US" altLang="ko-KR" dirty="0"/>
              <a:t>]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Outline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Motivation</a:t>
            </a:r>
            <a:endParaRPr lang="en-US" altLang="ko-KR" dirty="0"/>
          </a:p>
          <a:p>
            <a:pPr eaLnBrk="1" hangingPunct="1">
              <a:lnSpc>
                <a:spcPct val="300000"/>
              </a:lnSpc>
            </a:pPr>
            <a:r>
              <a:rPr lang="en-US" altLang="ko-KR" dirty="0" smtClean="0"/>
              <a:t>Proposed parallel deblocking filter</a:t>
            </a:r>
            <a:endParaRPr lang="ko-KR" altLang="en-US" dirty="0"/>
          </a:p>
          <a:p>
            <a:pPr eaLnBrk="1" hangingPunct="1">
              <a:lnSpc>
                <a:spcPct val="300000"/>
              </a:lnSpc>
            </a:pPr>
            <a:r>
              <a:rPr lang="en-US" altLang="ko-KR" dirty="0" smtClean="0"/>
              <a:t>Experimental results (BD-bit rate &amp; run-time ratio)</a:t>
            </a:r>
          </a:p>
          <a:p>
            <a:pPr eaLnBrk="1" hangingPunct="1">
              <a:lnSpc>
                <a:spcPct val="300000"/>
              </a:lnSpc>
            </a:pPr>
            <a:r>
              <a:rPr lang="en-US" altLang="ko-KR" dirty="0" smtClean="0"/>
              <a:t>Conclusion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[</a:t>
            </a:r>
            <a:fld id="{31A8FD22-1638-465A-8BD8-9BC2AC0C3CBF}" type="slidenum">
              <a:rPr lang="en-US" altLang="ko-KR" smtClean="0"/>
              <a:pPr>
                <a:defRPr/>
              </a:pPr>
              <a:t>3</a:t>
            </a:fld>
            <a:r>
              <a:rPr lang="en-US" altLang="ko-KR" smtClean="0"/>
              <a:t>]</a:t>
            </a:r>
            <a:endParaRPr lang="en-US" altLang="ko-KR" dirty="0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457200" y="1305396"/>
            <a:ext cx="8229600" cy="4768850"/>
          </a:xfrm>
        </p:spPr>
        <p:txBody>
          <a:bodyPr/>
          <a:lstStyle/>
          <a:p>
            <a:r>
              <a:rPr lang="en-US" altLang="ko-KR" dirty="0" smtClean="0"/>
              <a:t>Deblocking filter in HM 4.0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Based on Panasonic deblocking filter (JCTVC-D214)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Decision &amp; filter decision : based on the unfiltered pixels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Filtering : based on the filtered pixels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Problem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Not perfectly parallelized in filtering process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Approach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Parallel processing in filtering as well as decision</a:t>
            </a:r>
          </a:p>
          <a:p>
            <a:pPr lvl="2">
              <a:lnSpc>
                <a:spcPct val="150000"/>
              </a:lnSpc>
            </a:pPr>
            <a:r>
              <a:rPr lang="en-US" altLang="ko-KR" dirty="0" smtClean="0"/>
              <a:t>Using the unfiltered pixels in filtering process</a:t>
            </a: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48176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[</a:t>
            </a:r>
            <a:fld id="{D1128865-44BE-4B07-87AB-7BD1D2130134}" type="slidenum">
              <a:rPr lang="en-US" altLang="ko-KR"/>
              <a:pPr>
                <a:defRPr/>
              </a:pPr>
              <a:t>4</a:t>
            </a:fld>
            <a:r>
              <a:rPr lang="en-US" altLang="ko-KR"/>
              <a:t>]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 smtClean="0"/>
              <a:t>Problems in parallel processing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719" y="2877574"/>
            <a:ext cx="3081394" cy="237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31" y="2877574"/>
            <a:ext cx="3194902" cy="237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1215617" y="5451916"/>
            <a:ext cx="2385596" cy="64807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ko-KR" sz="1600" dirty="0" smtClean="0"/>
              <a:t>(1) Data dependency</a:t>
            </a:r>
          </a:p>
          <a:p>
            <a:pPr marL="0" indent="0" eaLnBrk="1" hangingPunct="1">
              <a:buNone/>
            </a:pPr>
            <a:r>
              <a:rPr lang="en-US" altLang="ko-KR" sz="1600" dirty="0" smtClean="0"/>
              <a:t>     in the coding unit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116359" y="5449516"/>
            <a:ext cx="3272065" cy="65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±"/>
              <a:defRPr kumimoji="1" sz="24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itchFamily="18" charset="2"/>
              <a:buBlip>
                <a:blip r:embed="rId5"/>
              </a:buBlip>
              <a:defRPr kumimoji="1"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Blip>
                <a:blip r:embed="rId7"/>
              </a:buBlip>
              <a:defRPr kumimoji="1" sz="16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None/>
              <a:defRPr kumimoji="1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None/>
            </a:pPr>
            <a:r>
              <a:rPr lang="en-US" altLang="ko-KR" sz="1600" dirty="0" smtClean="0"/>
              <a:t>(2) Data dependency between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 neighboring coding units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457200" y="1305396"/>
            <a:ext cx="8229600" cy="154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±"/>
              <a:defRPr kumimoji="1" sz="24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itchFamily="18" charset="2"/>
              <a:buBlip>
                <a:blip r:embed="rId5"/>
              </a:buBlip>
              <a:defRPr kumimoji="1"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Blip>
                <a:blip r:embed="rId7"/>
              </a:buBlip>
              <a:defRPr kumimoji="1" sz="16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None/>
              <a:defRPr kumimoji="1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6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dirty="0" smtClean="0"/>
              <a:t>Data dependency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Filtering process in the coding unit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Memory access between neighboring coding units</a:t>
            </a:r>
          </a:p>
        </p:txBody>
      </p:sp>
    </p:spTree>
    <p:extLst>
      <p:ext uri="{BB962C8B-B14F-4D97-AF65-F5344CB8AC3E}">
        <p14:creationId xmlns:p14="http://schemas.microsoft.com/office/powerpoint/2010/main" val="25043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Parallel deblocking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[</a:t>
            </a:r>
            <a:fld id="{31A8FD22-1638-465A-8BD8-9BC2AC0C3CBF}" type="slidenum">
              <a:rPr lang="en-US" altLang="ko-KR" smtClean="0"/>
              <a:pPr>
                <a:defRPr/>
              </a:pPr>
              <a:t>5</a:t>
            </a:fld>
            <a:r>
              <a:rPr lang="en-US" altLang="ko-KR" dirty="0" smtClean="0"/>
              <a:t>]</a:t>
            </a:r>
            <a:endParaRPr lang="en-US" altLang="ko-K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63" y="1322583"/>
            <a:ext cx="1984241" cy="198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22288"/>
            <a:ext cx="1990745" cy="199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63" y="3786526"/>
            <a:ext cx="1984241" cy="199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93030"/>
            <a:ext cx="1990745" cy="198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1591679" y="3356992"/>
            <a:ext cx="2232248" cy="36003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ko-KR" sz="1600" dirty="0" smtClean="0"/>
              <a:t>(1) On / Off decision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5508104" y="3354592"/>
            <a:ext cx="1848944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±"/>
              <a:defRPr kumimoji="1" sz="24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itchFamily="18" charset="2"/>
              <a:buBlip>
                <a:blip r:embed="rId7"/>
              </a:buBlip>
              <a:defRPr kumimoji="1"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Blip>
                <a:blip r:embed="rId9"/>
              </a:buBlip>
              <a:defRPr kumimoji="1" sz="16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None/>
              <a:defRPr kumimoji="1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None/>
            </a:pPr>
            <a:r>
              <a:rPr lang="en-US" altLang="ko-KR" sz="1600" dirty="0" smtClean="0"/>
              <a:t>(2) Type decision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368964" y="5823926"/>
            <a:ext cx="2684310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±"/>
              <a:defRPr kumimoji="1" sz="24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itchFamily="18" charset="2"/>
              <a:buBlip>
                <a:blip r:embed="rId7"/>
              </a:buBlip>
              <a:defRPr kumimoji="1"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Blip>
                <a:blip r:embed="rId9"/>
              </a:buBlip>
              <a:defRPr kumimoji="1" sz="16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None/>
              <a:defRPr kumimoji="1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None/>
            </a:pPr>
            <a:r>
              <a:rPr lang="en-US" altLang="ko-KR" sz="1600" dirty="0" smtClean="0"/>
              <a:t>(3) Vertical edge filtering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4941371" y="5830617"/>
            <a:ext cx="2970990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±"/>
              <a:defRPr kumimoji="1" sz="24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itchFamily="18" charset="2"/>
              <a:buBlip>
                <a:blip r:embed="rId7"/>
              </a:buBlip>
              <a:defRPr kumimoji="1"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Blip>
                <a:blip r:embed="rId9"/>
              </a:buBlip>
              <a:defRPr kumimoji="1" sz="16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None/>
              <a:defRPr kumimoji="1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Blip>
                <a:blip r:embed="rId8"/>
              </a:buBlip>
              <a:defRPr kumimoji="1"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None/>
            </a:pPr>
            <a:r>
              <a:rPr lang="en-US" altLang="ko-KR" sz="1600" dirty="0" smtClean="0"/>
              <a:t>(4) Horizontal edge filtering</a:t>
            </a:r>
          </a:p>
        </p:txBody>
      </p:sp>
    </p:spTree>
    <p:extLst>
      <p:ext uri="{BB962C8B-B14F-4D97-AF65-F5344CB8AC3E}">
        <p14:creationId xmlns:p14="http://schemas.microsoft.com/office/powerpoint/2010/main" val="39806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BD-bit rate and run-time ratio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600" dirty="0" smtClean="0"/>
          </a:p>
          <a:p>
            <a:pPr eaLnBrk="1" hangingPunct="1"/>
            <a:r>
              <a:rPr lang="en-US" altLang="ko-KR" sz="1600" dirty="0" smtClean="0"/>
              <a:t>Small change was observed with respect to BD-bit rate reduction</a:t>
            </a:r>
          </a:p>
          <a:p>
            <a:pPr eaLnBrk="1" hangingPunct="1"/>
            <a:r>
              <a:rPr lang="en-US" altLang="ko-KR" sz="1600" dirty="0" smtClean="0"/>
              <a:t>Does not exploit the benefit of parallel processing capabilities in run time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[</a:t>
            </a:r>
            <a:fld id="{31A8FD22-1638-465A-8BD8-9BC2AC0C3CBF}" type="slidenum">
              <a:rPr lang="en-US" altLang="ko-KR" smtClean="0"/>
              <a:pPr>
                <a:defRPr/>
              </a:pPr>
              <a:t>6</a:t>
            </a:fld>
            <a:r>
              <a:rPr lang="en-US" altLang="ko-KR" dirty="0" smtClean="0"/>
              <a:t>]</a:t>
            </a:r>
            <a:endParaRPr lang="en-US" altLang="ko-K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34" y="1287422"/>
            <a:ext cx="3999262" cy="434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3244106" y="2201689"/>
            <a:ext cx="3312368" cy="948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242517" y="3681472"/>
            <a:ext cx="3312370" cy="948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242522" y="5169097"/>
            <a:ext cx="3312368" cy="948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583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Increase of parallel processing capabilities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ko-KR" dirty="0" smtClean="0"/>
              <a:t>Using the unfiltered pixels in filtering step</a:t>
            </a:r>
            <a:endParaRPr lang="en-US" altLang="ko-KR" dirty="0"/>
          </a:p>
          <a:p>
            <a:pPr eaLnBrk="1" hangingPunct="1">
              <a:lnSpc>
                <a:spcPct val="150000"/>
              </a:lnSpc>
            </a:pPr>
            <a:r>
              <a:rPr lang="en-US" altLang="ko-KR" dirty="0" smtClean="0"/>
              <a:t>Experimental Results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ko-KR" dirty="0" smtClean="0"/>
              <a:t>BD-bit rate</a:t>
            </a:r>
          </a:p>
          <a:p>
            <a:pPr lvl="2" eaLnBrk="1" hangingPunct="1">
              <a:lnSpc>
                <a:spcPct val="150000"/>
              </a:lnSpc>
            </a:pPr>
            <a:r>
              <a:rPr lang="en-US" altLang="ko-KR" dirty="0" smtClean="0"/>
              <a:t>Approximately no change was observed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ko-KR" dirty="0" smtClean="0"/>
              <a:t>Run-time ratio</a:t>
            </a:r>
          </a:p>
          <a:p>
            <a:pPr lvl="2" eaLnBrk="1" hangingPunct="1">
              <a:lnSpc>
                <a:spcPct val="150000"/>
              </a:lnSpc>
            </a:pPr>
            <a:r>
              <a:rPr lang="en-US" altLang="ko-KR" dirty="0" smtClean="0"/>
              <a:t>Approximately same run time was observed</a:t>
            </a:r>
          </a:p>
          <a:p>
            <a:pPr lvl="2" eaLnBrk="1" hangingPunct="1">
              <a:lnSpc>
                <a:spcPct val="150000"/>
              </a:lnSpc>
            </a:pPr>
            <a:r>
              <a:rPr lang="en-US" altLang="ko-KR" dirty="0" smtClean="0"/>
              <a:t>Does not exploit the benefit of parallel processing capabilities</a:t>
            </a:r>
            <a:endParaRPr lang="en-US" altLang="ko-KR" dirty="0"/>
          </a:p>
          <a:p>
            <a:pPr eaLnBrk="1" hangingPunct="1">
              <a:lnSpc>
                <a:spcPct val="150000"/>
              </a:lnSpc>
            </a:pPr>
            <a:r>
              <a:rPr lang="en-US" altLang="ko-KR" dirty="0" smtClean="0"/>
              <a:t>Proposal : Inclusion into the HM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[</a:t>
            </a:r>
            <a:fld id="{31A8FD22-1638-465A-8BD8-9BC2AC0C3CBF}" type="slidenum">
              <a:rPr lang="en-US" altLang="ko-KR" smtClean="0"/>
              <a:pPr>
                <a:defRPr/>
              </a:pPr>
              <a:t>7</a:t>
            </a:fld>
            <a:r>
              <a:rPr lang="en-US" altLang="ko-KR" dirty="0" smtClean="0"/>
              <a:t>]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5425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농악의 흥겨움">
  <a:themeElements>
    <a:clrScheme name="농악의 흥겨움 1">
      <a:dk1>
        <a:srgbClr val="292929"/>
      </a:dk1>
      <a:lt1>
        <a:srgbClr val="F8F8F8"/>
      </a:lt1>
      <a:dk2>
        <a:srgbClr val="7882AA"/>
      </a:dk2>
      <a:lt2>
        <a:srgbClr val="DDDDDD"/>
      </a:lt2>
      <a:accent1>
        <a:srgbClr val="8D92C3"/>
      </a:accent1>
      <a:accent2>
        <a:srgbClr val="D7ADD9"/>
      </a:accent2>
      <a:accent3>
        <a:srgbClr val="FBFBFB"/>
      </a:accent3>
      <a:accent4>
        <a:srgbClr val="212121"/>
      </a:accent4>
      <a:accent5>
        <a:srgbClr val="C5C7DE"/>
      </a:accent5>
      <a:accent6>
        <a:srgbClr val="C39CC4"/>
      </a:accent6>
      <a:hlink>
        <a:srgbClr val="A8BA74"/>
      </a:hlink>
      <a:folHlink>
        <a:srgbClr val="B2B2B2"/>
      </a:folHlink>
    </a:clrScheme>
    <a:fontScheme name="농악의 흥겨움">
      <a:majorFont>
        <a:latin typeface="HY헤드라인M"/>
        <a:ea typeface="HY헤드라인M"/>
        <a:cs typeface="Arial"/>
      </a:majorFont>
      <a:minorFont>
        <a:latin typeface="HY헤드라인M"/>
        <a:ea typeface="HY헤드라인M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농악의 흥겨움 1">
        <a:dk1>
          <a:srgbClr val="292929"/>
        </a:dk1>
        <a:lt1>
          <a:srgbClr val="F8F8F8"/>
        </a:lt1>
        <a:dk2>
          <a:srgbClr val="7882AA"/>
        </a:dk2>
        <a:lt2>
          <a:srgbClr val="DDDDDD"/>
        </a:lt2>
        <a:accent1>
          <a:srgbClr val="8D92C3"/>
        </a:accent1>
        <a:accent2>
          <a:srgbClr val="D7ADD9"/>
        </a:accent2>
        <a:accent3>
          <a:srgbClr val="FBFBFB"/>
        </a:accent3>
        <a:accent4>
          <a:srgbClr val="212121"/>
        </a:accent4>
        <a:accent5>
          <a:srgbClr val="C5C7DE"/>
        </a:accent5>
        <a:accent6>
          <a:srgbClr val="C39CC4"/>
        </a:accent6>
        <a:hlink>
          <a:srgbClr val="A8BA7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농악의 흥겨움 2">
        <a:dk1>
          <a:srgbClr val="333300"/>
        </a:dk1>
        <a:lt1>
          <a:srgbClr val="F7F1D5"/>
        </a:lt1>
        <a:dk2>
          <a:srgbClr val="996600"/>
        </a:dk2>
        <a:lt2>
          <a:srgbClr val="E1D4B1"/>
        </a:lt2>
        <a:accent1>
          <a:srgbClr val="CC9900"/>
        </a:accent1>
        <a:accent2>
          <a:srgbClr val="E2A86E"/>
        </a:accent2>
        <a:accent3>
          <a:srgbClr val="FAF7E7"/>
        </a:accent3>
        <a:accent4>
          <a:srgbClr val="2A2A00"/>
        </a:accent4>
        <a:accent5>
          <a:srgbClr val="E2CAAA"/>
        </a:accent5>
        <a:accent6>
          <a:srgbClr val="CD9863"/>
        </a:accent6>
        <a:hlink>
          <a:srgbClr val="999933"/>
        </a:hlink>
        <a:folHlink>
          <a:srgbClr val="C0C0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농악의 흥겨움 3">
        <a:dk1>
          <a:srgbClr val="4C4F7C"/>
        </a:dk1>
        <a:lt1>
          <a:srgbClr val="FFFFFF"/>
        </a:lt1>
        <a:dk2>
          <a:srgbClr val="232443"/>
        </a:dk2>
        <a:lt2>
          <a:srgbClr val="C1CEE5"/>
        </a:lt2>
        <a:accent1>
          <a:srgbClr val="896E94"/>
        </a:accent1>
        <a:accent2>
          <a:srgbClr val="55A3AD"/>
        </a:accent2>
        <a:accent3>
          <a:srgbClr val="ACACB0"/>
        </a:accent3>
        <a:accent4>
          <a:srgbClr val="DADADA"/>
        </a:accent4>
        <a:accent5>
          <a:srgbClr val="C4BAC8"/>
        </a:accent5>
        <a:accent6>
          <a:srgbClr val="4C939C"/>
        </a:accent6>
        <a:hlink>
          <a:srgbClr val="7791C5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4">
        <a:dk1>
          <a:srgbClr val="92493A"/>
        </a:dk1>
        <a:lt1>
          <a:srgbClr val="F8F8F8"/>
        </a:lt1>
        <a:dk2>
          <a:srgbClr val="6C2A2A"/>
        </a:dk2>
        <a:lt2>
          <a:srgbClr val="F9E1D3"/>
        </a:lt2>
        <a:accent1>
          <a:srgbClr val="CE7D34"/>
        </a:accent1>
        <a:accent2>
          <a:srgbClr val="E1AD4F"/>
        </a:accent2>
        <a:accent3>
          <a:srgbClr val="BAACAC"/>
        </a:accent3>
        <a:accent4>
          <a:srgbClr val="D4D4D4"/>
        </a:accent4>
        <a:accent5>
          <a:srgbClr val="E3BFAE"/>
        </a:accent5>
        <a:accent6>
          <a:srgbClr val="CC9C47"/>
        </a:accent6>
        <a:hlink>
          <a:srgbClr val="ED9F6F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5">
        <a:dk1>
          <a:srgbClr val="5B7238"/>
        </a:dk1>
        <a:lt1>
          <a:srgbClr val="F8F8F8"/>
        </a:lt1>
        <a:dk2>
          <a:srgbClr val="504B30"/>
        </a:dk2>
        <a:lt2>
          <a:srgbClr val="FBF2D1"/>
        </a:lt2>
        <a:accent1>
          <a:srgbClr val="7F8543"/>
        </a:accent1>
        <a:accent2>
          <a:srgbClr val="D2C75E"/>
        </a:accent2>
        <a:accent3>
          <a:srgbClr val="B3B1AD"/>
        </a:accent3>
        <a:accent4>
          <a:srgbClr val="D4D4D4"/>
        </a:accent4>
        <a:accent5>
          <a:srgbClr val="C0C2B0"/>
        </a:accent5>
        <a:accent6>
          <a:srgbClr val="BEB454"/>
        </a:accent6>
        <a:hlink>
          <a:srgbClr val="C1A26B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6">
        <a:dk1>
          <a:srgbClr val="000000"/>
        </a:dk1>
        <a:lt1>
          <a:srgbClr val="FFFFFF"/>
        </a:lt1>
        <a:dk2>
          <a:srgbClr val="5F5F5F"/>
        </a:dk2>
        <a:lt2>
          <a:srgbClr val="DDDDDD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26165</TotalTime>
  <Words>246</Words>
  <Application>Microsoft Office PowerPoint</Application>
  <PresentationFormat>화면 슬라이드 쇼(4:3)</PresentationFormat>
  <Paragraphs>70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농악의 흥겨움</vt:lpstr>
      <vt:lpstr>Parallel deblocking filter (JCTVC-G171)</vt:lpstr>
      <vt:lpstr>Outline</vt:lpstr>
      <vt:lpstr>Motivation</vt:lpstr>
      <vt:lpstr>Problems in parallel processing</vt:lpstr>
      <vt:lpstr>Parallel deblocking process</vt:lpstr>
      <vt:lpstr>BD-bit rate and run-time ratio</vt:lpstr>
      <vt:lpstr>Conclusion</vt:lpstr>
    </vt:vector>
  </TitlesOfParts>
  <Company>Yonsei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연구 주제</dc:title>
  <dc:creator>Wonjae Lee</dc:creator>
  <cp:lastModifiedBy>Seulgi</cp:lastModifiedBy>
  <cp:revision>702</cp:revision>
  <cp:lastPrinted>2011-11-18T10:58:38Z</cp:lastPrinted>
  <dcterms:created xsi:type="dcterms:W3CDTF">2005-07-25T05:45:14Z</dcterms:created>
  <dcterms:modified xsi:type="dcterms:W3CDTF">2011-11-18T11:03:51Z</dcterms:modified>
</cp:coreProperties>
</file>