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9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1A8D5-3C36-7C48-94C9-5E058269DB9F}" type="datetimeFigureOut">
              <a:rPr lang="en-US" smtClean="0"/>
              <a:t>11.8.2011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A2CB-BD48-6949-A76B-19781A4E8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5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1A8D5-3C36-7C48-94C9-5E058269DB9F}" type="datetimeFigureOut">
              <a:rPr lang="en-US" smtClean="0"/>
              <a:t>11.8.2011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A2CB-BD48-6949-A76B-19781A4E8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637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1A8D5-3C36-7C48-94C9-5E058269DB9F}" type="datetimeFigureOut">
              <a:rPr lang="en-US" smtClean="0"/>
              <a:t>11.8.2011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A2CB-BD48-6949-A76B-19781A4E8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272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1A8D5-3C36-7C48-94C9-5E058269DB9F}" type="datetimeFigureOut">
              <a:rPr lang="en-US" smtClean="0"/>
              <a:t>11.8.2011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A2CB-BD48-6949-A76B-19781A4E8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071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1A8D5-3C36-7C48-94C9-5E058269DB9F}" type="datetimeFigureOut">
              <a:rPr lang="en-US" smtClean="0"/>
              <a:t>11.8.2011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A2CB-BD48-6949-A76B-19781A4E8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796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1A8D5-3C36-7C48-94C9-5E058269DB9F}" type="datetimeFigureOut">
              <a:rPr lang="en-US" smtClean="0"/>
              <a:t>11.8.2011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A2CB-BD48-6949-A76B-19781A4E8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29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1A8D5-3C36-7C48-94C9-5E058269DB9F}" type="datetimeFigureOut">
              <a:rPr lang="en-US" smtClean="0"/>
              <a:t>11.8.2011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A2CB-BD48-6949-A76B-19781A4E8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04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1A8D5-3C36-7C48-94C9-5E058269DB9F}" type="datetimeFigureOut">
              <a:rPr lang="en-US" smtClean="0"/>
              <a:t>11.8.2011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A2CB-BD48-6949-A76B-19781A4E8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835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1A8D5-3C36-7C48-94C9-5E058269DB9F}" type="datetimeFigureOut">
              <a:rPr lang="en-US" smtClean="0"/>
              <a:t>11.8.2011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A2CB-BD48-6949-A76B-19781A4E8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73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1A8D5-3C36-7C48-94C9-5E058269DB9F}" type="datetimeFigureOut">
              <a:rPr lang="en-US" smtClean="0"/>
              <a:t>11.8.2011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A2CB-BD48-6949-A76B-19781A4E8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545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1A8D5-3C36-7C48-94C9-5E058269DB9F}" type="datetimeFigureOut">
              <a:rPr lang="en-US" smtClean="0"/>
              <a:t>11.8.2011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5A2CB-BD48-6949-A76B-19781A4E8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22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1A8D5-3C36-7C48-94C9-5E058269DB9F}" type="datetimeFigureOut">
              <a:rPr lang="en-US" smtClean="0"/>
              <a:t>11.8.2011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5A2CB-BD48-6949-A76B-19781A4E8A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036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Proposed Error Patterns for JCT-VC</a:t>
            </a:r>
            <a:br>
              <a:rPr lang="en-US" sz="4000" dirty="0" smtClean="0"/>
            </a:br>
            <a:r>
              <a:rPr lang="en-US" sz="4000" dirty="0" smtClean="0"/>
              <a:t>JCT-VC G150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Stephan Wenger</a:t>
            </a:r>
            <a:br>
              <a:rPr lang="en-US" dirty="0" smtClean="0"/>
            </a:br>
            <a:r>
              <a:rPr lang="en-US" dirty="0" smtClean="0"/>
              <a:t>Vidyo, Inc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294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Network Simulation</a:t>
            </a:r>
            <a:r>
              <a:rPr lang="en-US" dirty="0" smtClean="0"/>
              <a:t> </a:t>
            </a:r>
            <a:r>
              <a:rPr lang="en-US" sz="3600" dirty="0" smtClean="0"/>
              <a:t>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G.1050 network simulator</a:t>
            </a:r>
          </a:p>
          <a:p>
            <a:r>
              <a:rPr lang="en-US" sz="2400" dirty="0" smtClean="0"/>
              <a:t>8 active network elements (routers) in path</a:t>
            </a:r>
          </a:p>
          <a:p>
            <a:r>
              <a:rPr lang="en-US" sz="2400" dirty="0" smtClean="0"/>
              <a:t>Traffic injected in several categories</a:t>
            </a:r>
          </a:p>
          <a:p>
            <a:pPr lvl="1"/>
            <a:r>
              <a:rPr lang="en-US" sz="2000" dirty="0" smtClean="0"/>
              <a:t>VoIP (constant low bitrate)</a:t>
            </a:r>
          </a:p>
          <a:p>
            <a:pPr lvl="1"/>
            <a:r>
              <a:rPr lang="en-US" sz="2000" dirty="0" smtClean="0"/>
              <a:t>OTT Video (TCP, high bitrate)</a:t>
            </a:r>
          </a:p>
          <a:p>
            <a:pPr lvl="1"/>
            <a:r>
              <a:rPr lang="en-US" sz="2000" dirty="0" smtClean="0"/>
              <a:t>P2P (TCP, multiple connections, high bitrate)</a:t>
            </a:r>
          </a:p>
          <a:p>
            <a:pPr lvl="1"/>
            <a:r>
              <a:rPr lang="en-US" sz="2000" dirty="0" smtClean="0"/>
              <a:t>HTTP (TCP, variable bitrate)</a:t>
            </a:r>
          </a:p>
          <a:p>
            <a:pPr lvl="1"/>
            <a:r>
              <a:rPr lang="en-US" sz="2000" dirty="0" smtClean="0"/>
              <a:t>All those were live-captured by G.1050 people</a:t>
            </a:r>
          </a:p>
          <a:p>
            <a:r>
              <a:rPr lang="en-US" sz="2400" dirty="0" smtClean="0"/>
              <a:t>Test signal is VBR, 1.5 Mbit/s average, with 1 second bursts up to 2 Mbit/s, captured as an “HD” feed (G.1050 contains a vague description)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51949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Results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Four error pattern files: 1%, 3%, 5%, and 10% average loss rates</a:t>
            </a:r>
          </a:p>
          <a:p>
            <a:r>
              <a:rPr lang="en-US" sz="2400" dirty="0" smtClean="0"/>
              <a:t>Both </a:t>
            </a:r>
            <a:r>
              <a:rPr lang="en-US" sz="2400" dirty="0" err="1" smtClean="0"/>
              <a:t>bursty</a:t>
            </a:r>
            <a:r>
              <a:rPr lang="en-US" sz="2400" dirty="0" smtClean="0"/>
              <a:t> and non-</a:t>
            </a:r>
            <a:r>
              <a:rPr lang="en-US" sz="2400" dirty="0" err="1" smtClean="0"/>
              <a:t>bursty</a:t>
            </a:r>
            <a:r>
              <a:rPr lang="en-US" sz="2400" dirty="0" smtClean="0"/>
              <a:t> loss characteristics</a:t>
            </a:r>
          </a:p>
          <a:p>
            <a:pPr lvl="1"/>
            <a:r>
              <a:rPr lang="en-US" sz="2000" dirty="0" smtClean="0"/>
              <a:t>For example, the 1% loss file contains a long burst of more than 16 packets (with two successfully transmitted packets in the burst) around timestamp 0.93 sec)</a:t>
            </a:r>
          </a:p>
          <a:p>
            <a:r>
              <a:rPr lang="en-US" sz="2400" dirty="0" smtClean="0"/>
              <a:t>Jitter low at low and high loss rates, highly variable at medium loss rates</a:t>
            </a:r>
          </a:p>
          <a:p>
            <a:pPr lvl="1"/>
            <a:r>
              <a:rPr lang="en-US" sz="2000" dirty="0" smtClean="0"/>
              <a:t>Low jitter because queues are mostly empty/full at low/high loss rates</a:t>
            </a:r>
          </a:p>
          <a:p>
            <a:pPr lvl="1"/>
            <a:r>
              <a:rPr lang="en-US" sz="2000" dirty="0" smtClean="0"/>
              <a:t>High jitter, because queues are oscillating</a:t>
            </a:r>
          </a:p>
          <a:p>
            <a:r>
              <a:rPr lang="en-US" sz="2400" dirty="0" smtClean="0"/>
              <a:t>Some pumping observable </a:t>
            </a:r>
            <a:r>
              <a:rPr lang="en-US" sz="2400" dirty="0"/>
              <a:t>(</a:t>
            </a:r>
            <a:r>
              <a:rPr lang="en-US" sz="2400" dirty="0" smtClean="0"/>
              <a:t>indication of insufficient randomization)</a:t>
            </a:r>
          </a:p>
          <a:p>
            <a:r>
              <a:rPr lang="en-US" sz="2400" dirty="0" smtClean="0"/>
              <a:t>Files contain long bursts of unimpaired transmission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85343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File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latin typeface="Courier"/>
                <a:cs typeface="Courier"/>
              </a:rPr>
              <a:t>Source:,"TIA</a:t>
            </a:r>
            <a:r>
              <a:rPr lang="en-US" dirty="0" smtClean="0">
                <a:latin typeface="Courier"/>
                <a:cs typeface="Courier"/>
              </a:rPr>
              <a:t> TR30.3: TIA-921B"</a:t>
            </a: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Creation Date:,10/22/2011</a:t>
            </a: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Description:, out/5/</a:t>
            </a:r>
            <a:r>
              <a:rPr lang="en-US" dirty="0" err="1" smtClean="0">
                <a:latin typeface="Courier"/>
                <a:cs typeface="Courier"/>
              </a:rPr>
              <a:t>HD_vbr</a:t>
            </a:r>
            <a:endParaRPr lang="en-US" dirty="0" smtClean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Content-Encoding :, ASCII</a:t>
            </a: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Delay Unit:,</a:t>
            </a:r>
            <a:r>
              <a:rPr lang="en-US" dirty="0" err="1" smtClean="0">
                <a:latin typeface="Courier"/>
                <a:cs typeface="Courier"/>
              </a:rPr>
              <a:t>ms</a:t>
            </a:r>
            <a:endParaRPr lang="en-US" dirty="0" smtClean="0">
              <a:latin typeface="Courier"/>
              <a:cs typeface="Courier"/>
            </a:endParaRPr>
          </a:p>
          <a:p>
            <a:pPr marL="0" indent="0">
              <a:buNone/>
            </a:pPr>
            <a:endParaRPr lang="en-US" dirty="0" smtClean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Time, Delay, Drop</a:t>
            </a: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0.000000000,81.918020000,0</a:t>
            </a: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0.030424000,79.411300000,0</a:t>
            </a: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0.061512000,79.411300000,0</a:t>
            </a: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0.077098000,79.411300000,0</a:t>
            </a: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0.092701000,79.411300000,0</a:t>
            </a: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0.123900000,79.411300000,0</a:t>
            </a: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0.139608000,79.411300000,0</a:t>
            </a: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0.155107000,79.411300000,0</a:t>
            </a: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0.170722000,79.411300000,0</a:t>
            </a: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0.186294000,79.411300000,0</a:t>
            </a: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0.201897000,79.411300000,0</a:t>
            </a: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0.217533000,79.411300000,0</a:t>
            </a:r>
            <a:endParaRPr lang="en-US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375972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Statistics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93122"/>
            <a:ext cx="8022097" cy="5564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301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288</Words>
  <Application>Microsoft Macintosh PowerPoint</Application>
  <PresentationFormat>On-screen Show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Proposed Error Patterns for JCT-VC JCT-VC G150</vt:lpstr>
      <vt:lpstr>Network Simulation Conditions</vt:lpstr>
      <vt:lpstr>Results</vt:lpstr>
      <vt:lpstr>Example: File format</vt:lpstr>
      <vt:lpstr>Example: Statistics</vt:lpstr>
    </vt:vector>
  </TitlesOfParts>
  <Company>Vidyo,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Proposed Error Patterns for JCT-VC JCT-VC G150</dc:title>
  <dc:creator>Stephan Wenger</dc:creator>
  <cp:lastModifiedBy>Stephan Wenger</cp:lastModifiedBy>
  <cp:revision>4</cp:revision>
  <dcterms:created xsi:type="dcterms:W3CDTF">2011-11-08T14:40:18Z</dcterms:created>
  <dcterms:modified xsi:type="dcterms:W3CDTF">2011-11-08T16:28:32Z</dcterms:modified>
</cp:coreProperties>
</file>