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76" r:id="rId2"/>
    <p:sldId id="505" r:id="rId3"/>
    <p:sldId id="506" r:id="rId4"/>
    <p:sldId id="509" r:id="rId5"/>
    <p:sldId id="510" r:id="rId6"/>
    <p:sldId id="511" r:id="rId7"/>
    <p:sldId id="467" r:id="rId8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0000"/>
    <a:srgbClr val="99FF33"/>
    <a:srgbClr val="990033"/>
    <a:srgbClr val="66FFCC"/>
    <a:srgbClr val="CC3300"/>
    <a:srgbClr val="5F5F5F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6" autoAdjust="0"/>
    <p:restoredTop sz="83607" autoAdjust="0"/>
  </p:normalViewPr>
  <p:slideViewPr>
    <p:cSldViewPr snapToObjects="1">
      <p:cViewPr>
        <p:scale>
          <a:sx n="90" d="100"/>
          <a:sy n="90" d="100"/>
        </p:scale>
        <p:origin x="-780" y="-204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DEEAF1-C454-4C66-93B7-1268B3B7670A}" type="datetimeFigureOut">
              <a:rPr lang="ko-KR" altLang="en-US"/>
              <a:pPr>
                <a:defRPr/>
              </a:pPr>
              <a:t>2011-11-15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7BC2D-1569-46A5-A0DC-CC8420A352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A6BA1E-FC5B-4236-9F69-17F5D1515679}" type="datetimeFigureOut">
              <a:rPr lang="ko-KR" altLang="en-US"/>
              <a:pPr>
                <a:defRPr/>
              </a:pPr>
              <a:t>2011-11-15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0AB97-0FEF-4720-9AB0-532B43006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6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7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92E7-D0A6-4203-93F1-6543F90DBAD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8756-F3AB-4525-8B3E-050A1839093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8643-27C0-4B29-9AC8-E9D07753D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F8244-C048-4A2A-B0FD-42045B2C1D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F535-C17A-4629-95B8-A7DFA893F8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3B4B8-D3DE-4B59-8627-6C4EAE373A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0E3E-4C48-49D3-96C5-B1D1688DD5E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A2AD1-3709-4193-9024-A75984BA29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ACB0-9613-4C61-8DE2-9313EBF579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FD2A-2D6C-4A2E-BB7C-EACE15BC37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GE_03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9F70FD9-DA59-4EE0-B823-FBB1895A153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6840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685800" y="2319025"/>
            <a:ext cx="7772400" cy="1470025"/>
          </a:xfrm>
        </p:spPr>
        <p:txBody>
          <a:bodyPr/>
          <a:lstStyle/>
          <a:p>
            <a:pPr algn="ctr"/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Non-CE8: Information on</a:t>
            </a:r>
            <a:b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CU-based ALF control re-design process</a:t>
            </a:r>
            <a:endParaRPr lang="ko-KR" altLang="en-US" sz="32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710"/>
            <a:ext cx="6400800" cy="1057640"/>
          </a:xfrm>
        </p:spPr>
        <p:txBody>
          <a:bodyPr anchor="ctr"/>
          <a:lstStyle/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Jaehyun Lim</a:t>
            </a:r>
          </a:p>
          <a:p>
            <a:r>
              <a:rPr lang="en-US" altLang="ko-KR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1400" y="1126439"/>
            <a:ext cx="1860766" cy="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JCTVC-G146</a:t>
            </a:r>
            <a:endParaRPr lang="en-US" altLang="ko-KR" sz="24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 &amp; proposed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013220"/>
            <a:ext cx="8286750" cy="1728240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Line buffer for intra mode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In current HM 4, 3 more re-design process on CU-based filter ALF on/off</a:t>
            </a:r>
          </a:p>
          <a:p>
            <a:pPr lvl="1">
              <a:buNone/>
            </a:pPr>
            <a:r>
              <a:rPr lang="en-US" altLang="ko-KR" sz="1600" dirty="0" smtClean="0"/>
              <a:t>	control decision is performed</a:t>
            </a:r>
            <a:r>
              <a:rPr lang="en-US" altLang="ko-KR" sz="1600" dirty="0" smtClean="0"/>
              <a:t> in each CU depth.</a:t>
            </a:r>
            <a:endParaRPr lang="en-US" altLang="ko-KR" sz="1600" dirty="0" smtClean="0"/>
          </a:p>
          <a:p>
            <a:pPr lvl="1">
              <a:buFontTx/>
              <a:buChar char="-"/>
            </a:pPr>
            <a:r>
              <a:rPr lang="en-US" altLang="ko-KR" sz="1600" dirty="0" smtClean="0"/>
              <a:t>The effect of this re-design loop is investigated by reducing the number of</a:t>
            </a:r>
          </a:p>
          <a:p>
            <a:pPr lvl="1">
              <a:buNone/>
            </a:pPr>
            <a:r>
              <a:rPr lang="en-US" altLang="ko-KR" sz="1600" dirty="0" smtClean="0"/>
              <a:t>	re-design to 0~2</a:t>
            </a:r>
            <a:r>
              <a:rPr lang="en-US" altLang="ko-KR" sz="1600" dirty="0" smtClean="0"/>
              <a:t> .</a:t>
            </a:r>
            <a:endParaRPr lang="en-US" altLang="ko-KR" sz="1600" dirty="0" smtClean="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827480" y="2168825"/>
            <a:ext cx="2400333" cy="120016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Adaptive in-loop</a:t>
            </a:r>
          </a:p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Wiener filtering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내용 개체 틀 2"/>
          <p:cNvSpPr txBox="1">
            <a:spLocks/>
          </p:cNvSpPr>
          <p:nvPr/>
        </p:nvSpPr>
        <p:spPr bwMode="auto">
          <a:xfrm>
            <a:off x="3591858" y="4293120"/>
            <a:ext cx="1844262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[ 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ALF process </a:t>
            </a: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]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4499990" y="1424722"/>
            <a:ext cx="2400333" cy="268837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내용 개체 틀 2"/>
          <p:cNvSpPr txBox="1">
            <a:spLocks/>
          </p:cNvSpPr>
          <p:nvPr/>
        </p:nvSpPr>
        <p:spPr bwMode="auto">
          <a:xfrm>
            <a:off x="3875904" y="1052670"/>
            <a:ext cx="3648506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CU-based ALF filter on/off control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740023" y="2468868"/>
            <a:ext cx="1920268" cy="6000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re-design loop 2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740023" y="1568743"/>
            <a:ext cx="1920268" cy="6000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re-design loop 1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4740023" y="3368993"/>
            <a:ext cx="1920268" cy="6000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re-design loop 3</a:t>
            </a:r>
            <a:endParaRPr lang="ko-KR" altLang="en-US" sz="1600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오른쪽 화살표 21"/>
          <p:cNvSpPr/>
          <p:nvPr/>
        </p:nvSpPr>
        <p:spPr bwMode="auto">
          <a:xfrm>
            <a:off x="3419840" y="2564880"/>
            <a:ext cx="864120" cy="384052"/>
          </a:xfrm>
          <a:prstGeom prst="rightArrow">
            <a:avLst/>
          </a:prstGeom>
          <a:solidFill>
            <a:schemeClr val="accent2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28" name="내용 개체 틀 2"/>
          <p:cNvSpPr txBox="1">
            <a:spLocks/>
          </p:cNvSpPr>
          <p:nvPr/>
        </p:nvSpPr>
        <p:spPr bwMode="auto">
          <a:xfrm>
            <a:off x="6900322" y="1749734"/>
            <a:ext cx="2184303" cy="19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lang="en-US" altLang="ko-KR" sz="1600" b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Effect of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lang="en-US" altLang="ko-KR" sz="1600" b="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 more re-design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process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lang="en-US" altLang="ko-KR" sz="1600" b="0" kern="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In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kumimoji="1" lang="en-US" altLang="ko-K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each CU depth?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32" name="직선 연결선 31"/>
          <p:cNvCxnSpPr>
            <a:stCxn id="18" idx="3"/>
          </p:cNvCxnSpPr>
          <p:nvPr/>
        </p:nvCxnSpPr>
        <p:spPr bwMode="auto">
          <a:xfrm>
            <a:off x="6660291" y="1868784"/>
            <a:ext cx="864119" cy="180991"/>
          </a:xfrm>
          <a:prstGeom prst="line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34" name="직선 화살표 연결선 33"/>
          <p:cNvCxnSpPr>
            <a:endCxn id="19" idx="3"/>
          </p:cNvCxnSpPr>
          <p:nvPr/>
        </p:nvCxnSpPr>
        <p:spPr bwMode="auto">
          <a:xfrm flipH="1">
            <a:off x="6660291" y="3368993"/>
            <a:ext cx="864119" cy="300041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직선 화살표 연결선 37"/>
          <p:cNvCxnSpPr>
            <a:endCxn id="17" idx="3"/>
          </p:cNvCxnSpPr>
          <p:nvPr/>
        </p:nvCxnSpPr>
        <p:spPr bwMode="auto">
          <a:xfrm flipH="1">
            <a:off x="6660291" y="2768909"/>
            <a:ext cx="864119" cy="0"/>
          </a:xfrm>
          <a:prstGeom prst="straightConnector1">
            <a:avLst/>
          </a:prstGeom>
          <a:noFill/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484729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in case of reducing the number of re-design to 2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285750" y="984666"/>
            <a:ext cx="356615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Test Case I : re-design loop 2 </a:t>
            </a:r>
            <a:endParaRPr kumimoji="1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683460" y="1844782"/>
          <a:ext cx="7777081" cy="3168438"/>
        </p:xfrm>
        <a:graphic>
          <a:graphicData uri="http://schemas.openxmlformats.org/drawingml/2006/table">
            <a:tbl>
              <a:tblPr/>
              <a:tblGrid>
                <a:gridCol w="1441819"/>
                <a:gridCol w="655372"/>
                <a:gridCol w="728191"/>
                <a:gridCol w="728191"/>
                <a:gridCol w="655372"/>
                <a:gridCol w="728191"/>
                <a:gridCol w="728191"/>
                <a:gridCol w="655372"/>
                <a:gridCol w="728191"/>
                <a:gridCol w="728191"/>
              </a:tblGrid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484729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in case of reducing the number of re-design to 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1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285750" y="984666"/>
            <a:ext cx="378218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Test Case II : re-design loop 1 </a:t>
            </a:r>
            <a:endParaRPr kumimoji="1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683460" y="1844782"/>
          <a:ext cx="7777081" cy="3168438"/>
        </p:xfrm>
        <a:graphic>
          <a:graphicData uri="http://schemas.openxmlformats.org/drawingml/2006/table">
            <a:tbl>
              <a:tblPr/>
              <a:tblGrid>
                <a:gridCol w="1441819"/>
                <a:gridCol w="655372"/>
                <a:gridCol w="728191"/>
                <a:gridCol w="728191"/>
                <a:gridCol w="655372"/>
                <a:gridCol w="728191"/>
                <a:gridCol w="728191"/>
                <a:gridCol w="655372"/>
                <a:gridCol w="728191"/>
                <a:gridCol w="728191"/>
              </a:tblGrid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1484729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in case of reducing the number of re-design to 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0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285750" y="984666"/>
            <a:ext cx="39262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Test Case III : re-design loop 0 </a:t>
            </a:r>
            <a:endParaRPr kumimoji="1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683460" y="1844782"/>
          <a:ext cx="7777081" cy="3168438"/>
        </p:xfrm>
        <a:graphic>
          <a:graphicData uri="http://schemas.openxmlformats.org/drawingml/2006/table">
            <a:tbl>
              <a:tblPr/>
              <a:tblGrid>
                <a:gridCol w="1441819"/>
                <a:gridCol w="655372"/>
                <a:gridCol w="728191"/>
                <a:gridCol w="728191"/>
                <a:gridCol w="655372"/>
                <a:gridCol w="728191"/>
                <a:gridCol w="728191"/>
                <a:gridCol w="655372"/>
                <a:gridCol w="728191"/>
                <a:gridCol w="728191"/>
              </a:tblGrid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31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74%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66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  <a:endParaRPr lang="ko-KR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ko-KR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 bwMode="auto">
          <a:xfrm>
            <a:off x="285750" y="1272706"/>
            <a:ext cx="39262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Tahoma" pitchFamily="34" charset="0"/>
                <a:cs typeface="Arial" pitchFamily="34" charset="0"/>
              </a:rPr>
              <a:t>Summary</a:t>
            </a:r>
            <a:endParaRPr kumimoji="1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285750" y="1772769"/>
          <a:ext cx="8572500" cy="3312461"/>
        </p:xfrm>
        <a:graphic>
          <a:graphicData uri="http://schemas.openxmlformats.org/drawingml/2006/table">
            <a:tbl>
              <a:tblPr/>
              <a:tblGrid>
                <a:gridCol w="983291"/>
                <a:gridCol w="603383"/>
                <a:gridCol w="603383"/>
                <a:gridCol w="603383"/>
                <a:gridCol w="603383"/>
                <a:gridCol w="670424"/>
                <a:gridCol w="670424"/>
                <a:gridCol w="603383"/>
                <a:gridCol w="603383"/>
                <a:gridCol w="670424"/>
                <a:gridCol w="589974"/>
                <a:gridCol w="697241"/>
                <a:gridCol w="670424"/>
              </a:tblGrid>
              <a:tr h="52013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re-design</a:t>
                      </a:r>
                      <a:b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loop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performance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60226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AIHE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RAHE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LBHE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AIHE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RAHE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LBHE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64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5201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1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1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74%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95%</a:t>
                      </a:r>
                    </a:p>
                  </a:txBody>
                  <a:tcPr marL="9466" marR="9466" marT="946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r>
              <a:rPr lang="en-US" altLang="ko-KR" sz="1800" dirty="0" smtClean="0">
                <a:latin typeface="Arial" charset="0"/>
                <a:cs typeface="Arial" charset="0"/>
              </a:rPr>
              <a:t>The effects by reducing the number of CU-based ALF on/off control re-design are investigated in terms of coding performance and encoding time.</a:t>
            </a:r>
            <a:endParaRPr lang="en-US" altLang="ko-KR" sz="1800" dirty="0" smtClean="0">
              <a:latin typeface="Arial" charset="0"/>
              <a:cs typeface="Arial" charset="0"/>
            </a:endParaRP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By reducing this number, significant encoding time decrease with marginal loss in coding performance is observed.</a:t>
            </a:r>
            <a:endParaRPr lang="en-US" altLang="ko-KR" sz="1800" dirty="0" smtClean="0">
              <a:latin typeface="Arial" charset="0"/>
              <a:cs typeface="Arial" charset="0"/>
            </a:endParaRP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Therefore, it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is recommended to adopt the proposed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reduction of numbers on re-design process.</a:t>
            </a:r>
            <a:endParaRPr lang="en-US" altLang="ko-KR" sz="1800" dirty="0" smtClean="0">
              <a:latin typeface="Arial" charset="0"/>
              <a:cs typeface="Arial" charset="0"/>
            </a:endParaRPr>
          </a:p>
        </p:txBody>
      </p:sp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Conclusion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35026</TotalTime>
  <Words>757</Words>
  <Application>Microsoft Office PowerPoint</Application>
  <PresentationFormat>화면 슬라이드 쇼(4:3)</PresentationFormat>
  <Paragraphs>342</Paragraphs>
  <Slides>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Non-CE8: Information on CU-based ALF control re-design process</vt:lpstr>
      <vt:lpstr>Introduction &amp; proposed</vt:lpstr>
      <vt:lpstr>Experimental Results</vt:lpstr>
      <vt:lpstr>Experimental Results</vt:lpstr>
      <vt:lpstr>Experimental Results</vt:lpstr>
      <vt:lpstr>Experimental Results</vt:lpstr>
      <vt:lpstr>Conclusion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Jaehyun Lim</cp:lastModifiedBy>
  <cp:revision>1177</cp:revision>
  <dcterms:created xsi:type="dcterms:W3CDTF">2006-01-27T00:33:27Z</dcterms:created>
  <dcterms:modified xsi:type="dcterms:W3CDTF">2011-11-15T07:25:36Z</dcterms:modified>
</cp:coreProperties>
</file>