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476" r:id="rId2"/>
    <p:sldId id="505" r:id="rId3"/>
    <p:sldId id="506" r:id="rId4"/>
    <p:sldId id="509" r:id="rId5"/>
    <p:sldId id="510" r:id="rId6"/>
    <p:sldId id="511" r:id="rId7"/>
    <p:sldId id="467" r:id="rId8"/>
  </p:sldIdLst>
  <p:sldSz cx="9144000" cy="6858000" type="screen4x3"/>
  <p:notesSz cx="6807200" cy="9939338"/>
  <p:defaultTextStyle>
    <a:defPPr>
      <a:defRPr lang="ko-KR"/>
    </a:defPPr>
    <a:lvl1pPr algn="l" rtl="0" fontAlgn="base" latinLnBrk="1">
      <a:lnSpc>
        <a:spcPct val="150000"/>
      </a:lnSpc>
      <a:spcBef>
        <a:spcPct val="0"/>
      </a:spcBef>
      <a:spcAft>
        <a:spcPct val="0"/>
      </a:spcAft>
      <a:defRPr kumimoji="1" sz="1400" b="1" kern="1200">
        <a:solidFill>
          <a:schemeClr val="tx1"/>
        </a:solidFill>
        <a:latin typeface="Arial" charset="0"/>
        <a:ea typeface="돋움" pitchFamily="50" charset="-127"/>
        <a:cs typeface="+mn-cs"/>
      </a:defRPr>
    </a:lvl1pPr>
    <a:lvl2pPr marL="457200" algn="l" rtl="0" fontAlgn="base" latinLnBrk="1">
      <a:lnSpc>
        <a:spcPct val="150000"/>
      </a:lnSpc>
      <a:spcBef>
        <a:spcPct val="0"/>
      </a:spcBef>
      <a:spcAft>
        <a:spcPct val="0"/>
      </a:spcAft>
      <a:defRPr kumimoji="1" sz="1400" b="1" kern="1200">
        <a:solidFill>
          <a:schemeClr val="tx1"/>
        </a:solidFill>
        <a:latin typeface="Arial" charset="0"/>
        <a:ea typeface="돋움" pitchFamily="50" charset="-127"/>
        <a:cs typeface="+mn-cs"/>
      </a:defRPr>
    </a:lvl2pPr>
    <a:lvl3pPr marL="914400" algn="l" rtl="0" fontAlgn="base" latinLnBrk="1">
      <a:lnSpc>
        <a:spcPct val="150000"/>
      </a:lnSpc>
      <a:spcBef>
        <a:spcPct val="0"/>
      </a:spcBef>
      <a:spcAft>
        <a:spcPct val="0"/>
      </a:spcAft>
      <a:defRPr kumimoji="1" sz="1400" b="1" kern="1200">
        <a:solidFill>
          <a:schemeClr val="tx1"/>
        </a:solidFill>
        <a:latin typeface="Arial" charset="0"/>
        <a:ea typeface="돋움" pitchFamily="50" charset="-127"/>
        <a:cs typeface="+mn-cs"/>
      </a:defRPr>
    </a:lvl3pPr>
    <a:lvl4pPr marL="1371600" algn="l" rtl="0" fontAlgn="base" latinLnBrk="1">
      <a:lnSpc>
        <a:spcPct val="150000"/>
      </a:lnSpc>
      <a:spcBef>
        <a:spcPct val="0"/>
      </a:spcBef>
      <a:spcAft>
        <a:spcPct val="0"/>
      </a:spcAft>
      <a:defRPr kumimoji="1" sz="1400" b="1" kern="1200">
        <a:solidFill>
          <a:schemeClr val="tx1"/>
        </a:solidFill>
        <a:latin typeface="Arial" charset="0"/>
        <a:ea typeface="돋움" pitchFamily="50" charset="-127"/>
        <a:cs typeface="+mn-cs"/>
      </a:defRPr>
    </a:lvl4pPr>
    <a:lvl5pPr marL="1828800" algn="l" rtl="0" fontAlgn="base" latinLnBrk="1">
      <a:lnSpc>
        <a:spcPct val="150000"/>
      </a:lnSpc>
      <a:spcBef>
        <a:spcPct val="0"/>
      </a:spcBef>
      <a:spcAft>
        <a:spcPct val="0"/>
      </a:spcAft>
      <a:defRPr kumimoji="1" sz="1400" b="1" kern="1200">
        <a:solidFill>
          <a:schemeClr val="tx1"/>
        </a:solidFill>
        <a:latin typeface="Arial" charset="0"/>
        <a:ea typeface="돋움" pitchFamily="50" charset="-127"/>
        <a:cs typeface="+mn-cs"/>
      </a:defRPr>
    </a:lvl5pPr>
    <a:lvl6pPr marL="2286000" algn="l" defTabSz="914400" rtl="0" eaLnBrk="1" latinLnBrk="1" hangingPunct="1">
      <a:defRPr kumimoji="1" sz="1400" b="1" kern="1200">
        <a:solidFill>
          <a:schemeClr val="tx1"/>
        </a:solidFill>
        <a:latin typeface="Arial" charset="0"/>
        <a:ea typeface="돋움" pitchFamily="50" charset="-127"/>
        <a:cs typeface="+mn-cs"/>
      </a:defRPr>
    </a:lvl6pPr>
    <a:lvl7pPr marL="2743200" algn="l" defTabSz="914400" rtl="0" eaLnBrk="1" latinLnBrk="1" hangingPunct="1">
      <a:defRPr kumimoji="1" sz="1400" b="1" kern="1200">
        <a:solidFill>
          <a:schemeClr val="tx1"/>
        </a:solidFill>
        <a:latin typeface="Arial" charset="0"/>
        <a:ea typeface="돋움" pitchFamily="50" charset="-127"/>
        <a:cs typeface="+mn-cs"/>
      </a:defRPr>
    </a:lvl7pPr>
    <a:lvl8pPr marL="3200400" algn="l" defTabSz="914400" rtl="0" eaLnBrk="1" latinLnBrk="1" hangingPunct="1">
      <a:defRPr kumimoji="1" sz="1400" b="1" kern="1200">
        <a:solidFill>
          <a:schemeClr val="tx1"/>
        </a:solidFill>
        <a:latin typeface="Arial" charset="0"/>
        <a:ea typeface="돋움" pitchFamily="50" charset="-127"/>
        <a:cs typeface="+mn-cs"/>
      </a:defRPr>
    </a:lvl8pPr>
    <a:lvl9pPr marL="3657600" algn="l" defTabSz="914400" rtl="0" eaLnBrk="1" latinLnBrk="1" hangingPunct="1">
      <a:defRPr kumimoji="1" sz="1400" b="1" kern="1200">
        <a:solidFill>
          <a:schemeClr val="tx1"/>
        </a:solidFill>
        <a:latin typeface="Arial" charset="0"/>
        <a:ea typeface="돋움" pitchFamily="50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00CC"/>
    <a:srgbClr val="FF0000"/>
    <a:srgbClr val="99FF33"/>
    <a:srgbClr val="990033"/>
    <a:srgbClr val="66FFCC"/>
    <a:srgbClr val="CC3300"/>
    <a:srgbClr val="5F5F5F"/>
    <a:srgbClr val="CCFF99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886" autoAdjust="0"/>
    <p:restoredTop sz="83607" autoAdjust="0"/>
  </p:normalViewPr>
  <p:slideViewPr>
    <p:cSldViewPr snapToObjects="1">
      <p:cViewPr>
        <p:scale>
          <a:sx n="70" d="100"/>
          <a:sy n="70" d="100"/>
        </p:scale>
        <p:origin x="-1536" y="330"/>
      </p:cViewPr>
      <p:guideLst>
        <p:guide orient="horz" pos="572"/>
        <p:guide pos="25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 snapToObjects="1">
      <p:cViewPr varScale="1">
        <p:scale>
          <a:sx n="75" d="100"/>
          <a:sy n="75" d="100"/>
        </p:scale>
        <p:origin x="-2232" y="-108"/>
      </p:cViewPr>
      <p:guideLst>
        <p:guide orient="horz" pos="3130"/>
        <p:guide pos="2144"/>
      </p:guideLst>
    </p:cSldViewPr>
  </p:notesViewPr>
  <p:gridSpacing cx="73737788" cy="7373778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56038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67DEEAF1-C454-4C66-93B7-1268B3B7670A}" type="datetimeFigureOut">
              <a:rPr lang="ko-KR" altLang="en-US"/>
              <a:pPr>
                <a:defRPr/>
              </a:pPr>
              <a:t>2011-11-21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56038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4487BC2D-1569-46A5-A0DC-CC8420A35214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56038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22A6BA1E-FC5B-4236-9F69-17F5D1515679}" type="datetimeFigureOut">
              <a:rPr lang="ko-KR" altLang="en-US"/>
              <a:pPr>
                <a:defRPr/>
              </a:pPr>
              <a:t>2011-11-21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5700" cy="37258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ko-KR" altLang="en-US" noProof="0" smtClean="0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1038" y="4721225"/>
            <a:ext cx="5445125" cy="447198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noProof="0" smtClean="0"/>
              <a:t>마스터 텍스트 스타일을 편집합니다</a:t>
            </a:r>
          </a:p>
          <a:p>
            <a:pPr lvl="1"/>
            <a:r>
              <a:rPr lang="ko-KR" altLang="en-US" noProof="0" smtClean="0"/>
              <a:t>둘째 수준</a:t>
            </a:r>
          </a:p>
          <a:p>
            <a:pPr lvl="2"/>
            <a:r>
              <a:rPr lang="ko-KR" altLang="en-US" noProof="0" smtClean="0"/>
              <a:t>셋째 수준</a:t>
            </a:r>
          </a:p>
          <a:p>
            <a:pPr lvl="3"/>
            <a:r>
              <a:rPr lang="ko-KR" altLang="en-US" noProof="0" smtClean="0"/>
              <a:t>넷째 수준</a:t>
            </a:r>
          </a:p>
          <a:p>
            <a:pPr lvl="4"/>
            <a:r>
              <a:rPr lang="ko-KR" altLang="en-US" noProof="0" smtClean="0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56038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A110AB97-0FEF-4720-9AB0-532B43006E6F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슬라이드 이미지 개체 틀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5" name="슬라이드 노트 개체 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 smtClean="0"/>
          </a:p>
        </p:txBody>
      </p:sp>
      <p:sp>
        <p:nvSpPr>
          <p:cNvPr id="23556" name="슬라이드 번호 개체 틀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AFF96634-3FAA-4AEE-842C-3F2FD1466E27}" type="slidenum">
              <a:rPr lang="ko-KR" altLang="en-US" smtClean="0"/>
              <a:pPr/>
              <a:t>1</a:t>
            </a:fld>
            <a:endParaRPr lang="ko-KR" alt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슬라이드 이미지 개체 틀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4579" name="슬라이드 노트 개체 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 smtClean="0"/>
          </a:p>
        </p:txBody>
      </p:sp>
      <p:sp>
        <p:nvSpPr>
          <p:cNvPr id="24580" name="슬라이드 번호 개체 틀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08B06AF0-AEBF-4607-85F4-24C11E9842A7}" type="slidenum">
              <a:rPr lang="ko-KR" altLang="en-US" smtClean="0"/>
              <a:pPr/>
              <a:t>2</a:t>
            </a:fld>
            <a:endParaRPr lang="ko-KR" alt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슬라이드 이미지 개체 틀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23" name="슬라이드 노트 개체 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 smtClean="0"/>
          </a:p>
        </p:txBody>
      </p:sp>
      <p:sp>
        <p:nvSpPr>
          <p:cNvPr id="30724" name="슬라이드 번호 개체 틀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C2F58E00-AEFB-494A-90BD-5B19B5ED1901}" type="slidenum">
              <a:rPr lang="ko-KR" altLang="en-US" smtClean="0"/>
              <a:pPr/>
              <a:t>3</a:t>
            </a:fld>
            <a:endParaRPr lang="ko-KR" alt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슬라이드 이미지 개체 틀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23" name="슬라이드 노트 개체 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 smtClean="0"/>
          </a:p>
        </p:txBody>
      </p:sp>
      <p:sp>
        <p:nvSpPr>
          <p:cNvPr id="30724" name="슬라이드 번호 개체 틀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C2F58E00-AEFB-494A-90BD-5B19B5ED1901}" type="slidenum">
              <a:rPr lang="ko-KR" altLang="en-US" smtClean="0"/>
              <a:pPr/>
              <a:t>4</a:t>
            </a:fld>
            <a:endParaRPr lang="ko-KR" alt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슬라이드 이미지 개체 틀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23" name="슬라이드 노트 개체 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 smtClean="0"/>
          </a:p>
        </p:txBody>
      </p:sp>
      <p:sp>
        <p:nvSpPr>
          <p:cNvPr id="30724" name="슬라이드 번호 개체 틀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C2F58E00-AEFB-494A-90BD-5B19B5ED1901}" type="slidenum">
              <a:rPr lang="ko-KR" altLang="en-US" smtClean="0"/>
              <a:pPr/>
              <a:t>5</a:t>
            </a:fld>
            <a:endParaRPr lang="ko-KR" alt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슬라이드 이미지 개체 틀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23" name="슬라이드 노트 개체 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 smtClean="0"/>
          </a:p>
        </p:txBody>
      </p:sp>
      <p:sp>
        <p:nvSpPr>
          <p:cNvPr id="30724" name="슬라이드 번호 개체 틀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C2F58E00-AEFB-494A-90BD-5B19B5ED1901}" type="slidenum">
              <a:rPr lang="ko-KR" altLang="en-US" smtClean="0"/>
              <a:pPr/>
              <a:t>6</a:t>
            </a:fld>
            <a:endParaRPr lang="ko-KR" alt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슬라이드 이미지 개체 틀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63" name="슬라이드 노트 개체 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 smtClean="0"/>
          </a:p>
        </p:txBody>
      </p:sp>
      <p:sp>
        <p:nvSpPr>
          <p:cNvPr id="40964" name="슬라이드 번호 개체 틀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3F52AC6B-3A44-42B4-B02E-062F8010B97D}" type="slidenum">
              <a:rPr lang="ko-KR" altLang="en-US" smtClean="0"/>
              <a:pPr/>
              <a:t>7</a:t>
            </a:fld>
            <a:endParaRPr lang="ko-KR" alt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LGE_039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71438" y="0"/>
            <a:ext cx="9215438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0C5A-CDB8-4DCD-8B7C-3A145AC294D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92B92E7-D0A6-4203-93F1-6543F90DBAD1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338756-F3AB-4525-8B3E-050A18390939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utoShape 33"/>
          <p:cNvSpPr>
            <a:spLocks noChangeArrowheads="1"/>
          </p:cNvSpPr>
          <p:nvPr userDrawn="1"/>
        </p:nvSpPr>
        <p:spPr bwMode="auto">
          <a:xfrm>
            <a:off x="285750" y="785813"/>
            <a:ext cx="8572500" cy="5340350"/>
          </a:xfrm>
          <a:prstGeom prst="roundRect">
            <a:avLst>
              <a:gd name="adj" fmla="val 16667"/>
            </a:avLst>
          </a:prstGeom>
          <a:solidFill>
            <a:schemeClr val="bg1">
              <a:alpha val="58823"/>
            </a:schemeClr>
          </a:solidFill>
          <a:ln w="9525">
            <a:noFill/>
            <a:round/>
            <a:headEnd/>
            <a:tailEnd/>
          </a:ln>
        </p:spPr>
        <p:txBody>
          <a:bodyPr wrap="none" lIns="234000" rIns="234000"/>
          <a:lstStyle/>
          <a:p>
            <a:pPr>
              <a:lnSpc>
                <a:spcPct val="100000"/>
              </a:lnSpc>
              <a:buFont typeface="Wingdings" pitchFamily="2" charset="2"/>
              <a:buNone/>
              <a:defRPr/>
            </a:pPr>
            <a:endParaRPr lang="en-US" altLang="ko-KR" sz="1600" dirty="0">
              <a:solidFill>
                <a:srgbClr val="0000CC"/>
              </a:solidFill>
              <a:latin typeface="Tahoma" pitchFamily="34" charset="0"/>
              <a:cs typeface="Times New Roman" pitchFamily="18" charset="0"/>
            </a:endParaRPr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285720" y="48558"/>
            <a:ext cx="8572560" cy="500042"/>
          </a:xfrm>
        </p:spPr>
        <p:txBody>
          <a:bodyPr/>
          <a:lstStyle/>
          <a:p>
            <a:r>
              <a:rPr lang="ko-KR" altLang="en-US" dirty="0" smtClean="0"/>
              <a:t>마스터 제목 스타일 편집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71472" y="1071546"/>
            <a:ext cx="8001056" cy="5054616"/>
          </a:xfrm>
        </p:spPr>
        <p:txBody>
          <a:bodyPr/>
          <a:lstStyle>
            <a:lvl1pPr>
              <a:defRPr b="1"/>
            </a:lvl1pPr>
          </a:lstStyle>
          <a:p>
            <a:pPr lvl="0"/>
            <a:r>
              <a:rPr lang="ko-KR" altLang="en-US" dirty="0" smtClean="0"/>
              <a:t>마스터 텍스트 스타일을 편집합니다</a:t>
            </a:r>
          </a:p>
          <a:p>
            <a:pPr lvl="1"/>
            <a:r>
              <a:rPr lang="ko-KR" altLang="en-US" dirty="0" smtClean="0"/>
              <a:t>둘째 수준</a:t>
            </a:r>
          </a:p>
          <a:p>
            <a:pPr lvl="2"/>
            <a:r>
              <a:rPr lang="ko-KR" altLang="en-US" dirty="0" smtClean="0"/>
              <a:t>셋째 수준</a:t>
            </a:r>
          </a:p>
          <a:p>
            <a:pPr lvl="3"/>
            <a:r>
              <a:rPr lang="ko-KR" altLang="en-US" dirty="0" smtClean="0"/>
              <a:t>넷째 수준</a:t>
            </a:r>
          </a:p>
          <a:p>
            <a:pPr lvl="4"/>
            <a:r>
              <a:rPr lang="ko-KR" altLang="en-US" dirty="0" smtClean="0"/>
              <a:t>다섯째 수준</a:t>
            </a:r>
            <a:endParaRPr lang="ko-KR" altLang="en-US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678643-27C0-4B29-9AC8-E9D07753DF07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BF8244-C048-4A2A-B0FD-42045B2C1D41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DAF535-C17A-4629-95B8-A7DFA893F8DD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E3B4B8-D3DE-4B59-8627-6C4EAE373A24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400E3E-4C48-49D3-96C5-B1D1688DD5E5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8A2AD1-3709-4193-9024-A75984BA2932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BBACB0-9613-4C61-8DE2-9313EBF57929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66FD2A-2D6C-4A2E-BB7C-EACE15BC37ED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 descr="LGE_039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-71438" y="0"/>
            <a:ext cx="9215438" cy="6858000"/>
          </a:xfrm>
          <a:prstGeom prst="rect">
            <a:avLst/>
          </a:prstGeom>
          <a:solidFill>
            <a:schemeClr val="bg1">
              <a:alpha val="52156"/>
            </a:schemeClr>
          </a:solidFill>
          <a:ln w="9525">
            <a:noFill/>
            <a:miter lim="800000"/>
            <a:headEnd/>
            <a:tailEnd/>
          </a:ln>
        </p:spPr>
      </p:pic>
      <p:sp>
        <p:nvSpPr>
          <p:cNvPr id="10" name="직사각형 9"/>
          <p:cNvSpPr/>
          <p:nvPr userDrawn="1"/>
        </p:nvSpPr>
        <p:spPr bwMode="auto">
          <a:xfrm>
            <a:off x="-71438" y="0"/>
            <a:ext cx="9215438" cy="6858000"/>
          </a:xfrm>
          <a:prstGeom prst="rect">
            <a:avLst/>
          </a:prstGeom>
          <a:solidFill>
            <a:schemeClr val="bg1">
              <a:alpha val="66000"/>
            </a:schemeClr>
          </a:solidFill>
          <a:ln w="9525" cap="flat" cmpd="sng" algn="ctr">
            <a:solidFill>
              <a:schemeClr val="bg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>
              <a:defRPr/>
            </a:pPr>
            <a:endParaRPr lang="ko-KR" altLang="en-US"/>
          </a:p>
        </p:txBody>
      </p:sp>
      <p:sp>
        <p:nvSpPr>
          <p:cNvPr id="410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85750" y="71438"/>
            <a:ext cx="857250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410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85750" y="785813"/>
            <a:ext cx="8572500" cy="534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95275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defRPr b="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defRPr b="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2465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defRPr b="0">
                <a:latin typeface="Arial" pitchFamily="34" charset="0"/>
                <a:ea typeface="+mn-ea"/>
                <a:cs typeface="Arial" pitchFamily="34" charset="0"/>
              </a:defRPr>
            </a:lvl1pPr>
          </a:lstStyle>
          <a:p>
            <a:pPr>
              <a:defRPr/>
            </a:pPr>
            <a:fld id="{89F70FD9-DA59-4EE0-B823-FBB1895A1537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  <p:sp>
        <p:nvSpPr>
          <p:cNvPr id="11" name="Line 3"/>
          <p:cNvSpPr>
            <a:spLocks noChangeShapeType="1"/>
          </p:cNvSpPr>
          <p:nvPr userDrawn="1"/>
        </p:nvSpPr>
        <p:spPr bwMode="auto">
          <a:xfrm>
            <a:off x="6350" y="609600"/>
            <a:ext cx="9137650" cy="0"/>
          </a:xfrm>
          <a:prstGeom prst="line">
            <a:avLst/>
          </a:prstGeom>
          <a:noFill/>
          <a:ln w="19050">
            <a:solidFill>
              <a:srgbClr val="969696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pPr>
              <a:defRPr/>
            </a:pPr>
            <a:endParaRPr lang="ko-KR" altLang="en-US"/>
          </a:p>
        </p:txBody>
      </p:sp>
      <p:graphicFrame>
        <p:nvGraphicFramePr>
          <p:cNvPr id="12" name="Group 5"/>
          <p:cNvGraphicFramePr>
            <a:graphicFrameLocks noGrp="1"/>
          </p:cNvGraphicFramePr>
          <p:nvPr/>
        </p:nvGraphicFramePr>
        <p:xfrm>
          <a:off x="0" y="522288"/>
          <a:ext cx="9137650" cy="116840"/>
        </p:xfrm>
        <a:graphic>
          <a:graphicData uri="http://schemas.openxmlformats.org/drawingml/2006/table">
            <a:tbl>
              <a:tblPr/>
              <a:tblGrid>
                <a:gridCol w="6653213"/>
                <a:gridCol w="1944687"/>
                <a:gridCol w="539750"/>
              </a:tblGrid>
              <a:tr h="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4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ko-KR" altLang="ko-KR" sz="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1">
                      <a:gsLst>
                        <a:gs pos="0">
                          <a:srgbClr val="990033"/>
                        </a:gs>
                        <a:gs pos="100000">
                          <a:srgbClr val="990033">
                            <a:gamma/>
                            <a:tint val="60392"/>
                            <a:invGamma/>
                          </a:srgbClr>
                        </a:gs>
                      </a:gsLst>
                      <a:lin ang="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4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ko-KR" altLang="ko-KR" sz="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1">
                      <a:gsLst>
                        <a:gs pos="0">
                          <a:srgbClr val="9933FF">
                            <a:gamma/>
                            <a:tint val="66667"/>
                            <a:invGamma/>
                          </a:srgbClr>
                        </a:gs>
                        <a:gs pos="100000">
                          <a:srgbClr val="9933FF"/>
                        </a:gs>
                      </a:gsLst>
                      <a:lin ang="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4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ko-KR" altLang="ko-KR" sz="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1">
                      <a:gsLst>
                        <a:gs pos="0">
                          <a:srgbClr val="3333CC"/>
                        </a:gs>
                        <a:gs pos="100000">
                          <a:srgbClr val="3333CC">
                            <a:gamma/>
                            <a:tint val="63529"/>
                            <a:invGamma/>
                          </a:srgbClr>
                        </a:gs>
                      </a:gsLst>
                      <a:lin ang="0" scaled="1"/>
                    </a:gradFill>
                  </a:tcPr>
                </a:tc>
              </a:tr>
            </a:tbl>
          </a:graphicData>
        </a:graphic>
      </p:graphicFrame>
    </p:spTree>
  </p:cSld>
  <p:clrMap bg1="lt1" tx1="dk1" bg2="lt2" tx2="dk2" accent1="accent1" accent2="accent2" accent3="accent3" accent4="accent4" accent5="accent5" accent6="accent6" hlink="hlink" folHlink="folHlink"/>
  <p:sldLayoutIdLst>
    <p:sldLayoutId id="2147483882" r:id="rId1"/>
    <p:sldLayoutId id="2147483883" r:id="rId2"/>
    <p:sldLayoutId id="2147483873" r:id="rId3"/>
    <p:sldLayoutId id="2147483874" r:id="rId4"/>
    <p:sldLayoutId id="2147483875" r:id="rId5"/>
    <p:sldLayoutId id="2147483876" r:id="rId6"/>
    <p:sldLayoutId id="2147483877" r:id="rId7"/>
    <p:sldLayoutId id="2147483878" r:id="rId8"/>
    <p:sldLayoutId id="2147483879" r:id="rId9"/>
    <p:sldLayoutId id="2147483880" r:id="rId10"/>
    <p:sldLayoutId id="2147483881" r:id="rId11"/>
  </p:sldLayoutIdLst>
  <p:hf hdr="0" ftr="0" dt="0"/>
  <p:txStyles>
    <p:titleStyle>
      <a:lvl1pPr algn="l" rtl="0" eaLnBrk="0" fontAlgn="base" latinLnBrk="1" hangingPunct="0">
        <a:spcBef>
          <a:spcPct val="0"/>
        </a:spcBef>
        <a:spcAft>
          <a:spcPct val="0"/>
        </a:spcAft>
        <a:defRPr kumimoji="1" sz="2000" b="1">
          <a:solidFill>
            <a:schemeClr val="tx2"/>
          </a:solidFill>
          <a:latin typeface="HY헤드라인M" pitchFamily="18" charset="-127"/>
          <a:ea typeface="HY헤드라인M" pitchFamily="18" charset="-127"/>
          <a:cs typeface="+mj-cs"/>
        </a:defRPr>
      </a:lvl1pPr>
      <a:lvl2pPr algn="l" rtl="0" eaLnBrk="0" fontAlgn="base" latinLnBrk="1" hangingPunct="0">
        <a:spcBef>
          <a:spcPct val="0"/>
        </a:spcBef>
        <a:spcAft>
          <a:spcPct val="0"/>
        </a:spcAft>
        <a:defRPr kumimoji="1" sz="2000" b="1">
          <a:solidFill>
            <a:schemeClr val="tx2"/>
          </a:solidFill>
          <a:latin typeface="HY헤드라인M" pitchFamily="18" charset="-127"/>
          <a:ea typeface="HY헤드라인M" pitchFamily="18" charset="-127"/>
        </a:defRPr>
      </a:lvl2pPr>
      <a:lvl3pPr algn="l" rtl="0" eaLnBrk="0" fontAlgn="base" latinLnBrk="1" hangingPunct="0">
        <a:spcBef>
          <a:spcPct val="0"/>
        </a:spcBef>
        <a:spcAft>
          <a:spcPct val="0"/>
        </a:spcAft>
        <a:defRPr kumimoji="1" sz="2000" b="1">
          <a:solidFill>
            <a:schemeClr val="tx2"/>
          </a:solidFill>
          <a:latin typeface="HY헤드라인M" pitchFamily="18" charset="-127"/>
          <a:ea typeface="HY헤드라인M" pitchFamily="18" charset="-127"/>
        </a:defRPr>
      </a:lvl3pPr>
      <a:lvl4pPr algn="l" rtl="0" eaLnBrk="0" fontAlgn="base" latinLnBrk="1" hangingPunct="0">
        <a:spcBef>
          <a:spcPct val="0"/>
        </a:spcBef>
        <a:spcAft>
          <a:spcPct val="0"/>
        </a:spcAft>
        <a:defRPr kumimoji="1" sz="2000" b="1">
          <a:solidFill>
            <a:schemeClr val="tx2"/>
          </a:solidFill>
          <a:latin typeface="HY헤드라인M" pitchFamily="18" charset="-127"/>
          <a:ea typeface="HY헤드라인M" pitchFamily="18" charset="-127"/>
        </a:defRPr>
      </a:lvl4pPr>
      <a:lvl5pPr algn="l" rtl="0" eaLnBrk="0" fontAlgn="base" latinLnBrk="1" hangingPunct="0">
        <a:spcBef>
          <a:spcPct val="0"/>
        </a:spcBef>
        <a:spcAft>
          <a:spcPct val="0"/>
        </a:spcAft>
        <a:defRPr kumimoji="1" sz="2000" b="1">
          <a:solidFill>
            <a:schemeClr val="tx2"/>
          </a:solidFill>
          <a:latin typeface="HY헤드라인M" pitchFamily="18" charset="-127"/>
          <a:ea typeface="HY헤드라인M" pitchFamily="18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16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14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14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ctrTitle"/>
          </p:nvPr>
        </p:nvSpPr>
        <p:spPr>
          <a:xfrm>
            <a:off x="685800" y="2319025"/>
            <a:ext cx="7772400" cy="1470025"/>
          </a:xfrm>
        </p:spPr>
        <p:txBody>
          <a:bodyPr/>
          <a:lstStyle/>
          <a:p>
            <a:pPr algn="ctr"/>
            <a:r>
              <a:rPr lang="en-US" altLang="ko-KR" sz="3200" b="0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Non-CE8: Information on</a:t>
            </a:r>
            <a:br>
              <a:rPr lang="en-US" altLang="ko-KR" sz="3200" b="0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</a:br>
            <a:r>
              <a:rPr lang="en-US" altLang="ko-KR" sz="3200" b="0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CU-based ALF control re-design process</a:t>
            </a:r>
            <a:endParaRPr lang="ko-KR" altLang="en-US" sz="3200" b="0" dirty="0" smtClean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7171" name="부제목 2"/>
          <p:cNvSpPr>
            <a:spLocks noGrp="1"/>
          </p:cNvSpPr>
          <p:nvPr>
            <p:ph type="subTitle" idx="1"/>
          </p:nvPr>
        </p:nvSpPr>
        <p:spPr>
          <a:xfrm>
            <a:off x="1371600" y="4891710"/>
            <a:ext cx="6400800" cy="1057640"/>
          </a:xfrm>
        </p:spPr>
        <p:txBody>
          <a:bodyPr anchor="ctr"/>
          <a:lstStyle/>
          <a:p>
            <a:r>
              <a:rPr lang="en-US" altLang="ko-KR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Jaehyun </a:t>
            </a:r>
            <a:r>
              <a:rPr lang="en-US" altLang="ko-KR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Lim, </a:t>
            </a:r>
            <a:r>
              <a:rPr lang="en-US" altLang="ko-KR" dirty="0" err="1" smtClean="0"/>
              <a:t>Seungwook</a:t>
            </a:r>
            <a:r>
              <a:rPr lang="en-US" altLang="ko-KR" dirty="0" smtClean="0"/>
              <a:t> Park</a:t>
            </a:r>
            <a:endParaRPr lang="en-US" altLang="ko-KR" dirty="0" smtClean="0"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r>
              <a:rPr lang="en-US" altLang="ko-KR" sz="24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LG Electronics</a:t>
            </a:r>
          </a:p>
        </p:txBody>
      </p:sp>
      <p:sp>
        <p:nvSpPr>
          <p:cNvPr id="7172" name="TextBox 3"/>
          <p:cNvSpPr txBox="1">
            <a:spLocks noChangeArrowheads="1"/>
          </p:cNvSpPr>
          <p:nvPr/>
        </p:nvSpPr>
        <p:spPr bwMode="auto">
          <a:xfrm>
            <a:off x="251400" y="1126439"/>
            <a:ext cx="1860766" cy="57099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sz="2400" b="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JCTVC-G146</a:t>
            </a:r>
            <a:endParaRPr lang="en-US" altLang="ko-KR" sz="2400" b="0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제목 1"/>
          <p:cNvSpPr>
            <a:spLocks noGrp="1"/>
          </p:cNvSpPr>
          <p:nvPr>
            <p:ph type="title"/>
          </p:nvPr>
        </p:nvSpPr>
        <p:spPr>
          <a:xfrm>
            <a:off x="285750" y="48537"/>
            <a:ext cx="8572500" cy="500063"/>
          </a:xfrm>
        </p:spPr>
        <p:txBody>
          <a:bodyPr/>
          <a:lstStyle/>
          <a:p>
            <a:r>
              <a:rPr lang="en-US" altLang="ko-KR" b="0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Introduction &amp; proposed</a:t>
            </a:r>
            <a:endParaRPr lang="ko-KR" altLang="en-US" b="0" dirty="0" smtClean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8195" name="내용 개체 틀 2"/>
          <p:cNvSpPr>
            <a:spLocks noGrp="1"/>
          </p:cNvSpPr>
          <p:nvPr>
            <p:ph idx="1"/>
          </p:nvPr>
        </p:nvSpPr>
        <p:spPr>
          <a:xfrm>
            <a:off x="571500" y="5013220"/>
            <a:ext cx="8286750" cy="1728240"/>
          </a:xfrm>
        </p:spPr>
        <p:txBody>
          <a:bodyPr/>
          <a:lstStyle/>
          <a:p>
            <a:r>
              <a:rPr lang="en-US" altLang="ko-KR" sz="1800" dirty="0" smtClean="0">
                <a:ea typeface="Tahoma" pitchFamily="34" charset="0"/>
              </a:rPr>
              <a:t>ALF filter on/off control in each CU depth</a:t>
            </a:r>
          </a:p>
          <a:p>
            <a:pPr lvl="1">
              <a:buFontTx/>
              <a:buChar char="-"/>
            </a:pPr>
            <a:r>
              <a:rPr lang="en-US" altLang="ko-KR" sz="1600" dirty="0" smtClean="0"/>
              <a:t>3 additional re-design loops exist after determining initial ALF on/off map </a:t>
            </a:r>
          </a:p>
          <a:p>
            <a:pPr lvl="1">
              <a:buFontTx/>
              <a:buChar char="-"/>
            </a:pPr>
            <a:r>
              <a:rPr lang="en-US" altLang="ko-KR" sz="1600" dirty="0" smtClean="0"/>
              <a:t>The effect of these re-design loop is investigated in terms of performance and complexity (encoding time).</a:t>
            </a:r>
          </a:p>
        </p:txBody>
      </p:sp>
      <p:sp>
        <p:nvSpPr>
          <p:cNvPr id="18435" name="Rectangle 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0" y="2409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ko-K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        </a:t>
            </a:r>
            <a:endParaRPr kumimoji="1" lang="en-US" altLang="ko-K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굴림" pitchFamily="50" charset="-127"/>
              <a:ea typeface="굴림" pitchFamily="50" charset="-127"/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827480" y="2168825"/>
            <a:ext cx="2400333" cy="1200168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b="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ALF coefficient </a:t>
            </a:r>
          </a:p>
          <a:p>
            <a:pPr algn="ctr"/>
            <a:r>
              <a:rPr lang="en-US" altLang="ko-KR" sz="1600" b="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Decision</a:t>
            </a:r>
            <a:endParaRPr lang="ko-KR" altLang="en-US" sz="1600" b="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9" name="내용 개체 틀 2"/>
          <p:cNvSpPr txBox="1">
            <a:spLocks/>
          </p:cNvSpPr>
          <p:nvPr/>
        </p:nvSpPr>
        <p:spPr bwMode="auto">
          <a:xfrm>
            <a:off x="2871758" y="4293120"/>
            <a:ext cx="3284462" cy="36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indent="-342900" algn="ctr" eaLnBrk="0" hangingPunct="0">
              <a:lnSpc>
                <a:spcPct val="100000"/>
              </a:lnSpc>
              <a:spcBef>
                <a:spcPct val="20000"/>
              </a:spcBef>
            </a:pPr>
            <a:r>
              <a:rPr lang="en-US" altLang="ko-KR" sz="1600" b="0" noProof="0" dirty="0" smtClean="0">
                <a:latin typeface="Arial" pitchFamily="34" charset="0"/>
                <a:cs typeface="Arial" pitchFamily="34" charset="0"/>
              </a:rPr>
              <a:t>[ </a:t>
            </a:r>
            <a:r>
              <a:rPr lang="en-US" altLang="ko-KR" sz="1600" b="0" dirty="0" smtClean="0">
                <a:latin typeface="Arial" pitchFamily="34" charset="0"/>
                <a:cs typeface="Arial" pitchFamily="34" charset="0"/>
              </a:rPr>
              <a:t>ALF encoding process </a:t>
            </a:r>
            <a:r>
              <a:rPr lang="en-US" altLang="ko-KR" sz="1600" b="0" noProof="0" dirty="0" smtClean="0">
                <a:latin typeface="Arial" pitchFamily="34" charset="0"/>
                <a:cs typeface="Arial" pitchFamily="34" charset="0"/>
              </a:rPr>
              <a:t>]</a:t>
            </a:r>
            <a:endParaRPr kumimoji="1" lang="en-US" altLang="ko-KR" sz="16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</p:txBody>
      </p:sp>
      <p:sp>
        <p:nvSpPr>
          <p:cNvPr id="15" name="직사각형 14"/>
          <p:cNvSpPr/>
          <p:nvPr/>
        </p:nvSpPr>
        <p:spPr>
          <a:xfrm>
            <a:off x="4499990" y="1424722"/>
            <a:ext cx="2400333" cy="250834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내용 개체 틀 2"/>
          <p:cNvSpPr txBox="1">
            <a:spLocks/>
          </p:cNvSpPr>
          <p:nvPr/>
        </p:nvSpPr>
        <p:spPr bwMode="auto">
          <a:xfrm>
            <a:off x="3875904" y="1052670"/>
            <a:ext cx="3648506" cy="36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indent="-342900" algn="ctr" eaLnBrk="0" hangingPunct="0">
              <a:lnSpc>
                <a:spcPct val="100000"/>
              </a:lnSpc>
              <a:spcBef>
                <a:spcPct val="20000"/>
              </a:spcBef>
            </a:pPr>
            <a:r>
              <a:rPr lang="en-US" altLang="ko-KR" sz="1600" b="0" noProof="0" dirty="0" smtClean="0">
                <a:latin typeface="Arial" pitchFamily="34" charset="0"/>
                <a:cs typeface="Arial" pitchFamily="34" charset="0"/>
              </a:rPr>
              <a:t>CU-based ALF filter on/off control</a:t>
            </a:r>
            <a:endParaRPr kumimoji="1" lang="en-US" altLang="ko-KR" sz="16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</p:txBody>
      </p:sp>
      <p:sp>
        <p:nvSpPr>
          <p:cNvPr id="17" name="직사각형 16"/>
          <p:cNvSpPr/>
          <p:nvPr/>
        </p:nvSpPr>
        <p:spPr>
          <a:xfrm>
            <a:off x="4740023" y="2731938"/>
            <a:ext cx="1920268" cy="48103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b="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re-design loop 2</a:t>
            </a:r>
            <a:endParaRPr lang="ko-KR" altLang="en-US" sz="1600" b="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4740023" y="2155858"/>
            <a:ext cx="1920268" cy="48103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b="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re-design loop 1</a:t>
            </a:r>
            <a:endParaRPr lang="ko-KR" altLang="en-US" sz="1600" b="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9" name="직사각형 18"/>
          <p:cNvSpPr/>
          <p:nvPr/>
        </p:nvSpPr>
        <p:spPr>
          <a:xfrm>
            <a:off x="4740023" y="3308018"/>
            <a:ext cx="1920268" cy="48103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b="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re-design loop 3</a:t>
            </a:r>
            <a:endParaRPr lang="ko-KR" altLang="en-US" sz="1600" b="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오른쪽 화살표 21"/>
          <p:cNvSpPr/>
          <p:nvPr/>
        </p:nvSpPr>
        <p:spPr bwMode="auto">
          <a:xfrm>
            <a:off x="3419840" y="2564880"/>
            <a:ext cx="864120" cy="384052"/>
          </a:xfrm>
          <a:prstGeom prst="rightArrow">
            <a:avLst/>
          </a:prstGeom>
          <a:solidFill>
            <a:schemeClr val="accent2"/>
          </a:solidFill>
          <a:ln w="9525" cap="flat" cmpd="sng" algn="ctr">
            <a:solidFill>
              <a:schemeClr val="bg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1" hangingPunct="1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ko-KR" altLang="en-US" sz="1400" b="1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돋움" pitchFamily="50" charset="-127"/>
            </a:endParaRPr>
          </a:p>
        </p:txBody>
      </p:sp>
      <p:sp>
        <p:nvSpPr>
          <p:cNvPr id="28" name="내용 개체 틀 2"/>
          <p:cNvSpPr txBox="1">
            <a:spLocks/>
          </p:cNvSpPr>
          <p:nvPr/>
        </p:nvSpPr>
        <p:spPr bwMode="auto">
          <a:xfrm>
            <a:off x="6900322" y="2157790"/>
            <a:ext cx="2184303" cy="1919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342900" indent="-342900" algn="ctr" eaLnBrk="0" hangingPunct="0">
              <a:lnSpc>
                <a:spcPct val="100000"/>
              </a:lnSpc>
              <a:spcBef>
                <a:spcPts val="0"/>
              </a:spcBef>
            </a:pPr>
            <a:r>
              <a:rPr lang="en-US" altLang="ko-KR" sz="1600" b="0" dirty="0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Effect of</a:t>
            </a:r>
          </a:p>
          <a:p>
            <a:pPr marL="342900" indent="-342900" algn="ctr" eaLnBrk="0" hangingPunct="0">
              <a:lnSpc>
                <a:spcPct val="100000"/>
              </a:lnSpc>
              <a:spcBef>
                <a:spcPts val="0"/>
              </a:spcBef>
            </a:pPr>
            <a:r>
              <a:rPr lang="en-US" altLang="ko-KR" sz="1600" b="0" dirty="0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3 more re-design</a:t>
            </a:r>
          </a:p>
          <a:p>
            <a:pPr marL="342900" indent="-342900" algn="ctr" eaLnBrk="0" hangingPunct="0">
              <a:lnSpc>
                <a:spcPct val="100000"/>
              </a:lnSpc>
              <a:spcBef>
                <a:spcPts val="0"/>
              </a:spcBef>
            </a:pPr>
            <a:r>
              <a:rPr kumimoji="1" lang="en-US" altLang="ko-KR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process</a:t>
            </a:r>
          </a:p>
          <a:p>
            <a:pPr marL="342900" indent="-342900" algn="ctr" eaLnBrk="0" hangingPunct="0">
              <a:lnSpc>
                <a:spcPct val="100000"/>
              </a:lnSpc>
              <a:spcBef>
                <a:spcPts val="0"/>
              </a:spcBef>
            </a:pPr>
            <a:r>
              <a:rPr lang="en-US" altLang="ko-KR" sz="1600" b="0" kern="0" dirty="0" smtClean="0">
                <a:solidFill>
                  <a:srgbClr val="0000FF"/>
                </a:solidFill>
                <a:latin typeface="Arial" pitchFamily="34" charset="0"/>
                <a:ea typeface="+mn-ea"/>
                <a:cs typeface="Arial" pitchFamily="34" charset="0"/>
              </a:rPr>
              <a:t>In</a:t>
            </a:r>
          </a:p>
          <a:p>
            <a:pPr marL="342900" indent="-342900" algn="ctr" eaLnBrk="0" hangingPunct="0">
              <a:lnSpc>
                <a:spcPct val="100000"/>
              </a:lnSpc>
              <a:spcBef>
                <a:spcPts val="0"/>
              </a:spcBef>
            </a:pPr>
            <a:r>
              <a:rPr kumimoji="1" lang="en-US" altLang="ko-KR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each CU depth?</a:t>
            </a:r>
          </a:p>
        </p:txBody>
      </p:sp>
      <p:cxnSp>
        <p:nvCxnSpPr>
          <p:cNvPr id="32" name="직선 연결선 31"/>
          <p:cNvCxnSpPr>
            <a:stCxn id="18" idx="3"/>
          </p:cNvCxnSpPr>
          <p:nvPr/>
        </p:nvCxnSpPr>
        <p:spPr bwMode="auto">
          <a:xfrm>
            <a:off x="6660291" y="2396374"/>
            <a:ext cx="864119" cy="240516"/>
          </a:xfrm>
          <a:prstGeom prst="line">
            <a:avLst/>
          </a:prstGeom>
          <a:noFill/>
          <a:ln w="9525" cap="flat" cmpd="sng" algn="ctr">
            <a:solidFill>
              <a:srgbClr val="0000FF"/>
            </a:solidFill>
            <a:prstDash val="solid"/>
            <a:round/>
            <a:headEnd type="arrow" w="med" len="med"/>
            <a:tailEnd type="none" w="med" len="med"/>
          </a:ln>
          <a:effectLst/>
        </p:spPr>
      </p:cxnSp>
      <p:cxnSp>
        <p:nvCxnSpPr>
          <p:cNvPr id="34" name="직선 화살표 연결선 33"/>
          <p:cNvCxnSpPr>
            <a:endCxn id="19" idx="3"/>
          </p:cNvCxnSpPr>
          <p:nvPr/>
        </p:nvCxnSpPr>
        <p:spPr bwMode="auto">
          <a:xfrm flipH="1">
            <a:off x="6660291" y="3308018"/>
            <a:ext cx="864120" cy="240516"/>
          </a:xfrm>
          <a:prstGeom prst="straightConnector1">
            <a:avLst/>
          </a:prstGeom>
          <a:noFill/>
          <a:ln w="9525" cap="flat" cmpd="sng" algn="ctr">
            <a:solidFill>
              <a:srgbClr val="0000FF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8" name="직선 화살표 연결선 37"/>
          <p:cNvCxnSpPr>
            <a:endCxn id="17" idx="3"/>
          </p:cNvCxnSpPr>
          <p:nvPr/>
        </p:nvCxnSpPr>
        <p:spPr bwMode="auto">
          <a:xfrm flipH="1" flipV="1">
            <a:off x="6660291" y="2972454"/>
            <a:ext cx="864120" cy="59526"/>
          </a:xfrm>
          <a:prstGeom prst="straightConnector1">
            <a:avLst/>
          </a:prstGeom>
          <a:noFill/>
          <a:ln w="9525" cap="flat" cmpd="sng" algn="ctr">
            <a:solidFill>
              <a:srgbClr val="0000FF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25" name="직사각형 24"/>
          <p:cNvSpPr/>
          <p:nvPr/>
        </p:nvSpPr>
        <p:spPr>
          <a:xfrm>
            <a:off x="4740023" y="1556740"/>
            <a:ext cx="1920268" cy="481032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b="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Initial design loop</a:t>
            </a:r>
            <a:endParaRPr lang="ko-KR" altLang="en-US" sz="1600" b="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제목 1"/>
          <p:cNvSpPr>
            <a:spLocks noGrp="1"/>
          </p:cNvSpPr>
          <p:nvPr>
            <p:ph type="title"/>
          </p:nvPr>
        </p:nvSpPr>
        <p:spPr>
          <a:xfrm>
            <a:off x="285750" y="48537"/>
            <a:ext cx="8572500" cy="500063"/>
          </a:xfrm>
        </p:spPr>
        <p:txBody>
          <a:bodyPr/>
          <a:lstStyle/>
          <a:p>
            <a:r>
              <a:rPr lang="en-US" altLang="ko-KR" b="0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Experimental Results</a:t>
            </a:r>
            <a:endParaRPr lang="ko-KR" altLang="en-US" b="0" dirty="0" smtClean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9" name="내용 개체 틀 2"/>
          <p:cNvSpPr txBox="1">
            <a:spLocks/>
          </p:cNvSpPr>
          <p:nvPr/>
        </p:nvSpPr>
        <p:spPr bwMode="auto">
          <a:xfrm>
            <a:off x="649110" y="1484729"/>
            <a:ext cx="7955450" cy="36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indent="-342900" algn="ctr" eaLnBrk="0" hangingPunct="0">
              <a:lnSpc>
                <a:spcPct val="100000"/>
              </a:lnSpc>
              <a:spcBef>
                <a:spcPct val="20000"/>
              </a:spcBef>
            </a:pPr>
            <a:r>
              <a:rPr lang="en-US" altLang="ko-KR" sz="1600" b="0" dirty="0" smtClean="0">
                <a:latin typeface="Arial" pitchFamily="34" charset="0"/>
                <a:cs typeface="Arial" pitchFamily="34" charset="0"/>
              </a:rPr>
              <a:t>Results in case of reducing the number of re-design to 2 </a:t>
            </a:r>
            <a:r>
              <a:rPr lang="en-US" altLang="ko-KR" sz="1600" b="0" dirty="0" err="1" smtClean="0">
                <a:latin typeface="Arial" pitchFamily="34" charset="0"/>
                <a:cs typeface="Arial" pitchFamily="34" charset="0"/>
              </a:rPr>
              <a:t>vs</a:t>
            </a:r>
            <a:r>
              <a:rPr lang="en-US" altLang="ko-KR" sz="1600" b="0" dirty="0" smtClean="0">
                <a:latin typeface="Arial" pitchFamily="34" charset="0"/>
                <a:cs typeface="Arial" pitchFamily="34" charset="0"/>
              </a:rPr>
              <a:t> HM4 anchor</a:t>
            </a:r>
            <a:endParaRPr kumimoji="1" lang="en-US" altLang="ko-KR" sz="16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</p:txBody>
      </p:sp>
      <p:sp>
        <p:nvSpPr>
          <p:cNvPr id="5" name="제목 1"/>
          <p:cNvSpPr txBox="1">
            <a:spLocks/>
          </p:cNvSpPr>
          <p:nvPr/>
        </p:nvSpPr>
        <p:spPr bwMode="auto">
          <a:xfrm>
            <a:off x="285750" y="984666"/>
            <a:ext cx="3566150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1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ko-KR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Tahoma" pitchFamily="34" charset="0"/>
                <a:cs typeface="Arial" pitchFamily="34" charset="0"/>
              </a:rPr>
              <a:t>Test Case I : re-design loop 2 </a:t>
            </a:r>
            <a:endParaRPr kumimoji="1" lang="ko-KR" alt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HY헤드라인M" pitchFamily="18" charset="-127"/>
              <a:cs typeface="Arial" pitchFamily="34" charset="0"/>
            </a:endParaRPr>
          </a:p>
        </p:txBody>
      </p:sp>
      <p:graphicFrame>
        <p:nvGraphicFramePr>
          <p:cNvPr id="6" name="표 5"/>
          <p:cNvGraphicFramePr>
            <a:graphicFrameLocks noGrp="1"/>
          </p:cNvGraphicFramePr>
          <p:nvPr/>
        </p:nvGraphicFramePr>
        <p:xfrm>
          <a:off x="683460" y="1844782"/>
          <a:ext cx="7777081" cy="3168438"/>
        </p:xfrm>
        <a:graphic>
          <a:graphicData uri="http://schemas.openxmlformats.org/drawingml/2006/table">
            <a:tbl>
              <a:tblPr/>
              <a:tblGrid>
                <a:gridCol w="1441819"/>
                <a:gridCol w="655372"/>
                <a:gridCol w="728191"/>
                <a:gridCol w="728191"/>
                <a:gridCol w="655372"/>
                <a:gridCol w="728191"/>
                <a:gridCol w="728191"/>
                <a:gridCol w="655372"/>
                <a:gridCol w="728191"/>
                <a:gridCol w="728191"/>
              </a:tblGrid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ko-KR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All Intra HE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Random Access HE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Low delay B HE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A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B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C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D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-0.4%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0.6%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Overall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Enc Time[%]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98%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99%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Dec Time[%]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제목 1"/>
          <p:cNvSpPr>
            <a:spLocks noGrp="1"/>
          </p:cNvSpPr>
          <p:nvPr>
            <p:ph type="title"/>
          </p:nvPr>
        </p:nvSpPr>
        <p:spPr>
          <a:xfrm>
            <a:off x="285750" y="48537"/>
            <a:ext cx="8572500" cy="500063"/>
          </a:xfrm>
        </p:spPr>
        <p:txBody>
          <a:bodyPr/>
          <a:lstStyle/>
          <a:p>
            <a:r>
              <a:rPr lang="en-US" altLang="ko-KR" b="0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Experimental Results</a:t>
            </a:r>
            <a:endParaRPr lang="ko-KR" altLang="en-US" b="0" dirty="0" smtClean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9" name="내용 개체 틀 2"/>
          <p:cNvSpPr txBox="1">
            <a:spLocks/>
          </p:cNvSpPr>
          <p:nvPr/>
        </p:nvSpPr>
        <p:spPr bwMode="auto">
          <a:xfrm>
            <a:off x="649110" y="1484729"/>
            <a:ext cx="7955450" cy="36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indent="-342900" algn="ctr" eaLnBrk="0" hangingPunct="0">
              <a:lnSpc>
                <a:spcPct val="100000"/>
              </a:lnSpc>
              <a:spcBef>
                <a:spcPct val="20000"/>
              </a:spcBef>
            </a:pPr>
            <a:r>
              <a:rPr lang="en-US" altLang="ko-KR" sz="1600" b="0" dirty="0" smtClean="0">
                <a:latin typeface="Arial" pitchFamily="34" charset="0"/>
                <a:cs typeface="Arial" pitchFamily="34" charset="0"/>
              </a:rPr>
              <a:t>Results in case of reducing the number of re-design to 1 </a:t>
            </a:r>
            <a:r>
              <a:rPr lang="en-US" altLang="ko-KR" sz="1600" b="0" dirty="0" err="1" smtClean="0">
                <a:latin typeface="Arial" pitchFamily="34" charset="0"/>
                <a:cs typeface="Arial" pitchFamily="34" charset="0"/>
              </a:rPr>
              <a:t>vs</a:t>
            </a:r>
            <a:r>
              <a:rPr lang="en-US" altLang="ko-KR" sz="1600" b="0" dirty="0" smtClean="0">
                <a:latin typeface="Arial" pitchFamily="34" charset="0"/>
                <a:cs typeface="Arial" pitchFamily="34" charset="0"/>
              </a:rPr>
              <a:t> HM4 anchor</a:t>
            </a:r>
            <a:endParaRPr kumimoji="1" lang="en-US" altLang="ko-KR" sz="16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</p:txBody>
      </p:sp>
      <p:sp>
        <p:nvSpPr>
          <p:cNvPr id="5" name="제목 1"/>
          <p:cNvSpPr txBox="1">
            <a:spLocks/>
          </p:cNvSpPr>
          <p:nvPr/>
        </p:nvSpPr>
        <p:spPr bwMode="auto">
          <a:xfrm>
            <a:off x="285750" y="984666"/>
            <a:ext cx="3782180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1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ko-KR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Tahoma" pitchFamily="34" charset="0"/>
                <a:cs typeface="Arial" pitchFamily="34" charset="0"/>
              </a:rPr>
              <a:t>Test Case II : re-design loop 1 </a:t>
            </a:r>
            <a:endParaRPr kumimoji="1" lang="ko-KR" alt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HY헤드라인M" pitchFamily="18" charset="-127"/>
              <a:cs typeface="Arial" pitchFamily="34" charset="0"/>
            </a:endParaRPr>
          </a:p>
        </p:txBody>
      </p:sp>
      <p:graphicFrame>
        <p:nvGraphicFramePr>
          <p:cNvPr id="6" name="표 5"/>
          <p:cNvGraphicFramePr>
            <a:graphicFrameLocks noGrp="1"/>
          </p:cNvGraphicFramePr>
          <p:nvPr/>
        </p:nvGraphicFramePr>
        <p:xfrm>
          <a:off x="683460" y="1844782"/>
          <a:ext cx="7777081" cy="3168438"/>
        </p:xfrm>
        <a:graphic>
          <a:graphicData uri="http://schemas.openxmlformats.org/drawingml/2006/table">
            <a:tbl>
              <a:tblPr/>
              <a:tblGrid>
                <a:gridCol w="1441819"/>
                <a:gridCol w="655372"/>
                <a:gridCol w="728191"/>
                <a:gridCol w="728191"/>
                <a:gridCol w="655372"/>
                <a:gridCol w="728191"/>
                <a:gridCol w="728191"/>
                <a:gridCol w="655372"/>
                <a:gridCol w="728191"/>
                <a:gridCol w="728191"/>
              </a:tblGrid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ko-KR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All Intra HE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Random Access HE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Low delay B HE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A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B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C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D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0.6%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Overall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Enc Time[%]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83%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96%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97%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Dec Time[%]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제목 1"/>
          <p:cNvSpPr>
            <a:spLocks noGrp="1"/>
          </p:cNvSpPr>
          <p:nvPr>
            <p:ph type="title"/>
          </p:nvPr>
        </p:nvSpPr>
        <p:spPr>
          <a:xfrm>
            <a:off x="285750" y="48537"/>
            <a:ext cx="8572500" cy="500063"/>
          </a:xfrm>
        </p:spPr>
        <p:txBody>
          <a:bodyPr/>
          <a:lstStyle/>
          <a:p>
            <a:r>
              <a:rPr lang="en-US" altLang="ko-KR" b="0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Experimental Results</a:t>
            </a:r>
            <a:endParaRPr lang="ko-KR" altLang="en-US" b="0" dirty="0" smtClean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9" name="내용 개체 틀 2"/>
          <p:cNvSpPr txBox="1">
            <a:spLocks/>
          </p:cNvSpPr>
          <p:nvPr/>
        </p:nvSpPr>
        <p:spPr bwMode="auto">
          <a:xfrm>
            <a:off x="649110" y="1484729"/>
            <a:ext cx="7955450" cy="36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indent="-342900" algn="ctr" eaLnBrk="0" hangingPunct="0">
              <a:lnSpc>
                <a:spcPct val="100000"/>
              </a:lnSpc>
              <a:spcBef>
                <a:spcPct val="20000"/>
              </a:spcBef>
            </a:pPr>
            <a:r>
              <a:rPr lang="en-US" altLang="ko-KR" sz="1600" b="0" dirty="0" smtClean="0">
                <a:latin typeface="Arial" pitchFamily="34" charset="0"/>
                <a:cs typeface="Arial" pitchFamily="34" charset="0"/>
              </a:rPr>
              <a:t>Results in case of reducing the number of re-design to 0 </a:t>
            </a:r>
            <a:r>
              <a:rPr lang="en-US" altLang="ko-KR" sz="1600" b="0" dirty="0" err="1" smtClean="0">
                <a:latin typeface="Arial" pitchFamily="34" charset="0"/>
                <a:cs typeface="Arial" pitchFamily="34" charset="0"/>
              </a:rPr>
              <a:t>vs</a:t>
            </a:r>
            <a:r>
              <a:rPr lang="en-US" altLang="ko-KR" sz="1600" b="0" dirty="0" smtClean="0">
                <a:latin typeface="Arial" pitchFamily="34" charset="0"/>
                <a:cs typeface="Arial" pitchFamily="34" charset="0"/>
              </a:rPr>
              <a:t> HM4 anchor</a:t>
            </a:r>
            <a:endParaRPr kumimoji="1" lang="en-US" altLang="ko-KR" sz="16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</p:txBody>
      </p:sp>
      <p:sp>
        <p:nvSpPr>
          <p:cNvPr id="5" name="제목 1"/>
          <p:cNvSpPr txBox="1">
            <a:spLocks/>
          </p:cNvSpPr>
          <p:nvPr/>
        </p:nvSpPr>
        <p:spPr bwMode="auto">
          <a:xfrm>
            <a:off x="285750" y="984666"/>
            <a:ext cx="3926200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1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ko-KR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Tahoma" pitchFamily="34" charset="0"/>
                <a:cs typeface="Arial" pitchFamily="34" charset="0"/>
              </a:rPr>
              <a:t>Test Case III : re-design loop 0 </a:t>
            </a:r>
            <a:endParaRPr kumimoji="1" lang="ko-KR" alt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HY헤드라인M" pitchFamily="18" charset="-127"/>
              <a:cs typeface="Arial" pitchFamily="34" charset="0"/>
            </a:endParaRPr>
          </a:p>
        </p:txBody>
      </p:sp>
      <p:graphicFrame>
        <p:nvGraphicFramePr>
          <p:cNvPr id="8" name="표 7"/>
          <p:cNvGraphicFramePr>
            <a:graphicFrameLocks noGrp="1"/>
          </p:cNvGraphicFramePr>
          <p:nvPr/>
        </p:nvGraphicFramePr>
        <p:xfrm>
          <a:off x="683460" y="1844782"/>
          <a:ext cx="7777081" cy="3168438"/>
        </p:xfrm>
        <a:graphic>
          <a:graphicData uri="http://schemas.openxmlformats.org/drawingml/2006/table">
            <a:tbl>
              <a:tblPr/>
              <a:tblGrid>
                <a:gridCol w="1441819"/>
                <a:gridCol w="655372"/>
                <a:gridCol w="728191"/>
                <a:gridCol w="728191"/>
                <a:gridCol w="655372"/>
                <a:gridCol w="728191"/>
                <a:gridCol w="728191"/>
                <a:gridCol w="655372"/>
                <a:gridCol w="728191"/>
                <a:gridCol w="728191"/>
              </a:tblGrid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ko-KR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All Intra HE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Random Access HE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Low delay B HE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Class A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Class B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0.4%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Class C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0.4%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Class D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0.6%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Class E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0.9%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Overall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0.4%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031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Enc Time[%]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74%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93%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95%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32664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Dec Time[%]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99%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  <a:endParaRPr lang="ko-KR" sz="16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101%</a:t>
                      </a:r>
                      <a:endParaRPr lang="ko-KR" sz="16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제목 1"/>
          <p:cNvSpPr>
            <a:spLocks noGrp="1"/>
          </p:cNvSpPr>
          <p:nvPr>
            <p:ph type="title"/>
          </p:nvPr>
        </p:nvSpPr>
        <p:spPr>
          <a:xfrm>
            <a:off x="285750" y="48537"/>
            <a:ext cx="8572500" cy="500063"/>
          </a:xfrm>
        </p:spPr>
        <p:txBody>
          <a:bodyPr/>
          <a:lstStyle/>
          <a:p>
            <a:r>
              <a:rPr lang="en-US" altLang="ko-KR" b="0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Experimental Results</a:t>
            </a:r>
            <a:endParaRPr lang="ko-KR" altLang="en-US" b="0" dirty="0" smtClean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5" name="제목 1"/>
          <p:cNvSpPr txBox="1">
            <a:spLocks/>
          </p:cNvSpPr>
          <p:nvPr/>
        </p:nvSpPr>
        <p:spPr bwMode="auto">
          <a:xfrm>
            <a:off x="285750" y="1272706"/>
            <a:ext cx="3926200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1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ko-KR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Tahoma" pitchFamily="34" charset="0"/>
                <a:cs typeface="Arial" pitchFamily="34" charset="0"/>
              </a:rPr>
              <a:t>Summary</a:t>
            </a:r>
            <a:endParaRPr kumimoji="1" lang="ko-KR" alt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HY헤드라인M" pitchFamily="18" charset="-127"/>
              <a:cs typeface="Arial" pitchFamily="34" charset="0"/>
            </a:endParaRPr>
          </a:p>
        </p:txBody>
      </p:sp>
      <p:graphicFrame>
        <p:nvGraphicFramePr>
          <p:cNvPr id="6" name="표 5"/>
          <p:cNvGraphicFramePr>
            <a:graphicFrameLocks noGrp="1"/>
          </p:cNvGraphicFramePr>
          <p:nvPr/>
        </p:nvGraphicFramePr>
        <p:xfrm>
          <a:off x="285750" y="1772769"/>
          <a:ext cx="8572500" cy="3312461"/>
        </p:xfrm>
        <a:graphic>
          <a:graphicData uri="http://schemas.openxmlformats.org/drawingml/2006/table">
            <a:tbl>
              <a:tblPr/>
              <a:tblGrid>
                <a:gridCol w="983291"/>
                <a:gridCol w="603383"/>
                <a:gridCol w="603383"/>
                <a:gridCol w="603383"/>
                <a:gridCol w="603383"/>
                <a:gridCol w="670424"/>
                <a:gridCol w="670424"/>
                <a:gridCol w="603383"/>
                <a:gridCol w="603383"/>
                <a:gridCol w="670424"/>
                <a:gridCol w="589974"/>
                <a:gridCol w="697241"/>
                <a:gridCol w="670424"/>
              </a:tblGrid>
              <a:tr h="520139"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re-design</a:t>
                      </a:r>
                      <a:b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</a:br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loop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9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performance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Enc Time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602264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AIHE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RAHE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LBHE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AIHE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RAHE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LBHE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29641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52013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2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92%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98%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013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83%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96%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97%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0139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0.4%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74%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ko-KR" sz="16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93%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ko-KR" sz="16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95%</a:t>
                      </a:r>
                    </a:p>
                  </a:txBody>
                  <a:tcPr marL="9466" marR="9466" marT="946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내용 개체 틀 2"/>
          <p:cNvSpPr>
            <a:spLocks noGrp="1"/>
          </p:cNvSpPr>
          <p:nvPr>
            <p:ph idx="1"/>
          </p:nvPr>
        </p:nvSpPr>
        <p:spPr>
          <a:xfrm>
            <a:off x="571500" y="1071563"/>
            <a:ext cx="8286750" cy="5453867"/>
          </a:xfrm>
        </p:spPr>
        <p:txBody>
          <a:bodyPr/>
          <a:lstStyle/>
          <a:p>
            <a:r>
              <a:rPr lang="en-US" altLang="ko-KR" sz="1800" dirty="0" smtClean="0">
                <a:latin typeface="Arial" charset="0"/>
                <a:cs typeface="Arial" charset="0"/>
              </a:rPr>
              <a:t>The effects by reducing the number of CU-based ALF on/off control re-design are investigated in terms of coding performance and encoding time.</a:t>
            </a:r>
          </a:p>
          <a:p>
            <a:endParaRPr lang="en-US" altLang="ko-KR" sz="1800" dirty="0" smtClean="0">
              <a:latin typeface="Arial" charset="0"/>
              <a:cs typeface="Arial" charset="0"/>
            </a:endParaRPr>
          </a:p>
          <a:p>
            <a:r>
              <a:rPr lang="en-US" altLang="ko-KR" sz="1800" dirty="0" smtClean="0">
                <a:latin typeface="Arial" charset="0"/>
                <a:cs typeface="Arial" charset="0"/>
              </a:rPr>
              <a:t>By reducing this number, significant encoding time decrease with marginal loss in coding performance is observed.</a:t>
            </a:r>
          </a:p>
          <a:p>
            <a:endParaRPr lang="en-US" altLang="ko-KR" sz="1800" dirty="0" smtClean="0">
              <a:latin typeface="Arial" charset="0"/>
              <a:cs typeface="Arial" charset="0"/>
            </a:endParaRPr>
          </a:p>
          <a:p>
            <a:r>
              <a:rPr lang="en-US" altLang="ko-KR" sz="1800" dirty="0" smtClean="0">
                <a:latin typeface="Arial" charset="0"/>
                <a:cs typeface="Arial" charset="0"/>
              </a:rPr>
              <a:t>Therefore, it is recommended to adopt the proposed reduction of numbers on re-design process.</a:t>
            </a:r>
          </a:p>
        </p:txBody>
      </p:sp>
      <p:sp>
        <p:nvSpPr>
          <p:cNvPr id="21507" name="제목 1"/>
          <p:cNvSpPr>
            <a:spLocks noGrp="1"/>
          </p:cNvSpPr>
          <p:nvPr>
            <p:ph type="title"/>
          </p:nvPr>
        </p:nvSpPr>
        <p:spPr>
          <a:xfrm>
            <a:off x="285750" y="48537"/>
            <a:ext cx="8572500" cy="500063"/>
          </a:xfrm>
        </p:spPr>
        <p:txBody>
          <a:bodyPr/>
          <a:lstStyle/>
          <a:p>
            <a:r>
              <a:rPr lang="en-US" altLang="ko-KR" b="0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Conclusion</a:t>
            </a:r>
            <a:endParaRPr lang="ko-KR" altLang="en-US" b="0" dirty="0" smtClean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21508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ko-KR" altLang="en-US"/>
          </a:p>
        </p:txBody>
      </p:sp>
      <p:sp>
        <p:nvSpPr>
          <p:cNvPr id="5" name="내용 개체 틀 2"/>
          <p:cNvSpPr txBox="1">
            <a:spLocks/>
          </p:cNvSpPr>
          <p:nvPr/>
        </p:nvSpPr>
        <p:spPr bwMode="auto">
          <a:xfrm>
            <a:off x="571500" y="5013220"/>
            <a:ext cx="8286750" cy="1637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742950" marR="0" lvl="1" indent="-285750" algn="l" defTabSz="914400" rtl="0" eaLnBrk="0" fontAlgn="base" latinLnBrk="1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Char char="–"/>
              <a:tabLst/>
              <a:defRPr/>
            </a:pPr>
            <a:endParaRPr kumimoji="1" lang="en-US" altLang="ko-KR" sz="16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charset="0"/>
              <a:ea typeface="+mn-ea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기본 디자인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bg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1" hangingPunct="1">
          <a:lnSpc>
            <a:spcPct val="15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ko-KR" altLang="en-US" sz="1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돋움" pitchFamily="50" charset="-127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bg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1" hangingPunct="1">
          <a:lnSpc>
            <a:spcPct val="15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ko-KR" altLang="en-US" sz="1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돋움" pitchFamily="50" charset="-127"/>
          </a:defRPr>
        </a:defPPr>
      </a:lstStyle>
    </a:lnDef>
  </a:objectDefaults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35032</TotalTime>
  <Words>781</Words>
  <Application>Microsoft Office PowerPoint</Application>
  <PresentationFormat>화면 슬라이드 쇼(4:3)</PresentationFormat>
  <Paragraphs>341</Paragraphs>
  <Slides>7</Slides>
  <Notes>7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8" baseType="lpstr">
      <vt:lpstr>기본 디자인</vt:lpstr>
      <vt:lpstr>Non-CE8: Information on CU-based ALF control re-design process</vt:lpstr>
      <vt:lpstr>Introduction &amp; proposed</vt:lpstr>
      <vt:lpstr>Experimental Results</vt:lpstr>
      <vt:lpstr>Experimental Results</vt:lpstr>
      <vt:lpstr>Experimental Results</vt:lpstr>
      <vt:lpstr>Experimental Results</vt:lpstr>
      <vt:lpstr>Conclusion</vt:lpstr>
    </vt:vector>
  </TitlesOfParts>
  <Company>LGH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JCTVC-DXXX</dc:title>
  <dc:subject>Enhanced prediction mode signaling</dc:subject>
  <dc:creator>Jaehyun Lim</dc:creator>
  <cp:keywords>prediction mode</cp:keywords>
  <cp:lastModifiedBy>Jaehyun Lim@LG Electronics</cp:lastModifiedBy>
  <cp:revision>1180</cp:revision>
  <dcterms:created xsi:type="dcterms:W3CDTF">2006-01-27T00:33:27Z</dcterms:created>
  <dcterms:modified xsi:type="dcterms:W3CDTF">2011-11-21T06:52:40Z</dcterms:modified>
</cp:coreProperties>
</file>

<file path=docProps/thumbnail.jpeg>
</file>