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76" r:id="rId2"/>
    <p:sldId id="505" r:id="rId3"/>
    <p:sldId id="497" r:id="rId4"/>
    <p:sldId id="509" r:id="rId5"/>
    <p:sldId id="506" r:id="rId6"/>
    <p:sldId id="510" r:id="rId7"/>
    <p:sldId id="467" r:id="rId8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0000"/>
    <a:srgbClr val="99FF33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86" autoAdjust="0"/>
    <p:restoredTop sz="83607" autoAdjust="0"/>
  </p:normalViewPr>
  <p:slideViewPr>
    <p:cSldViewPr snapToObjects="1">
      <p:cViewPr>
        <p:scale>
          <a:sx n="90" d="100"/>
          <a:sy n="90" d="100"/>
        </p:scale>
        <p:origin x="-966" y="-72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2011-11-23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2011-11-23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7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Non-CE6: Reducing Line Buffers</a:t>
            </a:r>
            <a:b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 intra mode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Lim</a:t>
            </a: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60766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JCTVC-G145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301260"/>
            <a:ext cx="8286750" cy="144020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Line buffer for intra mode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The intra modes of 4x4 blocks are required to be stored in line buffers for determining the above MPM of a next LCU row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The size of the line buffers is proportional to the picture width.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572000" y="2180827"/>
            <a:ext cx="2400333" cy="24003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current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971917" y="2180827"/>
            <a:ext cx="600083" cy="6000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572000" y="1580743"/>
            <a:ext cx="600083" cy="6000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172083" y="1580743"/>
            <a:ext cx="1000139" cy="60008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above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neighbor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491851" y="2780910"/>
            <a:ext cx="1080150" cy="60008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left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neighbor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직선 연결선 29"/>
          <p:cNvCxnSpPr/>
          <p:nvPr/>
        </p:nvCxnSpPr>
        <p:spPr>
          <a:xfrm>
            <a:off x="1871625" y="2180827"/>
            <a:ext cx="6300875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/>
          <p:cNvSpPr/>
          <p:nvPr/>
        </p:nvSpPr>
        <p:spPr>
          <a:xfrm>
            <a:off x="571500" y="980660"/>
            <a:ext cx="4216530" cy="60008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When this line indicates LCU boundary,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line-buffer is required for storing intra mode 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직선 화살표 연결선 35"/>
          <p:cNvCxnSpPr>
            <a:stCxn id="35" idx="2"/>
          </p:cNvCxnSpPr>
          <p:nvPr/>
        </p:nvCxnSpPr>
        <p:spPr>
          <a:xfrm>
            <a:off x="2679765" y="1580743"/>
            <a:ext cx="91986" cy="6000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내용 개체 틀 2"/>
          <p:cNvSpPr txBox="1">
            <a:spLocks/>
          </p:cNvSpPr>
          <p:nvPr/>
        </p:nvSpPr>
        <p:spPr bwMode="auto">
          <a:xfrm>
            <a:off x="3375828" y="4653170"/>
            <a:ext cx="2276322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[ MPM candidates ]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method I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979818" y="2549356"/>
            <a:ext cx="648072" cy="6480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627890" y="2549356"/>
            <a:ext cx="64807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275962" y="2549356"/>
            <a:ext cx="648072" cy="6480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924034" y="2549356"/>
            <a:ext cx="64807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7748" y="1397218"/>
            <a:ext cx="2232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8x8 block boundary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572106" y="2549356"/>
            <a:ext cx="648072" cy="6480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220178" y="2549356"/>
            <a:ext cx="64807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868250" y="2549356"/>
            <a:ext cx="648072" cy="6480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…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6516322" y="2549356"/>
            <a:ext cx="64807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…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1979818" y="2117308"/>
            <a:ext cx="1" cy="1152128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3275962" y="2117308"/>
            <a:ext cx="1" cy="1152128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4572106" y="2117308"/>
            <a:ext cx="1" cy="1152128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5868250" y="2117308"/>
            <a:ext cx="1" cy="1152128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flipH="1">
            <a:off x="1979818" y="1757268"/>
            <a:ext cx="288032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>
            <a:off x="2987930" y="1757268"/>
            <a:ext cx="288032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 flipH="1">
            <a:off x="2483874" y="2837388"/>
            <a:ext cx="28803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 flipH="1">
            <a:off x="3780018" y="2837388"/>
            <a:ext cx="28803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>
          <a:xfrm flipH="1">
            <a:off x="5076162" y="2837388"/>
            <a:ext cx="28803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771906" y="3413498"/>
            <a:ext cx="561662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Intra modes of these blue blocks are stored in the line buffer</a:t>
            </a:r>
            <a:endParaRPr lang="ko-KR" altLang="en-US" sz="14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63794" y="3701538"/>
            <a:ext cx="2664296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Share the same intra mode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직선 화살표 연결선 30"/>
          <p:cNvCxnSpPr>
            <a:endCxn id="8" idx="2"/>
          </p:cNvCxnSpPr>
          <p:nvPr/>
        </p:nvCxnSpPr>
        <p:spPr>
          <a:xfrm flipV="1">
            <a:off x="2267850" y="3197428"/>
            <a:ext cx="36004" cy="5916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/>
          <p:nvPr/>
        </p:nvCxnSpPr>
        <p:spPr>
          <a:xfrm flipH="1" flipV="1">
            <a:off x="2987930" y="3053412"/>
            <a:ext cx="288032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 flipV="1">
            <a:off x="4212066" y="3053412"/>
            <a:ext cx="72008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/>
          <p:nvPr/>
        </p:nvCxnSpPr>
        <p:spPr>
          <a:xfrm flipV="1">
            <a:off x="5292186" y="3053412"/>
            <a:ext cx="288032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내용 개체 틀 2"/>
          <p:cNvSpPr txBox="1">
            <a:spLocks/>
          </p:cNvSpPr>
          <p:nvPr/>
        </p:nvSpPr>
        <p:spPr bwMode="auto">
          <a:xfrm>
            <a:off x="395420" y="5013220"/>
            <a:ext cx="8465120" cy="108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Method I: line buffer 2:1 compression</a:t>
            </a:r>
          </a:p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Only half of intra modes in bottom 4x4 PUs for upper LCU are stored in line buffer.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Right intra mode in every 8x8 block boundary is remained.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method II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내용 개체 틀 2"/>
          <p:cNvSpPr txBox="1">
            <a:spLocks/>
          </p:cNvSpPr>
          <p:nvPr/>
        </p:nvSpPr>
        <p:spPr bwMode="auto">
          <a:xfrm>
            <a:off x="395420" y="5013220"/>
            <a:ext cx="8465120" cy="108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Method II: line buffer removal</a:t>
            </a:r>
          </a:p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Whole line buffer for intra mode is removed.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Planar mode is used if above MPM candidate is beyond the LCU boundary.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4015190" y="2204830"/>
            <a:ext cx="2448340" cy="24483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current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403105" y="2204830"/>
            <a:ext cx="612085" cy="6120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4015190" y="1592745"/>
            <a:ext cx="612085" cy="6120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411700" y="2816915"/>
            <a:ext cx="1603490" cy="61208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Left MPM candidate = 10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" name="직선 연결선 40"/>
          <p:cNvCxnSpPr/>
          <p:nvPr/>
        </p:nvCxnSpPr>
        <p:spPr>
          <a:xfrm>
            <a:off x="1260808" y="2204830"/>
            <a:ext cx="6426892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직사각형 41"/>
          <p:cNvSpPr/>
          <p:nvPr/>
        </p:nvSpPr>
        <p:spPr>
          <a:xfrm>
            <a:off x="1362822" y="980660"/>
            <a:ext cx="1530212" cy="61208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LCU boundary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3" name="직선 화살표 연결선 42"/>
          <p:cNvCxnSpPr>
            <a:stCxn id="42" idx="2"/>
          </p:cNvCxnSpPr>
          <p:nvPr/>
        </p:nvCxnSpPr>
        <p:spPr>
          <a:xfrm>
            <a:off x="2127928" y="1592745"/>
            <a:ext cx="51007" cy="6120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직사각형 43"/>
          <p:cNvSpPr/>
          <p:nvPr/>
        </p:nvSpPr>
        <p:spPr>
          <a:xfrm>
            <a:off x="4627274" y="1592745"/>
            <a:ext cx="3689245" cy="61208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above MPM candidate = 0 (planar mode)</a:t>
            </a:r>
            <a:endParaRPr lang="ko-KR" alt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on the proposed line buffer 2:1 compression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85745" y="1988798"/>
          <a:ext cx="8572506" cy="3528492"/>
        </p:xfrm>
        <a:graphic>
          <a:graphicData uri="http://schemas.openxmlformats.org/drawingml/2006/table">
            <a:tbl>
              <a:tblPr/>
              <a:tblGrid>
                <a:gridCol w="794717"/>
                <a:gridCol w="429928"/>
                <a:gridCol w="429928"/>
                <a:gridCol w="429928"/>
                <a:gridCol w="429928"/>
                <a:gridCol w="429928"/>
                <a:gridCol w="429928"/>
                <a:gridCol w="429928"/>
                <a:gridCol w="429928"/>
                <a:gridCol w="429928"/>
                <a:gridCol w="429928"/>
                <a:gridCol w="469013"/>
                <a:gridCol w="429928"/>
                <a:gridCol w="429928"/>
                <a:gridCol w="429928"/>
                <a:gridCol w="429928"/>
                <a:gridCol w="429928"/>
                <a:gridCol w="429928"/>
                <a:gridCol w="429928"/>
              </a:tblGrid>
              <a:tr h="631905">
                <a:tc>
                  <a:txBody>
                    <a:bodyPr/>
                    <a:lstStyle/>
                    <a:p>
                      <a:pPr algn="l" fontAlgn="b"/>
                      <a:r>
                        <a:rPr lang="ko-KR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All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All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Random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Access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Random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Access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Low delay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Low delay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A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C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D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E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Overall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 Time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 Time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on the proposed line buffer removal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85757" y="1988800"/>
          <a:ext cx="8572493" cy="3600496"/>
        </p:xfrm>
        <a:graphic>
          <a:graphicData uri="http://schemas.openxmlformats.org/drawingml/2006/table">
            <a:tbl>
              <a:tblPr/>
              <a:tblGrid>
                <a:gridCol w="857249"/>
                <a:gridCol w="414798"/>
                <a:gridCol w="414798"/>
                <a:gridCol w="414798"/>
                <a:gridCol w="414798"/>
                <a:gridCol w="414798"/>
                <a:gridCol w="414798"/>
                <a:gridCol w="414798"/>
                <a:gridCol w="414798"/>
                <a:gridCol w="456278"/>
                <a:gridCol w="414798"/>
                <a:gridCol w="414798"/>
                <a:gridCol w="456278"/>
                <a:gridCol w="414798"/>
                <a:gridCol w="456278"/>
                <a:gridCol w="456278"/>
                <a:gridCol w="414798"/>
                <a:gridCol w="456278"/>
                <a:gridCol w="456278"/>
              </a:tblGrid>
              <a:tr h="644221">
                <a:tc>
                  <a:txBody>
                    <a:bodyPr/>
                    <a:lstStyle/>
                    <a:p>
                      <a:pPr algn="l" fontAlgn="b"/>
                      <a:r>
                        <a:rPr lang="ko-KR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All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All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Random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Access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Random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Access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Low delay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Low delay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A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C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D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E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Overall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Time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Time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Line buffer reduction/removal for intra mode is proposed.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Almost no </a:t>
            </a:r>
            <a:r>
              <a:rPr lang="en-US" altLang="ko-KR" sz="1800" dirty="0" err="1" smtClean="0">
                <a:latin typeface="Arial" charset="0"/>
                <a:cs typeface="Arial" charset="0"/>
              </a:rPr>
              <a:t>bitrate</a:t>
            </a:r>
            <a:r>
              <a:rPr lang="en-US" altLang="ko-KR" sz="1800" dirty="0" smtClean="0">
                <a:latin typeface="Arial" charset="0"/>
                <a:cs typeface="Arial" charset="0"/>
              </a:rPr>
              <a:t> increase is observed without any encoding/decoding</a:t>
            </a: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time changes.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It is recommended to adopt the proposed line buffer removal scheme</a:t>
            </a: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to save the memory for storing intra mode.</a:t>
            </a: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34979</TotalTime>
  <Words>809</Words>
  <Application>Microsoft Office PowerPoint</Application>
  <PresentationFormat>화면 슬라이드 쇼(4:3)</PresentationFormat>
  <Paragraphs>375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Non-CE6: Reducing Line Buffers for intra mode</vt:lpstr>
      <vt:lpstr>Introduction</vt:lpstr>
      <vt:lpstr>Proposed method I</vt:lpstr>
      <vt:lpstr>Proposed method II</vt:lpstr>
      <vt:lpstr>Experimental Results</vt:lpstr>
      <vt:lpstr>Experimental Results</vt:lpstr>
      <vt:lpstr>Conclusion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Lim@LG Electronics</cp:lastModifiedBy>
  <cp:revision>1173</cp:revision>
  <dcterms:created xsi:type="dcterms:W3CDTF">2006-01-27T00:33:27Z</dcterms:created>
  <dcterms:modified xsi:type="dcterms:W3CDTF">2011-11-23T14:32:33Z</dcterms:modified>
</cp:coreProperties>
</file>