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76" r:id="rId2"/>
    <p:sldId id="504" r:id="rId3"/>
    <p:sldId id="505" r:id="rId4"/>
    <p:sldId id="506" r:id="rId5"/>
    <p:sldId id="467" r:id="rId6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FF33"/>
    <a:srgbClr val="0000CC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9766" autoAdjust="0"/>
  </p:normalViewPr>
  <p:slideViewPr>
    <p:cSldViewPr snapToObjects="1">
      <p:cViewPr>
        <p:scale>
          <a:sx n="90" d="100"/>
          <a:sy n="90" d="100"/>
        </p:scale>
        <p:origin x="-1842" y="-366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CE6.c: LM mode harmonization on SDIP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JCTVC-G142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157240"/>
            <a:ext cx="8286750" cy="1584220"/>
          </a:xfrm>
        </p:spPr>
        <p:txBody>
          <a:bodyPr/>
          <a:lstStyle/>
          <a:p>
            <a:r>
              <a:rPr lang="en-US" altLang="ko-KR" sz="1800" dirty="0" err="1" smtClean="0">
                <a:ea typeface="Tahoma" pitchFamily="34" charset="0"/>
              </a:rPr>
              <a:t>Chroma</a:t>
            </a:r>
            <a:r>
              <a:rPr lang="en-US" altLang="ko-KR" sz="1800" dirty="0" smtClean="0">
                <a:ea typeface="Tahoma" pitchFamily="34" charset="0"/>
              </a:rPr>
              <a:t> prediction on SDIP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The first position of LM mode is agreed in the previous meeting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In HM4, there are several changes related to LM mode and intra mode order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The effect of LM mode position is investigated again based on HM4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왼쪽 대괄호 11"/>
          <p:cNvSpPr/>
          <p:nvPr/>
        </p:nvSpPr>
        <p:spPr>
          <a:xfrm>
            <a:off x="1547584" y="1844778"/>
            <a:ext cx="144016" cy="1728240"/>
          </a:xfrm>
          <a:prstGeom prst="lef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539440" y="2024803"/>
            <a:ext cx="1008144" cy="108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6 modes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kern="0" dirty="0" smtClean="0">
                <a:latin typeface="Arial" pitchFamily="34" charset="0"/>
                <a:ea typeface="+mn-ea"/>
                <a:cs typeface="Arial" pitchFamily="34" charset="0"/>
              </a:rPr>
              <a:t>a</a:t>
            </a: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</a:t>
            </a:r>
            <a:endParaRPr lang="en-US" altLang="ko-KR" sz="1600" b="0" kern="0" noProof="0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kern="0" dirty="0" smtClean="0">
                <a:latin typeface="Arial" pitchFamily="34" charset="0"/>
                <a:ea typeface="+mn-ea"/>
                <a:cs typeface="Arial" pitchFamily="34" charset="0"/>
              </a:rPr>
              <a:t>tested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1835620" y="1484730"/>
          <a:ext cx="2376330" cy="3096430"/>
        </p:xfrm>
        <a:graphic>
          <a:graphicData uri="http://schemas.openxmlformats.org/drawingml/2006/table">
            <a:tbl>
              <a:tblPr/>
              <a:tblGrid>
                <a:gridCol w="536014"/>
                <a:gridCol w="1840316"/>
              </a:tblGrid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idx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LM mode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luma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mode 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luma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mode 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luma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mode 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luma</a:t>
                      </a:r>
                      <a:r>
                        <a:rPr lang="en-US" altLang="ko-KR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mode 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mode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 (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ver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mode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 (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hor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mode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 (dc)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64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Planar mode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1081170" y="1052670"/>
            <a:ext cx="356284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Agreement in the previous meeting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2" name="내용 개체 틀 2"/>
          <p:cNvSpPr txBox="1">
            <a:spLocks/>
          </p:cNvSpPr>
          <p:nvPr/>
        </p:nvSpPr>
        <p:spPr bwMode="auto">
          <a:xfrm>
            <a:off x="5360800" y="1844778"/>
            <a:ext cx="2667680" cy="7311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LM mode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simplification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 bwMode="auto">
          <a:xfrm>
            <a:off x="5329760" y="3068951"/>
            <a:ext cx="2698720" cy="12961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Modified intra mode order 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(0 – planar, 1 –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ver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2 –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hor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, 3 – DC)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" name="내용 개체 틀 2"/>
          <p:cNvSpPr txBox="1">
            <a:spLocks/>
          </p:cNvSpPr>
          <p:nvPr/>
        </p:nvSpPr>
        <p:spPr bwMode="auto">
          <a:xfrm>
            <a:off x="4897700" y="1052670"/>
            <a:ext cx="356284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Changes in HM 4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5" name="내용 개체 틀 2"/>
          <p:cNvSpPr txBox="1">
            <a:spLocks/>
          </p:cNvSpPr>
          <p:nvPr/>
        </p:nvSpPr>
        <p:spPr bwMode="auto">
          <a:xfrm>
            <a:off x="6337900" y="2492868"/>
            <a:ext cx="682440" cy="648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4000" dirty="0" smtClean="0">
                <a:latin typeface="Arial" pitchFamily="34" charset="0"/>
                <a:cs typeface="Arial" pitchFamily="34" charset="0"/>
              </a:rPr>
              <a:t>+</a:t>
            </a:r>
            <a:endParaRPr kumimoji="1" lang="en-US" altLang="ko-KR" sz="400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805330"/>
            <a:ext cx="8286750" cy="93613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Change the order of LM mode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Positions are switched between </a:t>
            </a:r>
            <a:r>
              <a:rPr lang="en-US" altLang="ko-KR" sz="1600" dirty="0" err="1" smtClean="0">
                <a:ea typeface="Tahoma" pitchFamily="34" charset="0"/>
              </a:rPr>
              <a:t>luma</a:t>
            </a:r>
            <a:r>
              <a:rPr lang="en-US" altLang="ko-KR" sz="1600" dirty="0" smtClean="0">
                <a:ea typeface="Tahoma" pitchFamily="34" charset="0"/>
              </a:rPr>
              <a:t> modes and LM mode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323410" y="1556740"/>
            <a:ext cx="1341618" cy="7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HM4 SDIP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522221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294298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50144" y="1708325"/>
            <a:ext cx="613962" cy="613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LM</a:t>
            </a:r>
            <a:endParaRPr lang="ko-KR" alt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136183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908259" y="170832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592029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364106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5978068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522221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294298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750144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136183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908259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592029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364106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5978068" y="129901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475682" y="1299017"/>
            <a:ext cx="818616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idx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475682" y="1708325"/>
            <a:ext cx="818616" cy="61396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2191971" y="1196690"/>
            <a:ext cx="3888424" cy="1227923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왼쪽 대괄호 33"/>
          <p:cNvSpPr/>
          <p:nvPr/>
        </p:nvSpPr>
        <p:spPr>
          <a:xfrm rot="16200000">
            <a:off x="3419894" y="1401344"/>
            <a:ext cx="204654" cy="2455847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2294298" y="2731594"/>
            <a:ext cx="2455847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Luma</a:t>
            </a:r>
            <a:r>
              <a:rPr lang="ko-KR" alt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4136071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2908147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2294186" y="4228675"/>
            <a:ext cx="613962" cy="6139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LM</a:t>
            </a:r>
            <a:endParaRPr lang="ko-KR" alt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750032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3522109" y="4228675"/>
            <a:ext cx="613962" cy="6139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6591917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5363994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5977956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직사각형 43"/>
          <p:cNvSpPr/>
          <p:nvPr/>
        </p:nvSpPr>
        <p:spPr>
          <a:xfrm>
            <a:off x="3522109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2294186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4750032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4136071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2908147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6591917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5363994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5977956" y="3819367"/>
            <a:ext cx="613962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475570" y="3819367"/>
            <a:ext cx="818616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idx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1475570" y="4228675"/>
            <a:ext cx="818616" cy="61396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직사각형 54"/>
          <p:cNvSpPr/>
          <p:nvPr/>
        </p:nvSpPr>
        <p:spPr>
          <a:xfrm>
            <a:off x="2191859" y="3717040"/>
            <a:ext cx="3888424" cy="1227923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왼쪽 대괄호 55"/>
          <p:cNvSpPr/>
          <p:nvPr/>
        </p:nvSpPr>
        <p:spPr>
          <a:xfrm rot="16200000">
            <a:off x="4033744" y="3921694"/>
            <a:ext cx="204654" cy="2455847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2908147" y="5251944"/>
            <a:ext cx="2455847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Luma</a:t>
            </a:r>
            <a:r>
              <a:rPr lang="ko-KR" alt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mode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내용 개체 틀 2"/>
          <p:cNvSpPr txBox="1">
            <a:spLocks/>
          </p:cNvSpPr>
          <p:nvPr/>
        </p:nvSpPr>
        <p:spPr bwMode="auto">
          <a:xfrm>
            <a:off x="323410" y="3959595"/>
            <a:ext cx="1341618" cy="69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Proposed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method</a:t>
            </a:r>
          </a:p>
        </p:txBody>
      </p:sp>
      <p:cxnSp>
        <p:nvCxnSpPr>
          <p:cNvPr id="62" name="꺾인 연결선 61"/>
          <p:cNvCxnSpPr/>
          <p:nvPr/>
        </p:nvCxnSpPr>
        <p:spPr bwMode="auto">
          <a:xfrm rot="5400000">
            <a:off x="3080606" y="1842848"/>
            <a:ext cx="1497080" cy="2455958"/>
          </a:xfrm>
          <a:prstGeom prst="bentConnector3">
            <a:avLst>
              <a:gd name="adj1" fmla="val 63494"/>
            </a:avLst>
          </a:prstGeom>
          <a:noFill/>
          <a:ln w="28575" cap="flat" cmpd="sng" algn="ctr">
            <a:solidFill>
              <a:srgbClr val="0000FF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66" name="직사각형 65"/>
          <p:cNvSpPr/>
          <p:nvPr/>
        </p:nvSpPr>
        <p:spPr>
          <a:xfrm>
            <a:off x="7205879" y="1299017"/>
            <a:ext cx="613960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7819839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직사각형 58"/>
          <p:cNvSpPr/>
          <p:nvPr/>
        </p:nvSpPr>
        <p:spPr>
          <a:xfrm>
            <a:off x="7205878" y="170832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7819838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7205877" y="4228675"/>
            <a:ext cx="613962" cy="61396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직사각형 64"/>
          <p:cNvSpPr/>
          <p:nvPr/>
        </p:nvSpPr>
        <p:spPr>
          <a:xfrm>
            <a:off x="7819838" y="1299017"/>
            <a:ext cx="613960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205879" y="3819367"/>
            <a:ext cx="613960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8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7819838" y="3819367"/>
            <a:ext cx="613960" cy="409308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</a:t>
            </a:r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BD rate(%) reduction of the proposed method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SDIP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187527" y="1412718"/>
          <a:ext cx="6768943" cy="2200110"/>
        </p:xfrm>
        <a:graphic>
          <a:graphicData uri="http://schemas.openxmlformats.org/drawingml/2006/table">
            <a:tbl>
              <a:tblPr/>
              <a:tblGrid>
                <a:gridCol w="1674397"/>
                <a:gridCol w="849091"/>
                <a:gridCol w="849091"/>
                <a:gridCol w="849091"/>
                <a:gridCol w="849091"/>
                <a:gridCol w="849091"/>
                <a:gridCol w="849091"/>
              </a:tblGrid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HE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-0.5%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-0.6%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-0.6%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192974" y="4105310"/>
          <a:ext cx="6714236" cy="2420121"/>
        </p:xfrm>
        <a:graphic>
          <a:graphicData uri="http://schemas.openxmlformats.org/drawingml/2006/table">
            <a:tbl>
              <a:tblPr/>
              <a:tblGrid>
                <a:gridCol w="1661312"/>
                <a:gridCol w="842154"/>
                <a:gridCol w="842154"/>
                <a:gridCol w="842154"/>
                <a:gridCol w="842154"/>
                <a:gridCol w="842154"/>
                <a:gridCol w="842154"/>
              </a:tblGrid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HE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-0.5%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-1.0%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-0.7%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-0.6%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F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-0.2%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-0.4%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-0.5%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-0.3%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20011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49110" y="371704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with class F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LM mode harmonization for SDIP was investigated again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based on HM4 SDIP.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 proposed scheme (first position of LM mode) still showed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more harmonized way for the </a:t>
            </a:r>
            <a:r>
              <a:rPr lang="en-US" altLang="ko-KR" sz="1800" dirty="0" err="1" smtClean="0">
                <a:latin typeface="Arial" charset="0"/>
                <a:cs typeface="Arial" charset="0"/>
              </a:rPr>
              <a:t>chroma</a:t>
            </a:r>
            <a:r>
              <a:rPr lang="en-US" altLang="ko-KR" sz="1800" dirty="0" smtClean="0">
                <a:latin typeface="Arial" charset="0"/>
                <a:cs typeface="Arial" charset="0"/>
              </a:rPr>
              <a:t> prediction on SDIP.</a:t>
            </a:r>
          </a:p>
          <a:p>
            <a:pPr>
              <a:buNone/>
            </a:pPr>
            <a:endParaRPr lang="en-US" altLang="ko-KR" sz="1800" dirty="0" smtClean="0">
              <a:latin typeface="Arial" charset="0"/>
              <a:cs typeface="Arial" charset="0"/>
            </a:endParaRPr>
          </a:p>
          <a:p>
            <a:pPr lvl="0"/>
            <a:r>
              <a:rPr lang="en-US" altLang="ko-KR" sz="18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It is recommended to adopt the proposed scheme into HM.</a:t>
            </a:r>
          </a:p>
          <a:p>
            <a:pPr>
              <a:buNone/>
            </a:pP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34908</TotalTime>
  <Words>532</Words>
  <Application>Microsoft Office PowerPoint</Application>
  <PresentationFormat>화면 슬라이드 쇼(4:3)</PresentationFormat>
  <Paragraphs>234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기본 디자인</vt:lpstr>
      <vt:lpstr>CE6.c: LM mode harmonization on SDIP</vt:lpstr>
      <vt:lpstr>Introduction</vt:lpstr>
      <vt:lpstr>Proposed method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1174</cp:revision>
  <dcterms:created xsi:type="dcterms:W3CDTF">2006-01-27T00:33:27Z</dcterms:created>
  <dcterms:modified xsi:type="dcterms:W3CDTF">2011-11-14T07:59:53Z</dcterms:modified>
</cp:coreProperties>
</file>