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834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105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845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743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72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201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23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198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50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454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7174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4A946-2274-4403-88DB-8E097B472954}" type="datetimeFigureOut">
              <a:rPr lang="en-GB" smtClean="0"/>
              <a:t>19/07/2011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6D1A6-D2F0-4142-B822-8601EF9745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55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Entropy Coders:</a:t>
            </a:r>
            <a:br>
              <a:rPr lang="en-GB" dirty="0" smtClean="0"/>
            </a:br>
            <a:r>
              <a:rPr lang="en-GB" sz="4000" dirty="0" smtClean="0"/>
              <a:t>How many do we need in HEVC?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Ken McCann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13679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Architectural View of Entropy Coding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 smtClean="0"/>
              <a:t>Best architecture is a single entropy coder </a:t>
            </a:r>
          </a:p>
          <a:p>
            <a:pPr lvl="1"/>
            <a:r>
              <a:rPr lang="en-GB" sz="2000" dirty="0" smtClean="0"/>
              <a:t>One tool per function unless there is a very good reason to do otherwise</a:t>
            </a:r>
          </a:p>
          <a:p>
            <a:pPr lvl="1"/>
            <a:r>
              <a:rPr lang="en-GB" sz="2000" dirty="0" smtClean="0"/>
              <a:t>Clean standard with no entropy-related interoperability problems</a:t>
            </a:r>
          </a:p>
          <a:p>
            <a:r>
              <a:rPr lang="en-GB" sz="2400" dirty="0" smtClean="0"/>
              <a:t>Second best is a scalable entropy coder</a:t>
            </a:r>
          </a:p>
          <a:p>
            <a:pPr lvl="1"/>
            <a:r>
              <a:rPr lang="en-GB" sz="2000" dirty="0" smtClean="0"/>
              <a:t>Relatively clean standard</a:t>
            </a:r>
          </a:p>
          <a:p>
            <a:pPr lvl="1"/>
            <a:r>
              <a:rPr lang="en-GB" sz="2000" dirty="0" smtClean="0"/>
              <a:t>Manageable interoperability issues (e.g. onion ring profile structure)</a:t>
            </a:r>
          </a:p>
          <a:p>
            <a:r>
              <a:rPr lang="en-GB" sz="2400" dirty="0" smtClean="0"/>
              <a:t>Third best is to switch between two entropy coders</a:t>
            </a:r>
          </a:p>
          <a:p>
            <a:pPr lvl="1"/>
            <a:r>
              <a:rPr lang="en-GB" sz="2000" dirty="0" smtClean="0"/>
              <a:t>Many decoder ICs will have to implement both entropy coding schemes </a:t>
            </a:r>
          </a:p>
          <a:p>
            <a:pPr lvl="2"/>
            <a:r>
              <a:rPr lang="en-GB" sz="1800" dirty="0" smtClean="0"/>
              <a:t>more complex design than either one alone</a:t>
            </a:r>
          </a:p>
          <a:p>
            <a:pPr lvl="2"/>
            <a:r>
              <a:rPr lang="en-GB" sz="1800" dirty="0"/>
              <a:t>i</a:t>
            </a:r>
            <a:r>
              <a:rPr lang="en-GB" sz="1800" dirty="0" smtClean="0"/>
              <a:t>ncreased cost of verification testing</a:t>
            </a:r>
          </a:p>
          <a:p>
            <a:pPr lvl="1"/>
            <a:r>
              <a:rPr lang="en-GB" sz="2000" dirty="0" smtClean="0"/>
              <a:t>Less elegant standard </a:t>
            </a:r>
          </a:p>
          <a:p>
            <a:pPr lvl="2"/>
            <a:r>
              <a:rPr lang="en-GB" sz="1800" dirty="0"/>
              <a:t>Increased risk that application-focused standardisation bodies </a:t>
            </a:r>
            <a:r>
              <a:rPr lang="en-GB" sz="1800" dirty="0" smtClean="0"/>
              <a:t>(e.g. DVB) define </a:t>
            </a:r>
            <a:r>
              <a:rPr lang="en-GB" sz="1800" dirty="0"/>
              <a:t>their own application-specific profiles</a:t>
            </a:r>
          </a:p>
          <a:p>
            <a:pPr lvl="1"/>
            <a:r>
              <a:rPr lang="en-GB" sz="2000" dirty="0" smtClean="0"/>
              <a:t>More effort required during standardisation work </a:t>
            </a:r>
          </a:p>
          <a:p>
            <a:pPr lvl="2"/>
            <a:r>
              <a:rPr lang="en-GB" sz="1800" dirty="0" smtClean="0"/>
              <a:t>Many more lines of code and more pages of documentation to maintain</a:t>
            </a:r>
            <a:endParaRPr lang="en-GB" sz="1800" dirty="0"/>
          </a:p>
          <a:p>
            <a:pPr lvl="1"/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6390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So why do we have third best in HM?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896544"/>
          </a:xfrm>
        </p:spPr>
        <p:txBody>
          <a:bodyPr>
            <a:normAutofit lnSpcReduction="10000"/>
          </a:bodyPr>
          <a:lstStyle/>
          <a:p>
            <a:r>
              <a:rPr lang="en-GB" sz="2800" dirty="0" smtClean="0"/>
              <a:t>Historical Reasons</a:t>
            </a:r>
          </a:p>
          <a:p>
            <a:pPr lvl="1"/>
            <a:r>
              <a:rPr lang="en-GB" sz="2400" dirty="0" smtClean="0"/>
              <a:t>JCT-VC participants are familiar with AVC architecture</a:t>
            </a:r>
            <a:endParaRPr lang="en-GB" sz="2000" dirty="0" smtClean="0"/>
          </a:p>
          <a:p>
            <a:pPr lvl="2"/>
            <a:r>
              <a:rPr lang="en-GB" sz="2000" dirty="0" smtClean="0"/>
              <a:t>Made sense at the time it was developed </a:t>
            </a:r>
            <a:endParaRPr lang="en-GB" sz="2000" dirty="0"/>
          </a:p>
          <a:p>
            <a:pPr lvl="1"/>
            <a:r>
              <a:rPr lang="en-GB" sz="2400" dirty="0" smtClean="0"/>
              <a:t>Step change in entropy coding performance became possible (but difficult) to implement when AVC was developed 10 years ago</a:t>
            </a:r>
          </a:p>
          <a:p>
            <a:pPr lvl="2"/>
            <a:r>
              <a:rPr lang="en-GB" sz="2000" dirty="0"/>
              <a:t>We are now 5 cycles of Moore’s Law  later  - a factor of 32</a:t>
            </a:r>
          </a:p>
          <a:p>
            <a:r>
              <a:rPr lang="en-GB" sz="2800" dirty="0" smtClean="0"/>
              <a:t>HM entropy coders grew out of TMuC compromises</a:t>
            </a:r>
          </a:p>
          <a:p>
            <a:pPr lvl="1"/>
            <a:r>
              <a:rPr lang="en-GB" sz="2400" dirty="0" smtClean="0"/>
              <a:t>Performance/complexity trade-off points offered by the two entropy coders have subsequently converged</a:t>
            </a:r>
            <a:endParaRPr lang="en-GB" sz="2000" dirty="0" smtClean="0"/>
          </a:p>
          <a:p>
            <a:r>
              <a:rPr lang="en-GB" sz="2800" dirty="0"/>
              <a:t>Now is the right time to perform a sanity-check on the </a:t>
            </a:r>
            <a:r>
              <a:rPr lang="en-GB" sz="2800" dirty="0" smtClean="0"/>
              <a:t>HM entropy </a:t>
            </a:r>
            <a:r>
              <a:rPr lang="en-GB" sz="2800" dirty="0"/>
              <a:t>coding architecture</a:t>
            </a:r>
          </a:p>
        </p:txBody>
      </p:sp>
    </p:spTree>
    <p:extLst>
      <p:ext uri="{BB962C8B-B14F-4D97-AF65-F5344CB8AC3E}">
        <p14:creationId xmlns:p14="http://schemas.microsoft.com/office/powerpoint/2010/main" val="12324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Suggested way Forward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>
            <a:normAutofit fontScale="925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Agree principle of “only one entropy </a:t>
            </a:r>
            <a:r>
              <a:rPr lang="en-GB" dirty="0"/>
              <a:t>coder </a:t>
            </a:r>
            <a:r>
              <a:rPr lang="en-GB" dirty="0" smtClean="0"/>
              <a:t>unless there is a very good reason to do otherwise”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dirty="0" smtClean="0"/>
              <a:t>Agree to determine whether or not there is a very good reason </a:t>
            </a:r>
          </a:p>
          <a:p>
            <a:pPr lvl="1"/>
            <a:r>
              <a:rPr lang="en-GB" sz="2400" dirty="0" smtClean="0"/>
              <a:t>Decision </a:t>
            </a:r>
            <a:r>
              <a:rPr lang="en-GB" sz="2400" dirty="0"/>
              <a:t>should be based on verifiable facts</a:t>
            </a:r>
          </a:p>
          <a:p>
            <a:r>
              <a:rPr lang="en-GB" sz="2800" dirty="0" smtClean="0"/>
              <a:t>Set up </a:t>
            </a:r>
            <a:r>
              <a:rPr lang="en-GB" sz="2800" dirty="0" smtClean="0"/>
              <a:t>a </a:t>
            </a:r>
            <a:r>
              <a:rPr lang="en-GB" sz="2800" dirty="0" smtClean="0"/>
              <a:t>CE to gather information and perform preliminary analysis to enable decision at next meeting</a:t>
            </a:r>
          </a:p>
          <a:p>
            <a:pPr lvl="1"/>
            <a:r>
              <a:rPr lang="en-GB" sz="2400" dirty="0" smtClean="0"/>
              <a:t>Or could be AHG if the tasks cannot be sufficiently well defined this </a:t>
            </a:r>
            <a:r>
              <a:rPr lang="en-GB" sz="2400" dirty="0" smtClean="0"/>
              <a:t>week</a:t>
            </a:r>
          </a:p>
          <a:p>
            <a:r>
              <a:rPr lang="en-GB" sz="2800" dirty="0" smtClean="0"/>
              <a:t>After deciding on </a:t>
            </a:r>
            <a:r>
              <a:rPr lang="en-GB" sz="2800" dirty="0"/>
              <a:t>architecture, then decide on solution</a:t>
            </a:r>
          </a:p>
          <a:p>
            <a:pPr lvl="1"/>
            <a:endParaRPr lang="en-GB" sz="24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77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306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Entropy Coders: How many do we need in HEVC?</vt:lpstr>
      <vt:lpstr>Architectural View of Entropy Coding</vt:lpstr>
      <vt:lpstr>So why do we have third best in HM?</vt:lpstr>
      <vt:lpstr>Suggested way Forward</vt:lpstr>
    </vt:vector>
  </TitlesOfParts>
  <Company>ZetaCast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Entropy Coders How Many do we Need?</dc:title>
  <dc:creator>Ken</dc:creator>
  <cp:lastModifiedBy>Ken</cp:lastModifiedBy>
  <cp:revision>22</cp:revision>
  <dcterms:created xsi:type="dcterms:W3CDTF">2011-07-18T08:18:59Z</dcterms:created>
  <dcterms:modified xsi:type="dcterms:W3CDTF">2011-07-19T08:37:41Z</dcterms:modified>
</cp:coreProperties>
</file>