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4" r:id="rId2"/>
    <p:sldId id="265" r:id="rId3"/>
    <p:sldId id="267" r:id="rId4"/>
    <p:sldId id="266" r:id="rId5"/>
  </p:sldIdLst>
  <p:sldSz cx="9144000" cy="6858000" type="screen4x3"/>
  <p:notesSz cx="6858000" cy="9144000"/>
  <p:defaultTextStyle>
    <a:defPPr>
      <a:defRPr lang="en-SG"/>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00"/>
    <a:srgbClr val="B2B2B2"/>
    <a:srgbClr val="CCFFFF"/>
    <a:srgbClr val="FFCCFF"/>
    <a:srgbClr val="FF00FF"/>
    <a:srgbClr val="99FF33"/>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90" d="100"/>
          <a:sy n="90" d="100"/>
        </p:scale>
        <p:origin x="-5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SG"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SG" altLang="zh-CN"/>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SG" altLang="zh-CN" smtClean="0"/>
              <a:t>Click to edit Master text styles</a:t>
            </a:r>
          </a:p>
          <a:p>
            <a:pPr lvl="1"/>
            <a:r>
              <a:rPr lang="en-SG" altLang="zh-CN" smtClean="0"/>
              <a:t>Second level</a:t>
            </a:r>
          </a:p>
          <a:p>
            <a:pPr lvl="2"/>
            <a:r>
              <a:rPr lang="en-SG" altLang="zh-CN" smtClean="0"/>
              <a:t>Third level</a:t>
            </a:r>
          </a:p>
          <a:p>
            <a:pPr lvl="3"/>
            <a:r>
              <a:rPr lang="en-SG" altLang="zh-CN" smtClean="0"/>
              <a:t>Fourth level</a:t>
            </a:r>
          </a:p>
          <a:p>
            <a:pPr lvl="4"/>
            <a:r>
              <a:rPr lang="en-SG" altLang="zh-CN"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SG"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61980B6-0FCA-4563-8A98-22036C9D3D35}" type="slidenum">
              <a:rPr lang="en-SG" altLang="zh-CN"/>
              <a:pPr/>
              <a:t>‹#›</a:t>
            </a:fld>
            <a:endParaRPr lang="en-SG"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lvl1pPr>
              <a:defRPr/>
            </a:lvl1pPr>
          </a:lstStyle>
          <a:p>
            <a:endParaRPr lang="en-SG" altLang="zh-CN"/>
          </a:p>
        </p:txBody>
      </p:sp>
      <p:sp>
        <p:nvSpPr>
          <p:cNvPr id="5" name="Footer Placeholder 4"/>
          <p:cNvSpPr>
            <a:spLocks noGrp="1"/>
          </p:cNvSpPr>
          <p:nvPr>
            <p:ph type="ftr" sz="quarter" idx="11"/>
          </p:nvPr>
        </p:nvSpPr>
        <p:spPr/>
        <p:txBody>
          <a:bodyPr/>
          <a:lstStyle>
            <a:lvl1pPr>
              <a:defRPr/>
            </a:lvl1pPr>
          </a:lstStyle>
          <a:p>
            <a:endParaRPr lang="en-SG" altLang="zh-CN"/>
          </a:p>
        </p:txBody>
      </p:sp>
      <p:sp>
        <p:nvSpPr>
          <p:cNvPr id="6" name="Slide Number Placeholder 5"/>
          <p:cNvSpPr>
            <a:spLocks noGrp="1"/>
          </p:cNvSpPr>
          <p:nvPr>
            <p:ph type="sldNum" sz="quarter" idx="12"/>
          </p:nvPr>
        </p:nvSpPr>
        <p:spPr/>
        <p:txBody>
          <a:bodyPr/>
          <a:lstStyle>
            <a:lvl1pPr>
              <a:defRPr/>
            </a:lvl1pPr>
          </a:lstStyle>
          <a:p>
            <a:fld id="{D5696124-FD0D-452A-A250-5231126172BC}" type="slidenum">
              <a:rPr lang="en-SG" altLang="zh-CN"/>
              <a:pPr/>
              <a:t>‹#›</a:t>
            </a:fld>
            <a:endParaRPr lang="en-SG"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endParaRPr lang="en-SG" altLang="zh-CN"/>
          </a:p>
        </p:txBody>
      </p:sp>
      <p:sp>
        <p:nvSpPr>
          <p:cNvPr id="5" name="Footer Placeholder 4"/>
          <p:cNvSpPr>
            <a:spLocks noGrp="1"/>
          </p:cNvSpPr>
          <p:nvPr>
            <p:ph type="ftr" sz="quarter" idx="11"/>
          </p:nvPr>
        </p:nvSpPr>
        <p:spPr/>
        <p:txBody>
          <a:bodyPr/>
          <a:lstStyle>
            <a:lvl1pPr>
              <a:defRPr/>
            </a:lvl1pPr>
          </a:lstStyle>
          <a:p>
            <a:endParaRPr lang="en-SG" altLang="zh-CN"/>
          </a:p>
        </p:txBody>
      </p:sp>
      <p:sp>
        <p:nvSpPr>
          <p:cNvPr id="6" name="Slide Number Placeholder 5"/>
          <p:cNvSpPr>
            <a:spLocks noGrp="1"/>
          </p:cNvSpPr>
          <p:nvPr>
            <p:ph type="sldNum" sz="quarter" idx="12"/>
          </p:nvPr>
        </p:nvSpPr>
        <p:spPr/>
        <p:txBody>
          <a:bodyPr/>
          <a:lstStyle>
            <a:lvl1pPr>
              <a:defRPr/>
            </a:lvl1pPr>
          </a:lstStyle>
          <a:p>
            <a:fld id="{8BFBE118-C608-442C-B2FD-D4C1EBF15255}" type="slidenum">
              <a:rPr lang="en-SG" altLang="zh-CN"/>
              <a:pPr/>
              <a:t>‹#›</a:t>
            </a:fld>
            <a:endParaRPr lang="en-SG"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0"/>
            <a:ext cx="2058988" cy="6126163"/>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0"/>
            <a:ext cx="6029325" cy="6126163"/>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endParaRPr lang="en-SG" altLang="zh-CN"/>
          </a:p>
        </p:txBody>
      </p:sp>
      <p:sp>
        <p:nvSpPr>
          <p:cNvPr id="5" name="Footer Placeholder 4"/>
          <p:cNvSpPr>
            <a:spLocks noGrp="1"/>
          </p:cNvSpPr>
          <p:nvPr>
            <p:ph type="ftr" sz="quarter" idx="11"/>
          </p:nvPr>
        </p:nvSpPr>
        <p:spPr/>
        <p:txBody>
          <a:bodyPr/>
          <a:lstStyle>
            <a:lvl1pPr>
              <a:defRPr/>
            </a:lvl1pPr>
          </a:lstStyle>
          <a:p>
            <a:endParaRPr lang="en-SG" altLang="zh-CN"/>
          </a:p>
        </p:txBody>
      </p:sp>
      <p:sp>
        <p:nvSpPr>
          <p:cNvPr id="6" name="Slide Number Placeholder 5"/>
          <p:cNvSpPr>
            <a:spLocks noGrp="1"/>
          </p:cNvSpPr>
          <p:nvPr>
            <p:ph type="sldNum" sz="quarter" idx="12"/>
          </p:nvPr>
        </p:nvSpPr>
        <p:spPr/>
        <p:txBody>
          <a:bodyPr/>
          <a:lstStyle>
            <a:lvl1pPr>
              <a:defRPr/>
            </a:lvl1pPr>
          </a:lstStyle>
          <a:p>
            <a:fld id="{52297E7A-FFF3-4883-A2A8-F1193231743A}" type="slidenum">
              <a:rPr lang="en-SG" altLang="zh-CN"/>
              <a:pPr/>
              <a:t>‹#›</a:t>
            </a:fld>
            <a:endParaRPr lang="en-SG"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68313" y="0"/>
            <a:ext cx="8229600" cy="620713"/>
          </a:xfrm>
        </p:spPr>
        <p:txBody>
          <a:bodyPr/>
          <a:lstStyle/>
          <a:p>
            <a:r>
              <a:rPr lang="en-US" altLang="zh-CN" smtClean="0"/>
              <a:t>Click to edit Master title style</a:t>
            </a:r>
            <a:endParaRPr lang="zh-CN" altLang="en-US"/>
          </a:p>
        </p:txBody>
      </p:sp>
      <p:sp>
        <p:nvSpPr>
          <p:cNvPr id="3" name="Table Placeholder 2"/>
          <p:cNvSpPr>
            <a:spLocks noGrp="1"/>
          </p:cNvSpPr>
          <p:nvPr>
            <p:ph type="tbl" idx="1"/>
          </p:nvPr>
        </p:nvSpPr>
        <p:spPr>
          <a:xfrm>
            <a:off x="457200" y="620713"/>
            <a:ext cx="8229600" cy="5505450"/>
          </a:xfrm>
        </p:spPr>
        <p:txBody>
          <a:bodyPr/>
          <a:lstStyle/>
          <a:p>
            <a:endParaRPr lang="zh-CN" alt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SG" altLang="zh-CN"/>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SG" altLang="zh-CN"/>
          </a:p>
        </p:txBody>
      </p:sp>
      <p:sp>
        <p:nvSpPr>
          <p:cNvPr id="6" name="Slide Number Placeholder 5"/>
          <p:cNvSpPr>
            <a:spLocks noGrp="1"/>
          </p:cNvSpPr>
          <p:nvPr>
            <p:ph type="sldNum" sz="quarter" idx="12"/>
          </p:nvPr>
        </p:nvSpPr>
        <p:spPr>
          <a:xfrm>
            <a:off x="8675688" y="0"/>
            <a:ext cx="468312" cy="476250"/>
          </a:xfrm>
        </p:spPr>
        <p:txBody>
          <a:bodyPr/>
          <a:lstStyle>
            <a:lvl1pPr>
              <a:defRPr/>
            </a:lvl1pPr>
          </a:lstStyle>
          <a:p>
            <a:fld id="{9BCC982B-7C95-4701-9278-CF7DE70E3301}" type="slidenum">
              <a:rPr lang="en-SG" altLang="zh-CN"/>
              <a:pPr/>
              <a:t>‹#›</a:t>
            </a:fld>
            <a:endParaRPr lang="en-SG"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endParaRPr lang="en-SG" altLang="zh-CN"/>
          </a:p>
        </p:txBody>
      </p:sp>
      <p:sp>
        <p:nvSpPr>
          <p:cNvPr id="5" name="Footer Placeholder 4"/>
          <p:cNvSpPr>
            <a:spLocks noGrp="1"/>
          </p:cNvSpPr>
          <p:nvPr>
            <p:ph type="ftr" sz="quarter" idx="11"/>
          </p:nvPr>
        </p:nvSpPr>
        <p:spPr/>
        <p:txBody>
          <a:bodyPr/>
          <a:lstStyle>
            <a:lvl1pPr>
              <a:defRPr/>
            </a:lvl1pPr>
          </a:lstStyle>
          <a:p>
            <a:endParaRPr lang="en-SG" altLang="zh-CN"/>
          </a:p>
        </p:txBody>
      </p:sp>
      <p:sp>
        <p:nvSpPr>
          <p:cNvPr id="6" name="Slide Number Placeholder 5"/>
          <p:cNvSpPr>
            <a:spLocks noGrp="1"/>
          </p:cNvSpPr>
          <p:nvPr>
            <p:ph type="sldNum" sz="quarter" idx="12"/>
          </p:nvPr>
        </p:nvSpPr>
        <p:spPr/>
        <p:txBody>
          <a:bodyPr/>
          <a:lstStyle>
            <a:lvl1pPr>
              <a:defRPr/>
            </a:lvl1pPr>
          </a:lstStyle>
          <a:p>
            <a:fld id="{5969B441-CC68-4591-A304-22542E91A399}" type="slidenum">
              <a:rPr lang="en-SG" altLang="zh-CN"/>
              <a:pPr/>
              <a:t>‹#›</a:t>
            </a:fld>
            <a:endParaRPr lang="en-SG"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lvl1pPr>
              <a:defRPr/>
            </a:lvl1pPr>
          </a:lstStyle>
          <a:p>
            <a:endParaRPr lang="en-SG" altLang="zh-CN"/>
          </a:p>
        </p:txBody>
      </p:sp>
      <p:sp>
        <p:nvSpPr>
          <p:cNvPr id="5" name="Footer Placeholder 4"/>
          <p:cNvSpPr>
            <a:spLocks noGrp="1"/>
          </p:cNvSpPr>
          <p:nvPr>
            <p:ph type="ftr" sz="quarter" idx="11"/>
          </p:nvPr>
        </p:nvSpPr>
        <p:spPr/>
        <p:txBody>
          <a:bodyPr/>
          <a:lstStyle>
            <a:lvl1pPr>
              <a:defRPr/>
            </a:lvl1pPr>
          </a:lstStyle>
          <a:p>
            <a:endParaRPr lang="en-SG" altLang="zh-CN"/>
          </a:p>
        </p:txBody>
      </p:sp>
      <p:sp>
        <p:nvSpPr>
          <p:cNvPr id="6" name="Slide Number Placeholder 5"/>
          <p:cNvSpPr>
            <a:spLocks noGrp="1"/>
          </p:cNvSpPr>
          <p:nvPr>
            <p:ph type="sldNum" sz="quarter" idx="12"/>
          </p:nvPr>
        </p:nvSpPr>
        <p:spPr/>
        <p:txBody>
          <a:bodyPr/>
          <a:lstStyle>
            <a:lvl1pPr>
              <a:defRPr/>
            </a:lvl1pPr>
          </a:lstStyle>
          <a:p>
            <a:fld id="{04946E0C-88D0-41EA-8F45-347A3182236E}" type="slidenum">
              <a:rPr lang="en-SG" altLang="zh-CN"/>
              <a:pPr/>
              <a:t>‹#›</a:t>
            </a:fld>
            <a:endParaRPr lang="en-SG"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620713"/>
            <a:ext cx="4038600" cy="5505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620713"/>
            <a:ext cx="4038600" cy="5505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lvl1pPr>
              <a:defRPr/>
            </a:lvl1pPr>
          </a:lstStyle>
          <a:p>
            <a:endParaRPr lang="en-SG" altLang="zh-CN"/>
          </a:p>
        </p:txBody>
      </p:sp>
      <p:sp>
        <p:nvSpPr>
          <p:cNvPr id="6" name="Footer Placeholder 5"/>
          <p:cNvSpPr>
            <a:spLocks noGrp="1"/>
          </p:cNvSpPr>
          <p:nvPr>
            <p:ph type="ftr" sz="quarter" idx="11"/>
          </p:nvPr>
        </p:nvSpPr>
        <p:spPr/>
        <p:txBody>
          <a:bodyPr/>
          <a:lstStyle>
            <a:lvl1pPr>
              <a:defRPr/>
            </a:lvl1pPr>
          </a:lstStyle>
          <a:p>
            <a:endParaRPr lang="en-SG" altLang="zh-CN"/>
          </a:p>
        </p:txBody>
      </p:sp>
      <p:sp>
        <p:nvSpPr>
          <p:cNvPr id="7" name="Slide Number Placeholder 6"/>
          <p:cNvSpPr>
            <a:spLocks noGrp="1"/>
          </p:cNvSpPr>
          <p:nvPr>
            <p:ph type="sldNum" sz="quarter" idx="12"/>
          </p:nvPr>
        </p:nvSpPr>
        <p:spPr/>
        <p:txBody>
          <a:bodyPr/>
          <a:lstStyle>
            <a:lvl1pPr>
              <a:defRPr/>
            </a:lvl1pPr>
          </a:lstStyle>
          <a:p>
            <a:fld id="{275352B4-F8D7-4DA6-BC8D-C15551FEDA06}" type="slidenum">
              <a:rPr lang="en-SG" altLang="zh-CN"/>
              <a:pPr/>
              <a:t>‹#›</a:t>
            </a:fld>
            <a:endParaRPr lang="en-SG"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lvl1pPr>
              <a:defRPr/>
            </a:lvl1pPr>
          </a:lstStyle>
          <a:p>
            <a:endParaRPr lang="en-SG" altLang="zh-CN"/>
          </a:p>
        </p:txBody>
      </p:sp>
      <p:sp>
        <p:nvSpPr>
          <p:cNvPr id="8" name="Footer Placeholder 7"/>
          <p:cNvSpPr>
            <a:spLocks noGrp="1"/>
          </p:cNvSpPr>
          <p:nvPr>
            <p:ph type="ftr" sz="quarter" idx="11"/>
          </p:nvPr>
        </p:nvSpPr>
        <p:spPr/>
        <p:txBody>
          <a:bodyPr/>
          <a:lstStyle>
            <a:lvl1pPr>
              <a:defRPr/>
            </a:lvl1pPr>
          </a:lstStyle>
          <a:p>
            <a:endParaRPr lang="en-SG" altLang="zh-CN"/>
          </a:p>
        </p:txBody>
      </p:sp>
      <p:sp>
        <p:nvSpPr>
          <p:cNvPr id="9" name="Slide Number Placeholder 8"/>
          <p:cNvSpPr>
            <a:spLocks noGrp="1"/>
          </p:cNvSpPr>
          <p:nvPr>
            <p:ph type="sldNum" sz="quarter" idx="12"/>
          </p:nvPr>
        </p:nvSpPr>
        <p:spPr/>
        <p:txBody>
          <a:bodyPr/>
          <a:lstStyle>
            <a:lvl1pPr>
              <a:defRPr/>
            </a:lvl1pPr>
          </a:lstStyle>
          <a:p>
            <a:fld id="{B2B7911E-891B-41D2-B5E1-DE225078B836}" type="slidenum">
              <a:rPr lang="en-SG" altLang="zh-CN"/>
              <a:pPr/>
              <a:t>‹#›</a:t>
            </a:fld>
            <a:endParaRPr lang="en-SG"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lvl1pPr>
              <a:defRPr/>
            </a:lvl1pPr>
          </a:lstStyle>
          <a:p>
            <a:endParaRPr lang="en-SG" altLang="zh-CN"/>
          </a:p>
        </p:txBody>
      </p:sp>
      <p:sp>
        <p:nvSpPr>
          <p:cNvPr id="4" name="Footer Placeholder 3"/>
          <p:cNvSpPr>
            <a:spLocks noGrp="1"/>
          </p:cNvSpPr>
          <p:nvPr>
            <p:ph type="ftr" sz="quarter" idx="11"/>
          </p:nvPr>
        </p:nvSpPr>
        <p:spPr/>
        <p:txBody>
          <a:bodyPr/>
          <a:lstStyle>
            <a:lvl1pPr>
              <a:defRPr/>
            </a:lvl1pPr>
          </a:lstStyle>
          <a:p>
            <a:endParaRPr lang="en-SG" altLang="zh-CN"/>
          </a:p>
        </p:txBody>
      </p:sp>
      <p:sp>
        <p:nvSpPr>
          <p:cNvPr id="5" name="Slide Number Placeholder 4"/>
          <p:cNvSpPr>
            <a:spLocks noGrp="1"/>
          </p:cNvSpPr>
          <p:nvPr>
            <p:ph type="sldNum" sz="quarter" idx="12"/>
          </p:nvPr>
        </p:nvSpPr>
        <p:spPr/>
        <p:txBody>
          <a:bodyPr/>
          <a:lstStyle>
            <a:lvl1pPr>
              <a:defRPr/>
            </a:lvl1pPr>
          </a:lstStyle>
          <a:p>
            <a:fld id="{19BA1109-2346-4DBD-97B4-E976EF7AC0A1}" type="slidenum">
              <a:rPr lang="en-SG" altLang="zh-CN"/>
              <a:pPr/>
              <a:t>‹#›</a:t>
            </a:fld>
            <a:endParaRPr lang="en-SG"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SG" altLang="zh-CN"/>
          </a:p>
        </p:txBody>
      </p:sp>
      <p:sp>
        <p:nvSpPr>
          <p:cNvPr id="3" name="Footer Placeholder 2"/>
          <p:cNvSpPr>
            <a:spLocks noGrp="1"/>
          </p:cNvSpPr>
          <p:nvPr>
            <p:ph type="ftr" sz="quarter" idx="11"/>
          </p:nvPr>
        </p:nvSpPr>
        <p:spPr/>
        <p:txBody>
          <a:bodyPr/>
          <a:lstStyle>
            <a:lvl1pPr>
              <a:defRPr/>
            </a:lvl1pPr>
          </a:lstStyle>
          <a:p>
            <a:endParaRPr lang="en-SG" altLang="zh-CN"/>
          </a:p>
        </p:txBody>
      </p:sp>
      <p:sp>
        <p:nvSpPr>
          <p:cNvPr id="4" name="Slide Number Placeholder 3"/>
          <p:cNvSpPr>
            <a:spLocks noGrp="1"/>
          </p:cNvSpPr>
          <p:nvPr>
            <p:ph type="sldNum" sz="quarter" idx="12"/>
          </p:nvPr>
        </p:nvSpPr>
        <p:spPr/>
        <p:txBody>
          <a:bodyPr/>
          <a:lstStyle>
            <a:lvl1pPr>
              <a:defRPr/>
            </a:lvl1pPr>
          </a:lstStyle>
          <a:p>
            <a:fld id="{283027CD-7F60-4A17-826D-E5C067EBFA96}" type="slidenum">
              <a:rPr lang="en-SG" altLang="zh-CN"/>
              <a:pPr/>
              <a:t>‹#›</a:t>
            </a:fld>
            <a:endParaRPr lang="en-SG"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lvl1pPr>
              <a:defRPr/>
            </a:lvl1pPr>
          </a:lstStyle>
          <a:p>
            <a:endParaRPr lang="en-SG" altLang="zh-CN"/>
          </a:p>
        </p:txBody>
      </p:sp>
      <p:sp>
        <p:nvSpPr>
          <p:cNvPr id="6" name="Footer Placeholder 5"/>
          <p:cNvSpPr>
            <a:spLocks noGrp="1"/>
          </p:cNvSpPr>
          <p:nvPr>
            <p:ph type="ftr" sz="quarter" idx="11"/>
          </p:nvPr>
        </p:nvSpPr>
        <p:spPr/>
        <p:txBody>
          <a:bodyPr/>
          <a:lstStyle>
            <a:lvl1pPr>
              <a:defRPr/>
            </a:lvl1pPr>
          </a:lstStyle>
          <a:p>
            <a:endParaRPr lang="en-SG" altLang="zh-CN"/>
          </a:p>
        </p:txBody>
      </p:sp>
      <p:sp>
        <p:nvSpPr>
          <p:cNvPr id="7" name="Slide Number Placeholder 6"/>
          <p:cNvSpPr>
            <a:spLocks noGrp="1"/>
          </p:cNvSpPr>
          <p:nvPr>
            <p:ph type="sldNum" sz="quarter" idx="12"/>
          </p:nvPr>
        </p:nvSpPr>
        <p:spPr/>
        <p:txBody>
          <a:bodyPr/>
          <a:lstStyle>
            <a:lvl1pPr>
              <a:defRPr/>
            </a:lvl1pPr>
          </a:lstStyle>
          <a:p>
            <a:fld id="{4F5EEB2F-5B08-42F9-83EE-FA9CCBDC37F3}" type="slidenum">
              <a:rPr lang="en-SG" altLang="zh-CN"/>
              <a:pPr/>
              <a:t>‹#›</a:t>
            </a:fld>
            <a:endParaRPr lang="en-SG"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lvl1pPr>
              <a:defRPr/>
            </a:lvl1pPr>
          </a:lstStyle>
          <a:p>
            <a:endParaRPr lang="en-SG" altLang="zh-CN"/>
          </a:p>
        </p:txBody>
      </p:sp>
      <p:sp>
        <p:nvSpPr>
          <p:cNvPr id="6" name="Footer Placeholder 5"/>
          <p:cNvSpPr>
            <a:spLocks noGrp="1"/>
          </p:cNvSpPr>
          <p:nvPr>
            <p:ph type="ftr" sz="quarter" idx="11"/>
          </p:nvPr>
        </p:nvSpPr>
        <p:spPr/>
        <p:txBody>
          <a:bodyPr/>
          <a:lstStyle>
            <a:lvl1pPr>
              <a:defRPr/>
            </a:lvl1pPr>
          </a:lstStyle>
          <a:p>
            <a:endParaRPr lang="en-SG" altLang="zh-CN"/>
          </a:p>
        </p:txBody>
      </p:sp>
      <p:sp>
        <p:nvSpPr>
          <p:cNvPr id="7" name="Slide Number Placeholder 6"/>
          <p:cNvSpPr>
            <a:spLocks noGrp="1"/>
          </p:cNvSpPr>
          <p:nvPr>
            <p:ph type="sldNum" sz="quarter" idx="12"/>
          </p:nvPr>
        </p:nvSpPr>
        <p:spPr/>
        <p:txBody>
          <a:bodyPr/>
          <a:lstStyle>
            <a:lvl1pPr>
              <a:defRPr/>
            </a:lvl1pPr>
          </a:lstStyle>
          <a:p>
            <a:fld id="{39B3E5CE-B972-4249-9B36-377EFA41D8F5}" type="slidenum">
              <a:rPr lang="en-SG" altLang="zh-CN"/>
              <a:pPr/>
              <a:t>‹#›</a:t>
            </a:fld>
            <a:endParaRPr lang="en-SG"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0"/>
            <a:ext cx="82296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SG" altLang="zh-CN" smtClean="0"/>
              <a:t>Click to edit Master title style</a:t>
            </a:r>
          </a:p>
        </p:txBody>
      </p:sp>
      <p:sp>
        <p:nvSpPr>
          <p:cNvPr id="1027" name="Rectangle 3"/>
          <p:cNvSpPr>
            <a:spLocks noGrp="1" noChangeArrowheads="1"/>
          </p:cNvSpPr>
          <p:nvPr>
            <p:ph type="body" idx="1"/>
          </p:nvPr>
        </p:nvSpPr>
        <p:spPr bwMode="auto">
          <a:xfrm>
            <a:off x="457200" y="620713"/>
            <a:ext cx="8229600" cy="5505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SG" altLang="zh-CN" smtClean="0"/>
              <a:t>Click to edit Master text styles</a:t>
            </a:r>
          </a:p>
          <a:p>
            <a:pPr lvl="1"/>
            <a:r>
              <a:rPr lang="en-SG" altLang="zh-CN" smtClean="0"/>
              <a:t>Second level</a:t>
            </a:r>
          </a:p>
          <a:p>
            <a:pPr lvl="2"/>
            <a:r>
              <a:rPr lang="en-SG" altLang="zh-CN" smtClean="0"/>
              <a:t>Third level</a:t>
            </a:r>
          </a:p>
          <a:p>
            <a:pPr lvl="3"/>
            <a:r>
              <a:rPr lang="en-SG" altLang="zh-CN" smtClean="0"/>
              <a:t>Fourth level</a:t>
            </a:r>
          </a:p>
          <a:p>
            <a:pPr lvl="4"/>
            <a:r>
              <a:rPr lang="en-SG" altLang="zh-CN"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endParaRPr lang="en-SG"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endParaRPr lang="en-SG" altLang="zh-CN"/>
          </a:p>
        </p:txBody>
      </p:sp>
      <p:sp>
        <p:nvSpPr>
          <p:cNvPr id="1030" name="Rectangle 6"/>
          <p:cNvSpPr>
            <a:spLocks noGrp="1" noChangeArrowheads="1"/>
          </p:cNvSpPr>
          <p:nvPr>
            <p:ph type="sldNum" sz="quarter" idx="4"/>
          </p:nvPr>
        </p:nvSpPr>
        <p:spPr bwMode="auto">
          <a:xfrm>
            <a:off x="8675688" y="0"/>
            <a:ext cx="4683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fld id="{811A937D-DEDA-4F4E-B3DA-AE915273AB54}" type="slidenum">
              <a:rPr lang="en-SG" altLang="zh-CN"/>
              <a:pPr/>
              <a:t>‹#›</a:t>
            </a:fld>
            <a:endParaRPr lang="en-SG"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fontAlgn="base">
        <a:spcBef>
          <a:spcPct val="0"/>
        </a:spcBef>
        <a:spcAft>
          <a:spcPct val="0"/>
        </a:spcAft>
        <a:defRPr sz="2800">
          <a:solidFill>
            <a:schemeClr val="tx2"/>
          </a:solidFill>
          <a:latin typeface="+mj-lt"/>
          <a:ea typeface="+mj-ea"/>
          <a:cs typeface="+mj-cs"/>
        </a:defRPr>
      </a:lvl1pPr>
      <a:lvl2pPr algn="ctr" rtl="0" fontAlgn="base">
        <a:spcBef>
          <a:spcPct val="0"/>
        </a:spcBef>
        <a:spcAft>
          <a:spcPct val="0"/>
        </a:spcAft>
        <a:defRPr sz="2800">
          <a:solidFill>
            <a:schemeClr val="tx2"/>
          </a:solidFill>
          <a:latin typeface="Arial" charset="0"/>
        </a:defRPr>
      </a:lvl2pPr>
      <a:lvl3pPr algn="ctr" rtl="0" fontAlgn="base">
        <a:spcBef>
          <a:spcPct val="0"/>
        </a:spcBef>
        <a:spcAft>
          <a:spcPct val="0"/>
        </a:spcAft>
        <a:defRPr sz="2800">
          <a:solidFill>
            <a:schemeClr val="tx2"/>
          </a:solidFill>
          <a:latin typeface="Arial" charset="0"/>
        </a:defRPr>
      </a:lvl3pPr>
      <a:lvl4pPr algn="ctr" rtl="0" fontAlgn="base">
        <a:spcBef>
          <a:spcPct val="0"/>
        </a:spcBef>
        <a:spcAft>
          <a:spcPct val="0"/>
        </a:spcAft>
        <a:defRPr sz="2800">
          <a:solidFill>
            <a:schemeClr val="tx2"/>
          </a:solidFill>
          <a:latin typeface="Arial" charset="0"/>
        </a:defRPr>
      </a:lvl4pPr>
      <a:lvl5pPr algn="ctr" rtl="0" fontAlgn="base">
        <a:spcBef>
          <a:spcPct val="0"/>
        </a:spcBef>
        <a:spcAft>
          <a:spcPct val="0"/>
        </a:spcAft>
        <a:defRPr sz="2800">
          <a:solidFill>
            <a:schemeClr val="tx2"/>
          </a:solidFill>
          <a:latin typeface="Arial" charset="0"/>
        </a:defRPr>
      </a:lvl5pPr>
      <a:lvl6pPr marL="457200" algn="ctr" rtl="0" fontAlgn="base">
        <a:spcBef>
          <a:spcPct val="0"/>
        </a:spcBef>
        <a:spcAft>
          <a:spcPct val="0"/>
        </a:spcAft>
        <a:defRPr sz="2800">
          <a:solidFill>
            <a:schemeClr val="tx2"/>
          </a:solidFill>
          <a:latin typeface="Arial" charset="0"/>
        </a:defRPr>
      </a:lvl6pPr>
      <a:lvl7pPr marL="914400" algn="ctr" rtl="0" fontAlgn="base">
        <a:spcBef>
          <a:spcPct val="0"/>
        </a:spcBef>
        <a:spcAft>
          <a:spcPct val="0"/>
        </a:spcAft>
        <a:defRPr sz="2800">
          <a:solidFill>
            <a:schemeClr val="tx2"/>
          </a:solidFill>
          <a:latin typeface="Arial" charset="0"/>
        </a:defRPr>
      </a:lvl7pPr>
      <a:lvl8pPr marL="1371600" algn="ctr" rtl="0" fontAlgn="base">
        <a:spcBef>
          <a:spcPct val="0"/>
        </a:spcBef>
        <a:spcAft>
          <a:spcPct val="0"/>
        </a:spcAft>
        <a:defRPr sz="2800">
          <a:solidFill>
            <a:schemeClr val="tx2"/>
          </a:solidFill>
          <a:latin typeface="Arial" charset="0"/>
        </a:defRPr>
      </a:lvl8pPr>
      <a:lvl9pPr marL="1828800" algn="ctr" rtl="0" fontAlgn="base">
        <a:spcBef>
          <a:spcPct val="0"/>
        </a:spcBef>
        <a:spcAft>
          <a:spcPct val="0"/>
        </a:spcAft>
        <a:defRPr sz="2800">
          <a:solidFill>
            <a:schemeClr val="tx2"/>
          </a:solidFill>
          <a:latin typeface="Arial" charset="0"/>
        </a:defRPr>
      </a:lvl9pPr>
    </p:titleStyle>
    <p:bodyStyle>
      <a:lvl1pPr marL="342900" indent="-342900" algn="l" rtl="0" fontAlgn="base">
        <a:spcBef>
          <a:spcPct val="20000"/>
        </a:spcBef>
        <a:spcAft>
          <a:spcPct val="0"/>
        </a:spcAft>
        <a:buChar char="•"/>
        <a:defRPr>
          <a:solidFill>
            <a:schemeClr val="tx1"/>
          </a:solidFill>
          <a:latin typeface="+mn-lt"/>
          <a:ea typeface="+mn-ea"/>
          <a:cs typeface="+mn-cs"/>
        </a:defRPr>
      </a:lvl1pPr>
      <a:lvl2pPr marL="742950" indent="-285750" algn="l" rtl="0" fontAlgn="base">
        <a:spcBef>
          <a:spcPct val="20000"/>
        </a:spcBef>
        <a:spcAft>
          <a:spcPct val="0"/>
        </a:spcAft>
        <a:buChar char="–"/>
        <a:defRPr sz="1600">
          <a:solidFill>
            <a:schemeClr val="tx1"/>
          </a:solidFill>
          <a:latin typeface="+mn-lt"/>
        </a:defRPr>
      </a:lvl2pPr>
      <a:lvl3pPr marL="1143000" indent="-228600" algn="l" rtl="0" fontAlgn="base">
        <a:spcBef>
          <a:spcPct val="20000"/>
        </a:spcBef>
        <a:spcAft>
          <a:spcPct val="0"/>
        </a:spcAft>
        <a:buChar char="•"/>
        <a:defRPr sz="1400">
          <a:solidFill>
            <a:schemeClr val="tx1"/>
          </a:solidFill>
          <a:latin typeface="+mn-lt"/>
        </a:defRPr>
      </a:lvl3pPr>
      <a:lvl4pPr marL="1600200" indent="-228600" algn="l" rtl="0" fontAlgn="base">
        <a:spcBef>
          <a:spcPct val="20000"/>
        </a:spcBef>
        <a:spcAft>
          <a:spcPct val="0"/>
        </a:spcAft>
        <a:buChar char="–"/>
        <a:defRPr sz="1200">
          <a:solidFill>
            <a:schemeClr val="tx1"/>
          </a:solidFill>
          <a:latin typeface="+mn-lt"/>
        </a:defRPr>
      </a:lvl4pPr>
      <a:lvl5pPr marL="2057400" indent="-228600" algn="l" rtl="0" fontAlgn="base">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laceholder 5"/>
          <p:cNvSpPr>
            <a:spLocks noGrp="1"/>
          </p:cNvSpPr>
          <p:nvPr>
            <p:ph type="sldNum" sz="quarter" idx="12"/>
          </p:nvPr>
        </p:nvSpPr>
        <p:spPr/>
        <p:txBody>
          <a:bodyPr/>
          <a:lstStyle/>
          <a:p>
            <a:fld id="{CE68D0C7-70EA-4CB0-AF61-61F3612D71F0}" type="slidenum">
              <a:rPr lang="en-SG" altLang="zh-CN"/>
              <a:pPr/>
              <a:t>1</a:t>
            </a:fld>
            <a:endParaRPr lang="en-SG" altLang="zh-CN"/>
          </a:p>
        </p:txBody>
      </p:sp>
      <p:sp>
        <p:nvSpPr>
          <p:cNvPr id="10245" name="Rectangle 5"/>
          <p:cNvSpPr>
            <a:spLocks noChangeArrowheads="1"/>
          </p:cNvSpPr>
          <p:nvPr/>
        </p:nvSpPr>
        <p:spPr bwMode="auto">
          <a:xfrm>
            <a:off x="2884488" y="2781299"/>
            <a:ext cx="431800" cy="431800"/>
          </a:xfrm>
          <a:prstGeom prst="rect">
            <a:avLst/>
          </a:prstGeom>
          <a:solidFill>
            <a:srgbClr val="FFFF00"/>
          </a:solidFill>
          <a:ln w="9525">
            <a:solidFill>
              <a:schemeClr val="tx1"/>
            </a:solidFill>
            <a:miter lim="800000"/>
            <a:headEnd/>
            <a:tailEnd/>
          </a:ln>
          <a:effectLst/>
        </p:spPr>
        <p:txBody>
          <a:bodyPr wrap="none" anchor="ctr"/>
          <a:lstStyle/>
          <a:p>
            <a:pPr algn="ctr"/>
            <a:r>
              <a:rPr lang="en-US" sz="1000" b="1" dirty="0" smtClean="0"/>
              <a:t>CRA</a:t>
            </a:r>
            <a:endParaRPr lang="en-US" sz="1000" b="1" dirty="0"/>
          </a:p>
          <a:p>
            <a:pPr algn="ctr"/>
            <a:r>
              <a:rPr lang="en-US" sz="1000" b="1" dirty="0" err="1"/>
              <a:t>Poc</a:t>
            </a:r>
            <a:r>
              <a:rPr lang="en-US" sz="1000" b="1" dirty="0"/>
              <a:t> 0</a:t>
            </a:r>
            <a:endParaRPr lang="en-SG" altLang="ja-JP" sz="1000" b="1" dirty="0">
              <a:ea typeface="MS PGothic" pitchFamily="34" charset="-128"/>
            </a:endParaRPr>
          </a:p>
        </p:txBody>
      </p:sp>
      <p:sp>
        <p:nvSpPr>
          <p:cNvPr id="10247" name="Rectangle 7"/>
          <p:cNvSpPr>
            <a:spLocks noChangeArrowheads="1"/>
          </p:cNvSpPr>
          <p:nvPr/>
        </p:nvSpPr>
        <p:spPr bwMode="auto">
          <a:xfrm>
            <a:off x="4019523" y="4205353"/>
            <a:ext cx="431800" cy="431800"/>
          </a:xfrm>
          <a:prstGeom prst="rect">
            <a:avLst/>
          </a:prstGeom>
          <a:solidFill>
            <a:srgbClr val="FFFF00"/>
          </a:solidFill>
          <a:ln w="9525">
            <a:solidFill>
              <a:schemeClr val="tx1"/>
            </a:solidFill>
            <a:miter lim="800000"/>
            <a:headEnd/>
            <a:tailEnd/>
          </a:ln>
          <a:effectLst/>
        </p:spPr>
        <p:txBody>
          <a:bodyPr wrap="none" anchor="ctr"/>
          <a:lstStyle/>
          <a:p>
            <a:pPr algn="ctr"/>
            <a:r>
              <a:rPr lang="en-US" sz="1000" b="1" dirty="0" smtClean="0"/>
              <a:t>CRA</a:t>
            </a:r>
            <a:endParaRPr lang="en-US" sz="1000" b="1" dirty="0"/>
          </a:p>
          <a:p>
            <a:pPr algn="ctr"/>
            <a:r>
              <a:rPr lang="en-US" sz="1000" b="1" dirty="0" err="1"/>
              <a:t>Poc</a:t>
            </a:r>
            <a:r>
              <a:rPr lang="en-US" sz="1000" b="1" dirty="0"/>
              <a:t> 0</a:t>
            </a:r>
            <a:endParaRPr lang="en-SG" altLang="ja-JP" sz="1000" b="1" dirty="0">
              <a:ea typeface="MS PGothic" pitchFamily="34" charset="-128"/>
            </a:endParaRPr>
          </a:p>
        </p:txBody>
      </p:sp>
      <p:sp>
        <p:nvSpPr>
          <p:cNvPr id="10248" name="Rectangle 8"/>
          <p:cNvSpPr>
            <a:spLocks noChangeArrowheads="1"/>
          </p:cNvSpPr>
          <p:nvPr/>
        </p:nvSpPr>
        <p:spPr bwMode="auto">
          <a:xfrm>
            <a:off x="6619848" y="420535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a:t>P</a:t>
            </a:r>
          </a:p>
          <a:p>
            <a:pPr algn="ctr"/>
            <a:r>
              <a:rPr lang="en-US" sz="1000" b="1" dirty="0"/>
              <a:t>Poc 6</a:t>
            </a:r>
            <a:endParaRPr lang="en-SG" altLang="ja-JP" sz="1000" b="1" dirty="0"/>
          </a:p>
        </p:txBody>
      </p:sp>
      <p:sp>
        <p:nvSpPr>
          <p:cNvPr id="10249" name="Rectangle 9"/>
          <p:cNvSpPr>
            <a:spLocks noChangeArrowheads="1"/>
          </p:cNvSpPr>
          <p:nvPr/>
        </p:nvSpPr>
        <p:spPr bwMode="auto">
          <a:xfrm>
            <a:off x="1852585" y="4203766"/>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-5</a:t>
            </a:r>
            <a:endParaRPr lang="en-SG" altLang="ja-JP" sz="1000" b="1">
              <a:ea typeface="MS PGothic" pitchFamily="34" charset="-128"/>
            </a:endParaRPr>
          </a:p>
        </p:txBody>
      </p:sp>
      <p:sp>
        <p:nvSpPr>
          <p:cNvPr id="10250" name="Rectangle 10"/>
          <p:cNvSpPr>
            <a:spLocks noChangeArrowheads="1"/>
          </p:cNvSpPr>
          <p:nvPr/>
        </p:nvSpPr>
        <p:spPr bwMode="auto">
          <a:xfrm>
            <a:off x="3587723" y="4205353"/>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-1</a:t>
            </a:r>
            <a:endParaRPr lang="en-SG" altLang="ja-JP" sz="1000" b="1">
              <a:ea typeface="MS PGothic" pitchFamily="34" charset="-128"/>
            </a:endParaRPr>
          </a:p>
        </p:txBody>
      </p:sp>
      <p:sp>
        <p:nvSpPr>
          <p:cNvPr id="10251" name="Rectangle 11"/>
          <p:cNvSpPr>
            <a:spLocks noChangeArrowheads="1"/>
          </p:cNvSpPr>
          <p:nvPr/>
        </p:nvSpPr>
        <p:spPr bwMode="auto">
          <a:xfrm>
            <a:off x="4452910" y="420535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a:t>B</a:t>
            </a:r>
          </a:p>
          <a:p>
            <a:pPr algn="ctr"/>
            <a:r>
              <a:rPr lang="en-US" sz="1000" b="1" dirty="0" err="1"/>
              <a:t>Poc</a:t>
            </a:r>
            <a:r>
              <a:rPr lang="en-US" sz="1000" b="1" dirty="0"/>
              <a:t> 1</a:t>
            </a:r>
            <a:endParaRPr lang="en-SG" altLang="ja-JP" sz="1000" b="1" dirty="0">
              <a:ea typeface="MS PGothic" pitchFamily="34" charset="-128"/>
            </a:endParaRPr>
          </a:p>
        </p:txBody>
      </p:sp>
      <p:sp>
        <p:nvSpPr>
          <p:cNvPr id="10252" name="Rectangle 12"/>
          <p:cNvSpPr>
            <a:spLocks noChangeArrowheads="1"/>
          </p:cNvSpPr>
          <p:nvPr/>
        </p:nvSpPr>
        <p:spPr bwMode="auto">
          <a:xfrm>
            <a:off x="6188048" y="420535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5</a:t>
            </a:r>
            <a:endParaRPr lang="en-SG" altLang="ja-JP" sz="1000" b="1">
              <a:ea typeface="MS PGothic" pitchFamily="34" charset="-128"/>
            </a:endParaRPr>
          </a:p>
        </p:txBody>
      </p:sp>
      <p:sp>
        <p:nvSpPr>
          <p:cNvPr id="10253" name="Rectangle 13"/>
          <p:cNvSpPr>
            <a:spLocks noChangeArrowheads="1"/>
          </p:cNvSpPr>
          <p:nvPr/>
        </p:nvSpPr>
        <p:spPr bwMode="auto">
          <a:xfrm>
            <a:off x="4884710" y="420535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2</a:t>
            </a:r>
            <a:endParaRPr lang="en-SG" altLang="ja-JP" sz="1000" b="1">
              <a:ea typeface="MS PGothic" pitchFamily="34" charset="-128"/>
            </a:endParaRPr>
          </a:p>
        </p:txBody>
      </p:sp>
      <p:sp>
        <p:nvSpPr>
          <p:cNvPr id="10254" name="Rectangle 14"/>
          <p:cNvSpPr>
            <a:spLocks noChangeArrowheads="1"/>
          </p:cNvSpPr>
          <p:nvPr/>
        </p:nvSpPr>
        <p:spPr bwMode="auto">
          <a:xfrm>
            <a:off x="5324448" y="420535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3</a:t>
            </a:r>
            <a:endParaRPr lang="en-SG" altLang="ja-JP" sz="1000" b="1">
              <a:ea typeface="MS PGothic" pitchFamily="34" charset="-128"/>
            </a:endParaRPr>
          </a:p>
        </p:txBody>
      </p:sp>
      <p:sp>
        <p:nvSpPr>
          <p:cNvPr id="10255" name="Rectangle 15"/>
          <p:cNvSpPr>
            <a:spLocks noChangeArrowheads="1"/>
          </p:cNvSpPr>
          <p:nvPr/>
        </p:nvSpPr>
        <p:spPr bwMode="auto">
          <a:xfrm>
            <a:off x="5756248" y="420535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4</a:t>
            </a:r>
            <a:endParaRPr lang="en-SG" altLang="ja-JP" sz="1000" b="1">
              <a:ea typeface="MS PGothic" pitchFamily="34" charset="-128"/>
            </a:endParaRPr>
          </a:p>
        </p:txBody>
      </p:sp>
      <p:sp>
        <p:nvSpPr>
          <p:cNvPr id="10256" name="Rectangle 16"/>
          <p:cNvSpPr>
            <a:spLocks noChangeArrowheads="1"/>
          </p:cNvSpPr>
          <p:nvPr/>
        </p:nvSpPr>
        <p:spPr bwMode="auto">
          <a:xfrm>
            <a:off x="2292323" y="4203766"/>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-4</a:t>
            </a:r>
            <a:endParaRPr lang="en-SG" altLang="ja-JP" sz="1000" b="1">
              <a:ea typeface="MS PGothic" pitchFamily="34" charset="-128"/>
            </a:endParaRPr>
          </a:p>
        </p:txBody>
      </p:sp>
      <p:sp>
        <p:nvSpPr>
          <p:cNvPr id="10257" name="Rectangle 17"/>
          <p:cNvSpPr>
            <a:spLocks noChangeArrowheads="1"/>
          </p:cNvSpPr>
          <p:nvPr/>
        </p:nvSpPr>
        <p:spPr bwMode="auto">
          <a:xfrm>
            <a:off x="2724123" y="4203766"/>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-3</a:t>
            </a:r>
            <a:endParaRPr lang="en-SG" altLang="ja-JP" sz="1000" b="1">
              <a:ea typeface="MS PGothic" pitchFamily="34" charset="-128"/>
            </a:endParaRPr>
          </a:p>
        </p:txBody>
      </p:sp>
      <p:sp>
        <p:nvSpPr>
          <p:cNvPr id="10258" name="Rectangle 18"/>
          <p:cNvSpPr>
            <a:spLocks noChangeArrowheads="1"/>
          </p:cNvSpPr>
          <p:nvPr/>
        </p:nvSpPr>
        <p:spPr bwMode="auto">
          <a:xfrm>
            <a:off x="3163860" y="4203766"/>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-2</a:t>
            </a:r>
            <a:endParaRPr lang="en-SG" altLang="ja-JP" sz="1000" b="1">
              <a:ea typeface="MS PGothic" pitchFamily="34" charset="-128"/>
            </a:endParaRPr>
          </a:p>
        </p:txBody>
      </p:sp>
      <p:sp>
        <p:nvSpPr>
          <p:cNvPr id="10259" name="Rectangle 19"/>
          <p:cNvSpPr>
            <a:spLocks noChangeArrowheads="1"/>
          </p:cNvSpPr>
          <p:nvPr/>
        </p:nvSpPr>
        <p:spPr bwMode="auto">
          <a:xfrm>
            <a:off x="1433485" y="4203766"/>
            <a:ext cx="431800" cy="431800"/>
          </a:xfrm>
          <a:prstGeom prst="rect">
            <a:avLst/>
          </a:prstGeom>
          <a:solidFill>
            <a:srgbClr val="009900"/>
          </a:solidFill>
          <a:ln w="9525">
            <a:solidFill>
              <a:schemeClr val="tx1"/>
            </a:solidFill>
            <a:miter lim="800000"/>
            <a:headEnd/>
            <a:tailEnd/>
          </a:ln>
          <a:effectLst/>
        </p:spPr>
        <p:txBody>
          <a:bodyPr wrap="none" anchor="ctr"/>
          <a:lstStyle/>
          <a:p>
            <a:pPr algn="ctr"/>
            <a:r>
              <a:rPr lang="en-US" sz="1000" b="1"/>
              <a:t>P</a:t>
            </a:r>
          </a:p>
          <a:p>
            <a:pPr algn="ctr"/>
            <a:r>
              <a:rPr lang="en-US" sz="1000" b="1"/>
              <a:t>Poc -6</a:t>
            </a:r>
            <a:endParaRPr lang="en-SG" altLang="ja-JP" sz="1000" b="1">
              <a:ea typeface="MS PGothic" pitchFamily="34" charset="-128"/>
            </a:endParaRPr>
          </a:p>
        </p:txBody>
      </p:sp>
      <p:sp>
        <p:nvSpPr>
          <p:cNvPr id="10260" name="Rectangle 20"/>
          <p:cNvSpPr>
            <a:spLocks noChangeArrowheads="1"/>
          </p:cNvSpPr>
          <p:nvPr/>
        </p:nvSpPr>
        <p:spPr bwMode="auto">
          <a:xfrm>
            <a:off x="5464175" y="2781299"/>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a:t>P</a:t>
            </a:r>
          </a:p>
          <a:p>
            <a:pPr algn="ctr"/>
            <a:r>
              <a:rPr lang="en-US" sz="1000" b="1" dirty="0" err="1"/>
              <a:t>Poc</a:t>
            </a:r>
            <a:r>
              <a:rPr lang="en-US" sz="1000" b="1" dirty="0"/>
              <a:t> </a:t>
            </a:r>
            <a:r>
              <a:rPr lang="en-US" sz="1000" b="1" dirty="0" smtClean="0"/>
              <a:t>6</a:t>
            </a:r>
            <a:endParaRPr lang="en-SG" altLang="ja-JP" sz="1000" b="1" dirty="0"/>
          </a:p>
        </p:txBody>
      </p:sp>
      <p:sp>
        <p:nvSpPr>
          <p:cNvPr id="10261" name="Rectangle 21"/>
          <p:cNvSpPr>
            <a:spLocks noChangeArrowheads="1"/>
          </p:cNvSpPr>
          <p:nvPr/>
        </p:nvSpPr>
        <p:spPr bwMode="auto">
          <a:xfrm>
            <a:off x="6329363" y="2781299"/>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1</a:t>
            </a:r>
            <a:endParaRPr lang="en-SG" altLang="ja-JP" sz="1000" b="1">
              <a:ea typeface="MS PGothic" pitchFamily="34" charset="-128"/>
            </a:endParaRPr>
          </a:p>
        </p:txBody>
      </p:sp>
      <p:sp>
        <p:nvSpPr>
          <p:cNvPr id="10262" name="Rectangle 22"/>
          <p:cNvSpPr>
            <a:spLocks noChangeArrowheads="1"/>
          </p:cNvSpPr>
          <p:nvPr/>
        </p:nvSpPr>
        <p:spPr bwMode="auto">
          <a:xfrm>
            <a:off x="7632700" y="2781299"/>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a:t>B</a:t>
            </a:r>
          </a:p>
          <a:p>
            <a:pPr algn="ctr"/>
            <a:r>
              <a:rPr lang="en-US" sz="1000" b="1" dirty="0" err="1"/>
              <a:t>Poc</a:t>
            </a:r>
            <a:r>
              <a:rPr lang="en-US" sz="1000" b="1" dirty="0"/>
              <a:t> 5</a:t>
            </a:r>
            <a:endParaRPr lang="en-SG" altLang="ja-JP" sz="1000" b="1" dirty="0">
              <a:ea typeface="MS PGothic" pitchFamily="34" charset="-128"/>
            </a:endParaRPr>
          </a:p>
        </p:txBody>
      </p:sp>
      <p:sp>
        <p:nvSpPr>
          <p:cNvPr id="10263" name="Rectangle 23"/>
          <p:cNvSpPr>
            <a:spLocks noChangeArrowheads="1"/>
          </p:cNvSpPr>
          <p:nvPr/>
        </p:nvSpPr>
        <p:spPr bwMode="auto">
          <a:xfrm>
            <a:off x="6761163" y="2781299"/>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2</a:t>
            </a:r>
            <a:endParaRPr lang="en-SG" altLang="ja-JP" sz="1000" b="1">
              <a:ea typeface="MS PGothic" pitchFamily="34" charset="-128"/>
            </a:endParaRPr>
          </a:p>
        </p:txBody>
      </p:sp>
      <p:sp>
        <p:nvSpPr>
          <p:cNvPr id="10264" name="Rectangle 24"/>
          <p:cNvSpPr>
            <a:spLocks noChangeArrowheads="1"/>
          </p:cNvSpPr>
          <p:nvPr/>
        </p:nvSpPr>
        <p:spPr bwMode="auto">
          <a:xfrm>
            <a:off x="5897563" y="2781299"/>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a:t>B</a:t>
            </a:r>
          </a:p>
          <a:p>
            <a:pPr algn="ctr"/>
            <a:r>
              <a:rPr lang="en-US" sz="1000" b="1" dirty="0" err="1"/>
              <a:t>Poc</a:t>
            </a:r>
            <a:r>
              <a:rPr lang="en-US" sz="1000" b="1" dirty="0"/>
              <a:t> 3</a:t>
            </a:r>
            <a:endParaRPr lang="en-SG" altLang="ja-JP" sz="1000" b="1" dirty="0">
              <a:ea typeface="MS PGothic" pitchFamily="34" charset="-128"/>
            </a:endParaRPr>
          </a:p>
        </p:txBody>
      </p:sp>
      <p:sp>
        <p:nvSpPr>
          <p:cNvPr id="10265" name="Rectangle 25"/>
          <p:cNvSpPr>
            <a:spLocks noChangeArrowheads="1"/>
          </p:cNvSpPr>
          <p:nvPr/>
        </p:nvSpPr>
        <p:spPr bwMode="auto">
          <a:xfrm>
            <a:off x="7200900" y="2781299"/>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a:t>B</a:t>
            </a:r>
          </a:p>
          <a:p>
            <a:pPr algn="ctr"/>
            <a:r>
              <a:rPr lang="en-US" sz="1000" b="1"/>
              <a:t>Poc 4</a:t>
            </a:r>
            <a:endParaRPr lang="en-SG" altLang="ja-JP" sz="1000" b="1">
              <a:ea typeface="MS PGothic" pitchFamily="34" charset="-128"/>
            </a:endParaRPr>
          </a:p>
        </p:txBody>
      </p:sp>
      <p:sp>
        <p:nvSpPr>
          <p:cNvPr id="10266" name="Rectangle 26"/>
          <p:cNvSpPr>
            <a:spLocks noChangeArrowheads="1"/>
          </p:cNvSpPr>
          <p:nvPr/>
        </p:nvSpPr>
        <p:spPr bwMode="auto">
          <a:xfrm>
            <a:off x="3743325" y="2781299"/>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-5</a:t>
            </a:r>
            <a:endParaRPr lang="en-SG" altLang="ja-JP" sz="1000" b="1">
              <a:ea typeface="MS PGothic" pitchFamily="34" charset="-128"/>
            </a:endParaRPr>
          </a:p>
        </p:txBody>
      </p:sp>
      <p:sp>
        <p:nvSpPr>
          <p:cNvPr id="10267" name="Rectangle 27"/>
          <p:cNvSpPr>
            <a:spLocks noChangeArrowheads="1"/>
          </p:cNvSpPr>
          <p:nvPr/>
        </p:nvSpPr>
        <p:spPr bwMode="auto">
          <a:xfrm>
            <a:off x="5032375" y="2782886"/>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-1</a:t>
            </a:r>
            <a:endParaRPr lang="en-SG" altLang="ja-JP" sz="1000" b="1">
              <a:ea typeface="MS PGothic" pitchFamily="34" charset="-128"/>
            </a:endParaRPr>
          </a:p>
        </p:txBody>
      </p:sp>
      <p:sp>
        <p:nvSpPr>
          <p:cNvPr id="10268" name="Rectangle 28"/>
          <p:cNvSpPr>
            <a:spLocks noChangeArrowheads="1"/>
          </p:cNvSpPr>
          <p:nvPr/>
        </p:nvSpPr>
        <p:spPr bwMode="auto">
          <a:xfrm>
            <a:off x="4183063" y="2781299"/>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-4</a:t>
            </a:r>
            <a:endParaRPr lang="en-SG" altLang="ja-JP" sz="1000" b="1">
              <a:ea typeface="MS PGothic" pitchFamily="34" charset="-128"/>
            </a:endParaRPr>
          </a:p>
        </p:txBody>
      </p:sp>
      <p:sp>
        <p:nvSpPr>
          <p:cNvPr id="10269" name="Rectangle 29"/>
          <p:cNvSpPr>
            <a:spLocks noChangeArrowheads="1"/>
          </p:cNvSpPr>
          <p:nvPr/>
        </p:nvSpPr>
        <p:spPr bwMode="auto">
          <a:xfrm>
            <a:off x="3311525" y="2781299"/>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-3</a:t>
            </a:r>
            <a:endParaRPr lang="en-SG" altLang="ja-JP" sz="1000" b="1">
              <a:ea typeface="MS PGothic" pitchFamily="34" charset="-128"/>
            </a:endParaRPr>
          </a:p>
        </p:txBody>
      </p:sp>
      <p:sp>
        <p:nvSpPr>
          <p:cNvPr id="10270" name="Rectangle 30"/>
          <p:cNvSpPr>
            <a:spLocks noChangeArrowheads="1"/>
          </p:cNvSpPr>
          <p:nvPr/>
        </p:nvSpPr>
        <p:spPr bwMode="auto">
          <a:xfrm>
            <a:off x="4608513" y="2781299"/>
            <a:ext cx="431800" cy="431800"/>
          </a:xfrm>
          <a:prstGeom prst="rect">
            <a:avLst/>
          </a:prstGeom>
          <a:solidFill>
            <a:srgbClr val="00FF00"/>
          </a:solidFill>
          <a:ln w="9525">
            <a:solidFill>
              <a:schemeClr val="tx1"/>
            </a:solidFill>
            <a:miter lim="800000"/>
            <a:headEnd/>
            <a:tailEnd/>
          </a:ln>
          <a:effectLst/>
        </p:spPr>
        <p:txBody>
          <a:bodyPr wrap="none" anchor="ctr"/>
          <a:lstStyle/>
          <a:p>
            <a:pPr algn="ctr"/>
            <a:r>
              <a:rPr lang="en-US" sz="1000" b="1"/>
              <a:t>B</a:t>
            </a:r>
          </a:p>
          <a:p>
            <a:pPr algn="ctr"/>
            <a:r>
              <a:rPr lang="en-US" sz="1000" b="1"/>
              <a:t>Poc -2</a:t>
            </a:r>
            <a:endParaRPr lang="en-SG" altLang="ja-JP" sz="1000" b="1">
              <a:ea typeface="MS PGothic" pitchFamily="34" charset="-128"/>
            </a:endParaRPr>
          </a:p>
        </p:txBody>
      </p:sp>
      <p:sp>
        <p:nvSpPr>
          <p:cNvPr id="10271" name="Rectangle 31"/>
          <p:cNvSpPr>
            <a:spLocks noChangeArrowheads="1"/>
          </p:cNvSpPr>
          <p:nvPr/>
        </p:nvSpPr>
        <p:spPr bwMode="auto">
          <a:xfrm>
            <a:off x="524418" y="2781299"/>
            <a:ext cx="431800" cy="431800"/>
          </a:xfrm>
          <a:prstGeom prst="rect">
            <a:avLst/>
          </a:prstGeom>
          <a:solidFill>
            <a:srgbClr val="009900"/>
          </a:solidFill>
          <a:ln w="9525">
            <a:solidFill>
              <a:schemeClr val="tx1"/>
            </a:solidFill>
            <a:miter lim="800000"/>
            <a:headEnd/>
            <a:tailEnd/>
          </a:ln>
          <a:effectLst/>
        </p:spPr>
        <p:txBody>
          <a:bodyPr wrap="none" anchor="ctr"/>
          <a:lstStyle/>
          <a:p>
            <a:pPr algn="ctr"/>
            <a:r>
              <a:rPr lang="en-US" sz="1000" b="1" dirty="0"/>
              <a:t>P</a:t>
            </a:r>
          </a:p>
          <a:p>
            <a:pPr algn="ctr"/>
            <a:r>
              <a:rPr lang="en-US" sz="1000" b="1" dirty="0" err="1"/>
              <a:t>Poc</a:t>
            </a:r>
            <a:r>
              <a:rPr lang="en-US" sz="1000" b="1" dirty="0"/>
              <a:t> -6</a:t>
            </a:r>
            <a:endParaRPr lang="en-SG" altLang="ja-JP" sz="1000" b="1" dirty="0">
              <a:ea typeface="MS PGothic" pitchFamily="34" charset="-128"/>
            </a:endParaRPr>
          </a:p>
        </p:txBody>
      </p:sp>
      <p:sp>
        <p:nvSpPr>
          <p:cNvPr id="10272" name="Text Box 32"/>
          <p:cNvSpPr txBox="1">
            <a:spLocks noChangeArrowheads="1"/>
          </p:cNvSpPr>
          <p:nvPr/>
        </p:nvSpPr>
        <p:spPr bwMode="auto">
          <a:xfrm>
            <a:off x="2276475" y="2846386"/>
            <a:ext cx="539750" cy="366713"/>
          </a:xfrm>
          <a:prstGeom prst="rect">
            <a:avLst/>
          </a:prstGeom>
          <a:noFill/>
          <a:ln w="9525">
            <a:noFill/>
            <a:miter lim="800000"/>
            <a:headEnd/>
            <a:tailEnd/>
          </a:ln>
          <a:effectLst/>
        </p:spPr>
        <p:txBody>
          <a:bodyPr wrap="none">
            <a:spAutoFit/>
          </a:bodyPr>
          <a:lstStyle/>
          <a:p>
            <a:r>
              <a:rPr lang="en-US"/>
              <a:t>…..</a:t>
            </a:r>
            <a:endParaRPr lang="en-SG" altLang="ja-JP">
              <a:ea typeface="MS PGothic" pitchFamily="34" charset="-128"/>
            </a:endParaRPr>
          </a:p>
        </p:txBody>
      </p:sp>
      <p:sp>
        <p:nvSpPr>
          <p:cNvPr id="10273" name="Text Box 33"/>
          <p:cNvSpPr txBox="1">
            <a:spLocks noChangeArrowheads="1"/>
          </p:cNvSpPr>
          <p:nvPr/>
        </p:nvSpPr>
        <p:spPr bwMode="auto">
          <a:xfrm>
            <a:off x="714348" y="4125978"/>
            <a:ext cx="539750" cy="366713"/>
          </a:xfrm>
          <a:prstGeom prst="rect">
            <a:avLst/>
          </a:prstGeom>
          <a:noFill/>
          <a:ln w="9525">
            <a:noFill/>
            <a:miter lim="800000"/>
            <a:headEnd/>
            <a:tailEnd/>
          </a:ln>
          <a:effectLst/>
        </p:spPr>
        <p:txBody>
          <a:bodyPr wrap="none">
            <a:spAutoFit/>
          </a:bodyPr>
          <a:lstStyle/>
          <a:p>
            <a:r>
              <a:rPr lang="en-US"/>
              <a:t>…..</a:t>
            </a:r>
            <a:endParaRPr lang="en-SG" altLang="ja-JP">
              <a:ea typeface="MS PGothic" pitchFamily="34" charset="-128"/>
            </a:endParaRPr>
          </a:p>
        </p:txBody>
      </p:sp>
      <p:sp>
        <p:nvSpPr>
          <p:cNvPr id="10282" name="Rectangle 42"/>
          <p:cNvSpPr>
            <a:spLocks noChangeArrowheads="1"/>
          </p:cNvSpPr>
          <p:nvPr/>
        </p:nvSpPr>
        <p:spPr bwMode="auto">
          <a:xfrm>
            <a:off x="3286116" y="1693861"/>
            <a:ext cx="2071702" cy="830997"/>
          </a:xfrm>
          <a:prstGeom prst="rect">
            <a:avLst/>
          </a:prstGeom>
          <a:noFill/>
          <a:ln w="9525">
            <a:noFill/>
            <a:miter lim="800000"/>
            <a:headEnd/>
            <a:tailEnd/>
          </a:ln>
          <a:effectLst/>
        </p:spPr>
        <p:txBody>
          <a:bodyPr wrap="square">
            <a:spAutoFit/>
          </a:bodyPr>
          <a:lstStyle/>
          <a:p>
            <a:r>
              <a:rPr lang="en-SG" altLang="ja-JP" sz="1200" b="1" i="1" dirty="0" smtClean="0">
                <a:solidFill>
                  <a:srgbClr val="00B050"/>
                </a:solidFill>
                <a:ea typeface="MS PGothic" pitchFamily="34" charset="-128"/>
              </a:rPr>
              <a:t>leading pictures: </a:t>
            </a:r>
          </a:p>
          <a:p>
            <a:r>
              <a:rPr lang="en-SG" altLang="ja-JP" sz="1200" dirty="0" smtClean="0">
                <a:solidFill>
                  <a:srgbClr val="00B050"/>
                </a:solidFill>
                <a:ea typeface="MS PGothic" pitchFamily="34" charset="-128"/>
              </a:rPr>
              <a:t>Follow the CRA picture in decoding order but precede it in output order</a:t>
            </a:r>
            <a:endParaRPr lang="en-SG" altLang="zh-CN" sz="1200" dirty="0">
              <a:solidFill>
                <a:srgbClr val="00B050"/>
              </a:solidFill>
              <a:ea typeface="宋体" charset="-122"/>
            </a:endParaRPr>
          </a:p>
        </p:txBody>
      </p:sp>
      <p:sp>
        <p:nvSpPr>
          <p:cNvPr id="10286" name="Rectangle 46"/>
          <p:cNvSpPr>
            <a:spLocks noChangeArrowheads="1"/>
          </p:cNvSpPr>
          <p:nvPr/>
        </p:nvSpPr>
        <p:spPr bwMode="auto">
          <a:xfrm>
            <a:off x="5624536" y="1693861"/>
            <a:ext cx="2733677" cy="646331"/>
          </a:xfrm>
          <a:prstGeom prst="rect">
            <a:avLst/>
          </a:prstGeom>
          <a:noFill/>
          <a:ln w="9525">
            <a:noFill/>
            <a:miter lim="800000"/>
            <a:headEnd/>
            <a:tailEnd/>
          </a:ln>
          <a:effectLst/>
        </p:spPr>
        <p:txBody>
          <a:bodyPr wrap="square">
            <a:spAutoFit/>
          </a:bodyPr>
          <a:lstStyle/>
          <a:p>
            <a:r>
              <a:rPr lang="en-SG" altLang="ja-JP" sz="1200" b="1" i="1" dirty="0" smtClean="0">
                <a:solidFill>
                  <a:schemeClr val="accent2"/>
                </a:solidFill>
                <a:ea typeface="MS PGothic" pitchFamily="34" charset="-128"/>
              </a:rPr>
              <a:t>normal pictures:</a:t>
            </a:r>
          </a:p>
          <a:p>
            <a:r>
              <a:rPr lang="en-SG" altLang="ja-JP" sz="1200" dirty="0" smtClean="0">
                <a:solidFill>
                  <a:schemeClr val="accent2"/>
                </a:solidFill>
                <a:ea typeface="MS PGothic" pitchFamily="34" charset="-128"/>
              </a:rPr>
              <a:t>Follow </a:t>
            </a:r>
            <a:r>
              <a:rPr lang="en-SG" altLang="ja-JP" sz="1200" dirty="0">
                <a:solidFill>
                  <a:schemeClr val="accent2"/>
                </a:solidFill>
                <a:ea typeface="MS PGothic" pitchFamily="34" charset="-128"/>
              </a:rPr>
              <a:t>the </a:t>
            </a:r>
            <a:r>
              <a:rPr lang="en-SG" altLang="ja-JP" sz="1200" dirty="0" smtClean="0">
                <a:solidFill>
                  <a:schemeClr val="accent2"/>
                </a:solidFill>
                <a:ea typeface="MS PGothic" pitchFamily="34" charset="-128"/>
              </a:rPr>
              <a:t>CRA picture </a:t>
            </a:r>
            <a:r>
              <a:rPr lang="en-SG" altLang="ja-JP" sz="1200" dirty="0">
                <a:solidFill>
                  <a:schemeClr val="accent2"/>
                </a:solidFill>
                <a:ea typeface="MS PGothic" pitchFamily="34" charset="-128"/>
              </a:rPr>
              <a:t>in </a:t>
            </a:r>
            <a:r>
              <a:rPr lang="en-SG" altLang="ja-JP" sz="1200" dirty="0" smtClean="0">
                <a:solidFill>
                  <a:schemeClr val="accent2"/>
                </a:solidFill>
                <a:ea typeface="MS PGothic" pitchFamily="34" charset="-128"/>
              </a:rPr>
              <a:t>both decoding order and output order</a:t>
            </a:r>
            <a:endParaRPr lang="en-SG" altLang="zh-CN" sz="1200" dirty="0">
              <a:solidFill>
                <a:schemeClr val="accent2"/>
              </a:solidFill>
              <a:ea typeface="宋体" charset="-122"/>
            </a:endParaRPr>
          </a:p>
        </p:txBody>
      </p:sp>
      <p:sp>
        <p:nvSpPr>
          <p:cNvPr id="53" name="Text Box 4"/>
          <p:cNvSpPr txBox="1">
            <a:spLocks noChangeArrowheads="1"/>
          </p:cNvSpPr>
          <p:nvPr/>
        </p:nvSpPr>
        <p:spPr bwMode="auto">
          <a:xfrm>
            <a:off x="150042" y="1193795"/>
            <a:ext cx="5455340" cy="369332"/>
          </a:xfrm>
          <a:prstGeom prst="rect">
            <a:avLst/>
          </a:prstGeom>
          <a:noFill/>
          <a:ln w="9525">
            <a:noFill/>
            <a:miter lim="800000"/>
            <a:headEnd/>
            <a:tailEnd/>
          </a:ln>
          <a:effectLst/>
        </p:spPr>
        <p:txBody>
          <a:bodyPr wrap="none">
            <a:spAutoFit/>
          </a:bodyPr>
          <a:lstStyle/>
          <a:p>
            <a:r>
              <a:rPr lang="en-US" dirty="0" smtClean="0"/>
              <a:t>Decoding order: from left to right, </a:t>
            </a:r>
            <a:r>
              <a:rPr lang="en-US" dirty="0" err="1" smtClean="0"/>
              <a:t>Poc</a:t>
            </a:r>
            <a:r>
              <a:rPr lang="en-US" dirty="0" smtClean="0"/>
              <a:t>: relative POC</a:t>
            </a:r>
            <a:endParaRPr lang="en-SG" altLang="ja-JP" dirty="0">
              <a:ea typeface="MS PGothic" pitchFamily="34" charset="-128"/>
            </a:endParaRPr>
          </a:p>
        </p:txBody>
      </p:sp>
      <p:sp>
        <p:nvSpPr>
          <p:cNvPr id="54" name="Text Box 4"/>
          <p:cNvSpPr txBox="1">
            <a:spLocks noChangeArrowheads="1"/>
          </p:cNvSpPr>
          <p:nvPr/>
        </p:nvSpPr>
        <p:spPr bwMode="auto">
          <a:xfrm>
            <a:off x="217857" y="3605280"/>
            <a:ext cx="5173211" cy="369332"/>
          </a:xfrm>
          <a:prstGeom prst="rect">
            <a:avLst/>
          </a:prstGeom>
          <a:noFill/>
          <a:ln w="9525">
            <a:noFill/>
            <a:miter lim="800000"/>
            <a:headEnd/>
            <a:tailEnd/>
          </a:ln>
          <a:effectLst/>
        </p:spPr>
        <p:txBody>
          <a:bodyPr wrap="none">
            <a:spAutoFit/>
          </a:bodyPr>
          <a:lstStyle/>
          <a:p>
            <a:r>
              <a:rPr lang="en-US" dirty="0" smtClean="0"/>
              <a:t>Output order: from left to right, </a:t>
            </a:r>
            <a:r>
              <a:rPr lang="en-US" dirty="0" err="1" smtClean="0"/>
              <a:t>Poc</a:t>
            </a:r>
            <a:r>
              <a:rPr lang="en-US" dirty="0" smtClean="0"/>
              <a:t>: relative POC</a:t>
            </a:r>
            <a:endParaRPr lang="en-SG" altLang="ja-JP" dirty="0">
              <a:ea typeface="MS PGothic" pitchFamily="34" charset="-128"/>
            </a:endParaRPr>
          </a:p>
        </p:txBody>
      </p:sp>
      <p:sp>
        <p:nvSpPr>
          <p:cNvPr id="45" name="Rectangle 31"/>
          <p:cNvSpPr>
            <a:spLocks noChangeArrowheads="1"/>
          </p:cNvSpPr>
          <p:nvPr/>
        </p:nvSpPr>
        <p:spPr bwMode="auto">
          <a:xfrm>
            <a:off x="948160" y="2777623"/>
            <a:ext cx="431800" cy="431800"/>
          </a:xfrm>
          <a:prstGeom prst="rect">
            <a:avLst/>
          </a:prstGeom>
          <a:solidFill>
            <a:srgbClr val="FF0000"/>
          </a:solidFill>
          <a:ln w="9525">
            <a:solidFill>
              <a:schemeClr val="tx1"/>
            </a:solidFill>
            <a:miter lim="800000"/>
            <a:headEnd/>
            <a:tailEnd/>
          </a:ln>
          <a:effectLst/>
        </p:spPr>
        <p:txBody>
          <a:bodyPr wrap="none" anchor="ctr"/>
          <a:lstStyle/>
          <a:p>
            <a:pPr algn="ctr"/>
            <a:r>
              <a:rPr lang="en-US" sz="1000" b="1" dirty="0" smtClean="0"/>
              <a:t>B</a:t>
            </a:r>
          </a:p>
          <a:p>
            <a:pPr algn="ctr"/>
            <a:r>
              <a:rPr lang="en-US" sz="1000" b="1" dirty="0" err="1" smtClean="0"/>
              <a:t>Poc</a:t>
            </a:r>
            <a:r>
              <a:rPr lang="en-US" sz="1000" b="1" dirty="0" smtClean="0"/>
              <a:t> 7</a:t>
            </a:r>
            <a:endParaRPr lang="en-SG" altLang="ja-JP" sz="1000" b="1" dirty="0">
              <a:ea typeface="MS PGothic" pitchFamily="34" charset="-128"/>
            </a:endParaRPr>
          </a:p>
        </p:txBody>
      </p:sp>
      <p:sp>
        <p:nvSpPr>
          <p:cNvPr id="46" name="Rectangle 31"/>
          <p:cNvSpPr>
            <a:spLocks noChangeArrowheads="1"/>
          </p:cNvSpPr>
          <p:nvPr/>
        </p:nvSpPr>
        <p:spPr bwMode="auto">
          <a:xfrm>
            <a:off x="1381674" y="2777623"/>
            <a:ext cx="431800" cy="431800"/>
          </a:xfrm>
          <a:prstGeom prst="rect">
            <a:avLst/>
          </a:prstGeom>
          <a:solidFill>
            <a:srgbClr val="FF0000"/>
          </a:solidFill>
          <a:ln w="9525">
            <a:solidFill>
              <a:schemeClr val="tx1"/>
            </a:solidFill>
            <a:miter lim="800000"/>
            <a:headEnd/>
            <a:tailEnd/>
          </a:ln>
          <a:effectLst/>
        </p:spPr>
        <p:txBody>
          <a:bodyPr wrap="none" anchor="ctr"/>
          <a:lstStyle/>
          <a:p>
            <a:pPr algn="ctr"/>
            <a:r>
              <a:rPr lang="en-US" sz="1000" b="1" dirty="0" smtClean="0"/>
              <a:t>B</a:t>
            </a:r>
          </a:p>
          <a:p>
            <a:pPr algn="ctr"/>
            <a:r>
              <a:rPr lang="en-US" sz="1000" b="1" dirty="0" err="1" smtClean="0"/>
              <a:t>Poc</a:t>
            </a:r>
            <a:r>
              <a:rPr lang="en-US" sz="1000" b="1" dirty="0" smtClean="0"/>
              <a:t> 8</a:t>
            </a:r>
            <a:endParaRPr lang="en-SG" altLang="ja-JP" sz="1000" b="1" dirty="0">
              <a:ea typeface="MS PGothic" pitchFamily="34" charset="-128"/>
            </a:endParaRPr>
          </a:p>
        </p:txBody>
      </p:sp>
      <p:sp>
        <p:nvSpPr>
          <p:cNvPr id="47" name="Rectangle 31"/>
          <p:cNvSpPr>
            <a:spLocks noChangeArrowheads="1"/>
          </p:cNvSpPr>
          <p:nvPr/>
        </p:nvSpPr>
        <p:spPr bwMode="auto">
          <a:xfrm>
            <a:off x="1817608" y="2777623"/>
            <a:ext cx="431800" cy="431800"/>
          </a:xfrm>
          <a:prstGeom prst="rect">
            <a:avLst/>
          </a:prstGeom>
          <a:solidFill>
            <a:srgbClr val="FF0000"/>
          </a:solidFill>
          <a:ln w="9525">
            <a:solidFill>
              <a:schemeClr val="tx1"/>
            </a:solidFill>
            <a:miter lim="800000"/>
            <a:headEnd/>
            <a:tailEnd/>
          </a:ln>
          <a:effectLst/>
        </p:spPr>
        <p:txBody>
          <a:bodyPr wrap="none" anchor="ctr"/>
          <a:lstStyle/>
          <a:p>
            <a:pPr algn="ctr"/>
            <a:r>
              <a:rPr lang="en-US" sz="1000" b="1" dirty="0" smtClean="0"/>
              <a:t>B</a:t>
            </a:r>
          </a:p>
          <a:p>
            <a:pPr algn="ctr"/>
            <a:r>
              <a:rPr lang="en-US" sz="1000" b="1" dirty="0" err="1" smtClean="0"/>
              <a:t>Poc</a:t>
            </a:r>
            <a:r>
              <a:rPr lang="en-US" sz="1000" b="1" dirty="0" smtClean="0"/>
              <a:t> 9</a:t>
            </a:r>
            <a:endParaRPr lang="en-SG" altLang="ja-JP" sz="1000" b="1" dirty="0">
              <a:ea typeface="MS PGothic" pitchFamily="34" charset="-128"/>
            </a:endParaRPr>
          </a:p>
        </p:txBody>
      </p:sp>
      <p:sp>
        <p:nvSpPr>
          <p:cNvPr id="48" name="Rectangle 31"/>
          <p:cNvSpPr>
            <a:spLocks noChangeArrowheads="1"/>
          </p:cNvSpPr>
          <p:nvPr/>
        </p:nvSpPr>
        <p:spPr bwMode="auto">
          <a:xfrm>
            <a:off x="7046488" y="4201168"/>
            <a:ext cx="431800" cy="431800"/>
          </a:xfrm>
          <a:prstGeom prst="rect">
            <a:avLst/>
          </a:prstGeom>
          <a:solidFill>
            <a:srgbClr val="FF0000"/>
          </a:solidFill>
          <a:ln w="9525">
            <a:solidFill>
              <a:schemeClr val="tx1"/>
            </a:solidFill>
            <a:miter lim="800000"/>
            <a:headEnd/>
            <a:tailEnd/>
          </a:ln>
          <a:effectLst/>
        </p:spPr>
        <p:txBody>
          <a:bodyPr wrap="none" anchor="ctr"/>
          <a:lstStyle/>
          <a:p>
            <a:pPr algn="ctr"/>
            <a:r>
              <a:rPr lang="en-US" sz="1000" b="1" dirty="0" smtClean="0"/>
              <a:t>B</a:t>
            </a:r>
          </a:p>
          <a:p>
            <a:pPr algn="ctr"/>
            <a:r>
              <a:rPr lang="en-US" sz="1000" b="1" dirty="0" err="1" smtClean="0"/>
              <a:t>Poc</a:t>
            </a:r>
            <a:r>
              <a:rPr lang="en-US" sz="1000" b="1" dirty="0" smtClean="0"/>
              <a:t> 7</a:t>
            </a:r>
            <a:endParaRPr lang="en-SG" altLang="ja-JP" sz="1000" b="1" dirty="0">
              <a:ea typeface="MS PGothic" pitchFamily="34" charset="-128"/>
            </a:endParaRPr>
          </a:p>
        </p:txBody>
      </p:sp>
      <p:sp>
        <p:nvSpPr>
          <p:cNvPr id="49" name="Rectangle 31"/>
          <p:cNvSpPr>
            <a:spLocks noChangeArrowheads="1"/>
          </p:cNvSpPr>
          <p:nvPr/>
        </p:nvSpPr>
        <p:spPr bwMode="auto">
          <a:xfrm>
            <a:off x="7480002" y="4201168"/>
            <a:ext cx="431800" cy="431800"/>
          </a:xfrm>
          <a:prstGeom prst="rect">
            <a:avLst/>
          </a:prstGeom>
          <a:solidFill>
            <a:srgbClr val="FF0000"/>
          </a:solidFill>
          <a:ln w="9525">
            <a:solidFill>
              <a:schemeClr val="tx1"/>
            </a:solidFill>
            <a:miter lim="800000"/>
            <a:headEnd/>
            <a:tailEnd/>
          </a:ln>
          <a:effectLst/>
        </p:spPr>
        <p:txBody>
          <a:bodyPr wrap="none" anchor="ctr"/>
          <a:lstStyle/>
          <a:p>
            <a:pPr algn="ctr"/>
            <a:r>
              <a:rPr lang="en-US" sz="1000" b="1" dirty="0" smtClean="0"/>
              <a:t>B</a:t>
            </a:r>
          </a:p>
          <a:p>
            <a:pPr algn="ctr"/>
            <a:r>
              <a:rPr lang="en-US" sz="1000" b="1" dirty="0" err="1" smtClean="0"/>
              <a:t>Poc</a:t>
            </a:r>
            <a:r>
              <a:rPr lang="en-US" sz="1000" b="1" dirty="0" smtClean="0"/>
              <a:t> 8</a:t>
            </a:r>
            <a:endParaRPr lang="en-SG" altLang="ja-JP" sz="1000" b="1" dirty="0">
              <a:ea typeface="MS PGothic" pitchFamily="34" charset="-128"/>
            </a:endParaRPr>
          </a:p>
        </p:txBody>
      </p:sp>
      <p:sp>
        <p:nvSpPr>
          <p:cNvPr id="50" name="Rectangle 31"/>
          <p:cNvSpPr>
            <a:spLocks noChangeArrowheads="1"/>
          </p:cNvSpPr>
          <p:nvPr/>
        </p:nvSpPr>
        <p:spPr bwMode="auto">
          <a:xfrm>
            <a:off x="7915936" y="4201168"/>
            <a:ext cx="431800" cy="431800"/>
          </a:xfrm>
          <a:prstGeom prst="rect">
            <a:avLst/>
          </a:prstGeom>
          <a:solidFill>
            <a:srgbClr val="FF0000"/>
          </a:solidFill>
          <a:ln w="9525">
            <a:solidFill>
              <a:schemeClr val="tx1"/>
            </a:solidFill>
            <a:miter lim="800000"/>
            <a:headEnd/>
            <a:tailEnd/>
          </a:ln>
          <a:effectLst/>
        </p:spPr>
        <p:txBody>
          <a:bodyPr wrap="none" anchor="ctr"/>
          <a:lstStyle/>
          <a:p>
            <a:pPr algn="ctr"/>
            <a:r>
              <a:rPr lang="en-US" sz="1000" b="1" dirty="0" smtClean="0"/>
              <a:t>B</a:t>
            </a:r>
          </a:p>
          <a:p>
            <a:pPr algn="ctr"/>
            <a:r>
              <a:rPr lang="en-US" sz="1000" b="1" dirty="0" err="1" smtClean="0"/>
              <a:t>Poc</a:t>
            </a:r>
            <a:r>
              <a:rPr lang="en-US" sz="1000" b="1" dirty="0" smtClean="0"/>
              <a:t> 9</a:t>
            </a:r>
            <a:endParaRPr lang="en-SG" altLang="ja-JP" sz="1000" b="1" dirty="0">
              <a:ea typeface="MS PGothic" pitchFamily="34" charset="-128"/>
            </a:endParaRPr>
          </a:p>
        </p:txBody>
      </p:sp>
      <p:sp>
        <p:nvSpPr>
          <p:cNvPr id="51" name="Rectangle 22"/>
          <p:cNvSpPr>
            <a:spLocks noChangeArrowheads="1"/>
          </p:cNvSpPr>
          <p:nvPr/>
        </p:nvSpPr>
        <p:spPr bwMode="auto">
          <a:xfrm>
            <a:off x="8072462" y="2777623"/>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smtClean="0"/>
              <a:t>P</a:t>
            </a:r>
            <a:endParaRPr lang="en-US" sz="1000" b="1" dirty="0"/>
          </a:p>
          <a:p>
            <a:pPr algn="ctr"/>
            <a:r>
              <a:rPr lang="en-US" sz="1000" b="1" dirty="0" err="1"/>
              <a:t>Poc</a:t>
            </a:r>
            <a:r>
              <a:rPr lang="en-US" sz="1000" b="1" dirty="0"/>
              <a:t> </a:t>
            </a:r>
            <a:r>
              <a:rPr lang="en-US" sz="1000" b="1" dirty="0" smtClean="0"/>
              <a:t>10</a:t>
            </a:r>
            <a:endParaRPr lang="en-SG" altLang="ja-JP" sz="1000" b="1" dirty="0">
              <a:ea typeface="MS PGothic" pitchFamily="34" charset="-128"/>
            </a:endParaRPr>
          </a:p>
        </p:txBody>
      </p:sp>
      <p:sp>
        <p:nvSpPr>
          <p:cNvPr id="55" name="Rectangle 22"/>
          <p:cNvSpPr>
            <a:spLocks noChangeArrowheads="1"/>
          </p:cNvSpPr>
          <p:nvPr/>
        </p:nvSpPr>
        <p:spPr bwMode="auto">
          <a:xfrm>
            <a:off x="8358214" y="4211646"/>
            <a:ext cx="431800" cy="431800"/>
          </a:xfrm>
          <a:prstGeom prst="rect">
            <a:avLst/>
          </a:prstGeom>
          <a:solidFill>
            <a:srgbClr val="00FFFF"/>
          </a:solidFill>
          <a:ln w="9525">
            <a:solidFill>
              <a:schemeClr val="tx1"/>
            </a:solidFill>
            <a:miter lim="800000"/>
            <a:headEnd/>
            <a:tailEnd/>
          </a:ln>
          <a:effectLst/>
        </p:spPr>
        <p:txBody>
          <a:bodyPr wrap="none" anchor="ctr"/>
          <a:lstStyle/>
          <a:p>
            <a:pPr algn="ctr"/>
            <a:r>
              <a:rPr lang="en-US" sz="1000" b="1" dirty="0" smtClean="0"/>
              <a:t>P</a:t>
            </a:r>
            <a:endParaRPr lang="en-US" sz="1000" b="1" dirty="0"/>
          </a:p>
          <a:p>
            <a:pPr algn="ctr"/>
            <a:r>
              <a:rPr lang="en-US" sz="1000" b="1" dirty="0" err="1"/>
              <a:t>Poc</a:t>
            </a:r>
            <a:r>
              <a:rPr lang="en-US" sz="1000" b="1" dirty="0"/>
              <a:t> </a:t>
            </a:r>
            <a:r>
              <a:rPr lang="en-US" sz="1000" b="1" dirty="0" smtClean="0"/>
              <a:t>10</a:t>
            </a:r>
            <a:endParaRPr lang="en-SG" altLang="ja-JP" sz="1000" b="1" dirty="0">
              <a:ea typeface="MS PGothic" pitchFamily="34" charset="-128"/>
            </a:endParaRPr>
          </a:p>
        </p:txBody>
      </p:sp>
      <p:sp>
        <p:nvSpPr>
          <p:cNvPr id="56" name="Rectangle 42"/>
          <p:cNvSpPr>
            <a:spLocks noChangeArrowheads="1"/>
          </p:cNvSpPr>
          <p:nvPr/>
        </p:nvSpPr>
        <p:spPr bwMode="auto">
          <a:xfrm>
            <a:off x="928662" y="1693861"/>
            <a:ext cx="1428760" cy="1015663"/>
          </a:xfrm>
          <a:prstGeom prst="rect">
            <a:avLst/>
          </a:prstGeom>
          <a:noFill/>
          <a:ln w="9525">
            <a:noFill/>
            <a:miter lim="800000"/>
            <a:headEnd/>
            <a:tailEnd/>
          </a:ln>
          <a:effectLst/>
        </p:spPr>
        <p:txBody>
          <a:bodyPr wrap="square">
            <a:spAutoFit/>
          </a:bodyPr>
          <a:lstStyle/>
          <a:p>
            <a:r>
              <a:rPr lang="en-SG" altLang="ja-JP" sz="1200" b="1" i="1" dirty="0" smtClean="0">
                <a:solidFill>
                  <a:srgbClr val="FF0000"/>
                </a:solidFill>
                <a:ea typeface="MS PGothic" pitchFamily="34" charset="-128"/>
              </a:rPr>
              <a:t>lagging pictures:</a:t>
            </a:r>
            <a:r>
              <a:rPr lang="en-SG" altLang="ja-JP" sz="1200" dirty="0" smtClean="0">
                <a:solidFill>
                  <a:srgbClr val="FF0000"/>
                </a:solidFill>
                <a:ea typeface="MS PGothic" pitchFamily="34" charset="-128"/>
              </a:rPr>
              <a:t> prior to the CRA in decoding order but follow it in output order</a:t>
            </a:r>
            <a:endParaRPr lang="en-SG" altLang="zh-CN" sz="1200" dirty="0">
              <a:solidFill>
                <a:srgbClr val="FF0000"/>
              </a:solidFill>
              <a:ea typeface="宋体" charset="-122"/>
            </a:endParaRPr>
          </a:p>
        </p:txBody>
      </p:sp>
      <p:sp>
        <p:nvSpPr>
          <p:cNvPr id="57" name="Text Box 4"/>
          <p:cNvSpPr txBox="1">
            <a:spLocks noChangeArrowheads="1"/>
          </p:cNvSpPr>
          <p:nvPr/>
        </p:nvSpPr>
        <p:spPr bwMode="auto">
          <a:xfrm>
            <a:off x="357158" y="4889384"/>
            <a:ext cx="8358246" cy="1754326"/>
          </a:xfrm>
          <a:prstGeom prst="rect">
            <a:avLst/>
          </a:prstGeom>
          <a:noFill/>
          <a:ln w="9525">
            <a:noFill/>
            <a:miter lim="800000"/>
            <a:headEnd/>
            <a:tailEnd/>
          </a:ln>
          <a:effectLst/>
        </p:spPr>
        <p:txBody>
          <a:bodyPr wrap="square">
            <a:spAutoFit/>
          </a:bodyPr>
          <a:lstStyle/>
          <a:p>
            <a:r>
              <a:rPr lang="en-US" dirty="0" smtClean="0"/>
              <a:t>CRA picture: </a:t>
            </a:r>
          </a:p>
          <a:p>
            <a:pPr marL="342900" indent="-342900">
              <a:buAutoNum type="arabicParenR"/>
            </a:pPr>
            <a:r>
              <a:rPr lang="en-US" altLang="ja-JP" dirty="0" smtClean="0">
                <a:ea typeface="MS PGothic" pitchFamily="34" charset="-128"/>
              </a:rPr>
              <a:t>I slices only</a:t>
            </a:r>
          </a:p>
          <a:p>
            <a:pPr marL="342900" indent="-342900">
              <a:buAutoNum type="arabicParenR"/>
            </a:pPr>
            <a:r>
              <a:rPr lang="en-US" altLang="ja-JP" dirty="0" smtClean="0">
                <a:ea typeface="MS PGothic" pitchFamily="34" charset="-128"/>
              </a:rPr>
              <a:t>For each </a:t>
            </a:r>
            <a:r>
              <a:rPr lang="en-US" altLang="ja-JP" i="1" dirty="0" smtClean="0">
                <a:ea typeface="MS PGothic" pitchFamily="34" charset="-128"/>
              </a:rPr>
              <a:t>normal picture</a:t>
            </a:r>
            <a:r>
              <a:rPr lang="en-US" altLang="ja-JP" dirty="0" smtClean="0">
                <a:ea typeface="MS PGothic" pitchFamily="34" charset="-128"/>
              </a:rPr>
              <a:t>: inter prediction only from the CRA picture and/or other normal pictures (i.e., never from any picture other than the CRA picture or a normal picture)</a:t>
            </a:r>
          </a:p>
          <a:p>
            <a:pPr marL="342900" indent="-342900">
              <a:buAutoNum type="arabicParenR"/>
            </a:pPr>
            <a:r>
              <a:rPr lang="en-US" altLang="ja-JP" dirty="0" smtClean="0">
                <a:ea typeface="MS PGothic" pitchFamily="34" charset="-128"/>
              </a:rPr>
              <a:t>Lagging pictures shall not exist</a:t>
            </a:r>
            <a:endParaRPr lang="en-SG" altLang="ja-JP" dirty="0">
              <a:ea typeface="MS PGothic" pitchFamily="34" charset="-128"/>
            </a:endParaRPr>
          </a:p>
        </p:txBody>
      </p:sp>
      <p:sp>
        <p:nvSpPr>
          <p:cNvPr id="58" name="Text Box 4"/>
          <p:cNvSpPr txBox="1">
            <a:spLocks noChangeArrowheads="1"/>
          </p:cNvSpPr>
          <p:nvPr/>
        </p:nvSpPr>
        <p:spPr bwMode="auto">
          <a:xfrm>
            <a:off x="3606321" y="214290"/>
            <a:ext cx="1822935" cy="584775"/>
          </a:xfrm>
          <a:prstGeom prst="rect">
            <a:avLst/>
          </a:prstGeom>
          <a:noFill/>
          <a:ln w="9525">
            <a:noFill/>
            <a:miter lim="800000"/>
            <a:headEnd/>
            <a:tailEnd/>
          </a:ln>
          <a:effectLst/>
        </p:spPr>
        <p:txBody>
          <a:bodyPr wrap="none">
            <a:spAutoFit/>
          </a:bodyPr>
          <a:lstStyle/>
          <a:p>
            <a:r>
              <a:rPr lang="en-US" sz="3200" b="1" dirty="0" smtClean="0"/>
              <a:t>Concept</a:t>
            </a:r>
            <a:endParaRPr lang="en-SG" altLang="ja-JP" sz="3200" b="1" dirty="0">
              <a:ea typeface="MS PGothic"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69B441-CC68-4591-A304-22542E91A399}" type="slidenum">
              <a:rPr lang="en-SG" altLang="zh-CN" smtClean="0"/>
              <a:pPr/>
              <a:t>2</a:t>
            </a:fld>
            <a:endParaRPr lang="en-SG" altLang="zh-CN"/>
          </a:p>
        </p:txBody>
      </p:sp>
      <p:sp>
        <p:nvSpPr>
          <p:cNvPr id="8" name="Rectangle 7"/>
          <p:cNvSpPr/>
          <p:nvPr/>
        </p:nvSpPr>
        <p:spPr>
          <a:xfrm>
            <a:off x="500034" y="1074084"/>
            <a:ext cx="8286808" cy="5355312"/>
          </a:xfrm>
          <a:prstGeom prst="rect">
            <a:avLst/>
          </a:prstGeom>
        </p:spPr>
        <p:txBody>
          <a:bodyPr wrap="square">
            <a:spAutoFit/>
          </a:bodyPr>
          <a:lstStyle/>
          <a:p>
            <a:r>
              <a:rPr lang="en-US" altLang="zh-CN" b="1" dirty="0" smtClean="0"/>
              <a:t>clean random access (CRA) picture:  </a:t>
            </a:r>
            <a:r>
              <a:rPr lang="en-US" altLang="zh-CN" dirty="0" smtClean="0"/>
              <a:t>A </a:t>
            </a:r>
            <a:r>
              <a:rPr lang="en-US" altLang="zh-CN" i="1" dirty="0" smtClean="0"/>
              <a:t>coded </a:t>
            </a:r>
            <a:r>
              <a:rPr lang="en-US" altLang="zh-CN" i="1" dirty="0"/>
              <a:t>picture</a:t>
            </a:r>
            <a:r>
              <a:rPr lang="en-US" altLang="zh-CN" dirty="0"/>
              <a:t> containing only </a:t>
            </a:r>
            <a:r>
              <a:rPr lang="en-US" altLang="zh-CN" i="1" dirty="0"/>
              <a:t>I </a:t>
            </a:r>
            <a:r>
              <a:rPr lang="en-US" altLang="zh-CN" i="1" dirty="0" smtClean="0"/>
              <a:t>slices</a:t>
            </a:r>
            <a:r>
              <a:rPr lang="en-US" altLang="zh-CN" dirty="0" smtClean="0"/>
              <a:t> and for which each </a:t>
            </a:r>
            <a:r>
              <a:rPr lang="en-US" altLang="zh-CN" i="1" dirty="0" smtClean="0"/>
              <a:t>slice</a:t>
            </a:r>
            <a:r>
              <a:rPr lang="en-US" altLang="zh-CN" dirty="0" smtClean="0"/>
              <a:t> of the CRA picture has </a:t>
            </a:r>
            <a:r>
              <a:rPr lang="en-US" altLang="zh-CN" dirty="0" err="1" smtClean="0"/>
              <a:t>nal_unit_type</a:t>
            </a:r>
            <a:r>
              <a:rPr lang="en-US" altLang="zh-CN" dirty="0" smtClean="0"/>
              <a:t> equal to 4; all </a:t>
            </a:r>
            <a:r>
              <a:rPr lang="en-US" altLang="zh-CN" i="1" dirty="0" smtClean="0"/>
              <a:t>coded pictures</a:t>
            </a:r>
            <a:r>
              <a:rPr lang="en-US" altLang="zh-CN" dirty="0" smtClean="0"/>
              <a:t> that follow the CRA picture both in decoding order and output order shall not use inter prediction from any picture that precedes the CRA picture either in decoding order or output </a:t>
            </a:r>
            <a:r>
              <a:rPr lang="en-US" altLang="zh-CN" i="1" dirty="0" smtClean="0"/>
              <a:t>order</a:t>
            </a:r>
            <a:r>
              <a:rPr lang="en-US" altLang="zh-CN" dirty="0" smtClean="0"/>
              <a:t>; and any </a:t>
            </a:r>
            <a:r>
              <a:rPr lang="en-US" altLang="zh-CN" i="1" dirty="0" smtClean="0"/>
              <a:t>picture</a:t>
            </a:r>
            <a:r>
              <a:rPr lang="en-US" altLang="zh-CN" dirty="0" smtClean="0"/>
              <a:t> that precedes the CRA picture in </a:t>
            </a:r>
            <a:r>
              <a:rPr lang="en-US" altLang="zh-CN" i="1" dirty="0" smtClean="0"/>
              <a:t>decoding order</a:t>
            </a:r>
            <a:r>
              <a:rPr lang="en-US" altLang="zh-CN" dirty="0" smtClean="0"/>
              <a:t> also precedes the CRA picture in </a:t>
            </a:r>
            <a:r>
              <a:rPr lang="en-US" altLang="zh-CN" i="1" dirty="0" smtClean="0"/>
              <a:t>output order</a:t>
            </a:r>
            <a:r>
              <a:rPr lang="en-US" altLang="zh-CN" dirty="0" smtClean="0"/>
              <a:t>.</a:t>
            </a:r>
            <a:endParaRPr lang="en-US" altLang="zh-CN" dirty="0" smtClean="0"/>
          </a:p>
          <a:p>
            <a:endParaRPr lang="zh-CN" altLang="zh-CN" dirty="0"/>
          </a:p>
          <a:p>
            <a:pPr hangingPunct="0"/>
            <a:r>
              <a:rPr lang="en-US" altLang="zh-CN" b="1" dirty="0" smtClean="0"/>
              <a:t>inter </a:t>
            </a:r>
            <a:r>
              <a:rPr lang="en-US" altLang="zh-CN" b="1" dirty="0"/>
              <a:t>prediction</a:t>
            </a:r>
            <a:r>
              <a:rPr lang="en-US" altLang="zh-CN" dirty="0"/>
              <a:t>: </a:t>
            </a:r>
            <a:r>
              <a:rPr lang="en-US" altLang="zh-CN" dirty="0" smtClean="0"/>
              <a:t> A </a:t>
            </a:r>
            <a:r>
              <a:rPr lang="en-US" altLang="zh-CN" i="1" dirty="0"/>
              <a:t>prediction</a:t>
            </a:r>
            <a:r>
              <a:rPr lang="en-US" altLang="zh-CN" dirty="0"/>
              <a:t> derived </a:t>
            </a:r>
            <a:r>
              <a:rPr lang="en-US" altLang="zh-CN" u="sng" dirty="0" smtClean="0">
                <a:solidFill>
                  <a:srgbClr val="0000FF"/>
                </a:solidFill>
              </a:rPr>
              <a:t>only from data </a:t>
            </a:r>
            <a:r>
              <a:rPr lang="en-US" altLang="zh-CN" u="sng" dirty="0">
                <a:solidFill>
                  <a:srgbClr val="0000FF"/>
                </a:solidFill>
              </a:rPr>
              <a:t>elements </a:t>
            </a:r>
            <a:r>
              <a:rPr lang="en-US" altLang="zh-CN" dirty="0"/>
              <a:t>of </a:t>
            </a:r>
            <a:r>
              <a:rPr lang="en-US" altLang="zh-CN" i="1" dirty="0"/>
              <a:t>reference pictures</a:t>
            </a:r>
            <a:r>
              <a:rPr lang="en-US" altLang="zh-CN" dirty="0"/>
              <a:t> other than the current </a:t>
            </a:r>
            <a:r>
              <a:rPr lang="en-US" altLang="zh-CN" i="1" dirty="0"/>
              <a:t>decoded picture</a:t>
            </a:r>
            <a:r>
              <a:rPr lang="en-US" altLang="zh-CN" dirty="0" smtClean="0"/>
              <a:t>.</a:t>
            </a:r>
          </a:p>
          <a:p>
            <a:pPr hangingPunct="0"/>
            <a:endParaRPr lang="zh-CN" altLang="zh-CN" dirty="0"/>
          </a:p>
          <a:p>
            <a:pPr hangingPunct="0"/>
            <a:r>
              <a:rPr lang="en-US" altLang="zh-CN" b="1" dirty="0" smtClean="0"/>
              <a:t>prediction</a:t>
            </a:r>
            <a:r>
              <a:rPr lang="en-US" altLang="zh-CN" dirty="0"/>
              <a:t>: An embodiment of the </a:t>
            </a:r>
            <a:r>
              <a:rPr lang="en-US" altLang="zh-CN" i="1" dirty="0"/>
              <a:t>prediction process</a:t>
            </a:r>
            <a:r>
              <a:rPr lang="en-US" altLang="zh-CN" dirty="0" smtClean="0"/>
              <a:t>. </a:t>
            </a:r>
            <a:r>
              <a:rPr lang="en-US" altLang="zh-CN" sz="1400" dirty="0" smtClean="0"/>
              <a:t>(unchanged)</a:t>
            </a:r>
            <a:endParaRPr lang="zh-CN" altLang="zh-CN" dirty="0"/>
          </a:p>
          <a:p>
            <a:pPr hangingPunct="0"/>
            <a:endParaRPr lang="en-US" altLang="zh-CN" b="1" dirty="0" smtClean="0"/>
          </a:p>
          <a:p>
            <a:pPr hangingPunct="0"/>
            <a:r>
              <a:rPr lang="en-US" altLang="zh-CN" b="1" dirty="0" smtClean="0"/>
              <a:t>prediction </a:t>
            </a:r>
            <a:r>
              <a:rPr lang="en-US" altLang="zh-CN" b="1" dirty="0"/>
              <a:t>process</a:t>
            </a:r>
            <a:r>
              <a:rPr lang="en-US" altLang="zh-CN" dirty="0"/>
              <a:t>: The use of a </a:t>
            </a:r>
            <a:r>
              <a:rPr lang="en-US" altLang="zh-CN" i="1" dirty="0"/>
              <a:t>predictor</a:t>
            </a:r>
            <a:r>
              <a:rPr lang="en-US" altLang="zh-CN" dirty="0"/>
              <a:t> to provide an estimate of </a:t>
            </a:r>
            <a:r>
              <a:rPr lang="en-US" altLang="zh-CN" u="sng" dirty="0">
                <a:solidFill>
                  <a:srgbClr val="0000FF"/>
                </a:solidFill>
              </a:rPr>
              <a:t>the </a:t>
            </a:r>
            <a:r>
              <a:rPr lang="en-US" altLang="zh-CN" u="sng" dirty="0" smtClean="0">
                <a:solidFill>
                  <a:srgbClr val="0000FF"/>
                </a:solidFill>
              </a:rPr>
              <a:t>data </a:t>
            </a:r>
            <a:r>
              <a:rPr lang="en-US" altLang="zh-CN" u="sng" dirty="0">
                <a:solidFill>
                  <a:srgbClr val="0000FF"/>
                </a:solidFill>
              </a:rPr>
              <a:t>element </a:t>
            </a:r>
            <a:r>
              <a:rPr lang="en-US" altLang="zh-CN" u="sng" dirty="0" smtClean="0">
                <a:solidFill>
                  <a:srgbClr val="0000FF"/>
                </a:solidFill>
              </a:rPr>
              <a:t>(e.g. sample value or motion vector)</a:t>
            </a:r>
            <a:r>
              <a:rPr lang="en-US" altLang="zh-CN" dirty="0" smtClean="0">
                <a:solidFill>
                  <a:srgbClr val="FF0000"/>
                </a:solidFill>
              </a:rPr>
              <a:t> </a:t>
            </a:r>
            <a:r>
              <a:rPr lang="en-US" altLang="zh-CN" dirty="0" smtClean="0"/>
              <a:t>currently </a:t>
            </a:r>
            <a:r>
              <a:rPr lang="en-US" altLang="zh-CN" dirty="0"/>
              <a:t>being decoded</a:t>
            </a:r>
            <a:r>
              <a:rPr lang="en-US" altLang="zh-CN" dirty="0" smtClean="0"/>
              <a:t>.</a:t>
            </a:r>
            <a:endParaRPr lang="zh-CN" altLang="zh-CN" dirty="0"/>
          </a:p>
          <a:p>
            <a:pPr hangingPunct="0"/>
            <a:endParaRPr lang="en-US" altLang="zh-CN" b="1" dirty="0" smtClean="0"/>
          </a:p>
          <a:p>
            <a:pPr hangingPunct="0"/>
            <a:r>
              <a:rPr lang="en-US" altLang="zh-CN" b="1" dirty="0" smtClean="0"/>
              <a:t>predictor</a:t>
            </a:r>
            <a:r>
              <a:rPr lang="en-US" altLang="zh-CN" dirty="0"/>
              <a:t>: A combination of specified values or previously </a:t>
            </a:r>
            <a:r>
              <a:rPr lang="en-US" altLang="zh-CN" dirty="0" smtClean="0"/>
              <a:t>decoded</a:t>
            </a:r>
            <a:r>
              <a:rPr lang="en-US" altLang="zh-CN" u="sng" dirty="0" smtClean="0">
                <a:solidFill>
                  <a:srgbClr val="0000FF"/>
                </a:solidFill>
              </a:rPr>
              <a:t> </a:t>
            </a:r>
            <a:r>
              <a:rPr lang="en-US" altLang="zh-CN" u="sng" dirty="0" smtClean="0">
                <a:solidFill>
                  <a:srgbClr val="0000FF"/>
                </a:solidFill>
              </a:rPr>
              <a:t>data </a:t>
            </a:r>
            <a:r>
              <a:rPr lang="en-US" altLang="zh-CN" u="sng" dirty="0" smtClean="0">
                <a:solidFill>
                  <a:srgbClr val="0000FF"/>
                </a:solidFill>
              </a:rPr>
              <a:t>elements </a:t>
            </a:r>
            <a:r>
              <a:rPr lang="en-US" altLang="zh-CN" u="sng" dirty="0" smtClean="0">
                <a:solidFill>
                  <a:srgbClr val="0000FF"/>
                </a:solidFill>
              </a:rPr>
              <a:t>(e.g. sample value or motion vector) </a:t>
            </a:r>
            <a:r>
              <a:rPr lang="en-US" altLang="zh-CN" dirty="0" smtClean="0"/>
              <a:t>used </a:t>
            </a:r>
            <a:r>
              <a:rPr lang="en-US" altLang="zh-CN" dirty="0"/>
              <a:t>in the </a:t>
            </a:r>
            <a:r>
              <a:rPr lang="en-US" altLang="zh-CN" i="1" dirty="0"/>
              <a:t>decoding process</a:t>
            </a:r>
            <a:r>
              <a:rPr lang="en-US" altLang="zh-CN" dirty="0"/>
              <a:t> of subsequent </a:t>
            </a:r>
            <a:r>
              <a:rPr lang="en-US" altLang="zh-CN" u="sng" dirty="0" smtClean="0">
                <a:solidFill>
                  <a:srgbClr val="0000FF"/>
                </a:solidFill>
              </a:rPr>
              <a:t>data </a:t>
            </a:r>
            <a:r>
              <a:rPr lang="en-US" altLang="zh-CN" u="sng" dirty="0">
                <a:solidFill>
                  <a:srgbClr val="0000FF"/>
                </a:solidFill>
              </a:rPr>
              <a:t>elements</a:t>
            </a:r>
            <a:r>
              <a:rPr lang="en-US" altLang="zh-CN" dirty="0" smtClean="0"/>
              <a:t>.</a:t>
            </a:r>
            <a:endParaRPr lang="en-US" altLang="zh-CN" dirty="0" smtClean="0"/>
          </a:p>
        </p:txBody>
      </p:sp>
      <p:sp>
        <p:nvSpPr>
          <p:cNvPr id="9" name="Text Box 4"/>
          <p:cNvSpPr txBox="1">
            <a:spLocks noChangeArrowheads="1"/>
          </p:cNvSpPr>
          <p:nvPr/>
        </p:nvSpPr>
        <p:spPr bwMode="auto">
          <a:xfrm>
            <a:off x="3861967" y="272457"/>
            <a:ext cx="995785" cy="584775"/>
          </a:xfrm>
          <a:prstGeom prst="rect">
            <a:avLst/>
          </a:prstGeom>
          <a:noFill/>
          <a:ln w="9525">
            <a:noFill/>
            <a:miter lim="800000"/>
            <a:headEnd/>
            <a:tailEnd/>
          </a:ln>
          <a:effectLst/>
        </p:spPr>
        <p:txBody>
          <a:bodyPr wrap="none">
            <a:spAutoFit/>
          </a:bodyPr>
          <a:lstStyle/>
          <a:p>
            <a:r>
              <a:rPr lang="en-US" sz="3200" b="1" dirty="0" smtClean="0"/>
              <a:t>Text</a:t>
            </a:r>
            <a:endParaRPr lang="en-SG" altLang="ja-JP" sz="3200" b="1" dirty="0">
              <a:ea typeface="MS PGothic"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69B441-CC68-4591-A304-22542E91A399}" type="slidenum">
              <a:rPr lang="en-SG" altLang="zh-CN" smtClean="0"/>
              <a:pPr/>
              <a:t>3</a:t>
            </a:fld>
            <a:endParaRPr lang="en-SG" altLang="zh-CN"/>
          </a:p>
        </p:txBody>
      </p:sp>
      <p:sp>
        <p:nvSpPr>
          <p:cNvPr id="8" name="Rectangle 7"/>
          <p:cNvSpPr/>
          <p:nvPr/>
        </p:nvSpPr>
        <p:spPr>
          <a:xfrm>
            <a:off x="500034" y="1440311"/>
            <a:ext cx="8286808" cy="3631763"/>
          </a:xfrm>
          <a:prstGeom prst="rect">
            <a:avLst/>
          </a:prstGeom>
        </p:spPr>
        <p:txBody>
          <a:bodyPr wrap="square">
            <a:spAutoFit/>
          </a:bodyPr>
          <a:lstStyle/>
          <a:p>
            <a:pPr hangingPunct="0"/>
            <a:r>
              <a:rPr lang="en-US" altLang="zh-CN" b="1" dirty="0" smtClean="0"/>
              <a:t>intra prediction</a:t>
            </a:r>
            <a:r>
              <a:rPr lang="en-US" altLang="zh-CN" dirty="0" smtClean="0"/>
              <a:t>:  A </a:t>
            </a:r>
            <a:r>
              <a:rPr lang="en-US" altLang="zh-CN" i="1" dirty="0" smtClean="0"/>
              <a:t>prediction</a:t>
            </a:r>
            <a:r>
              <a:rPr lang="en-US" altLang="zh-CN" dirty="0" smtClean="0"/>
              <a:t> derived </a:t>
            </a:r>
            <a:r>
              <a:rPr lang="en-US" altLang="zh-CN" u="sng" dirty="0" smtClean="0">
                <a:solidFill>
                  <a:srgbClr val="0000FF"/>
                </a:solidFill>
              </a:rPr>
              <a:t>only from data </a:t>
            </a:r>
            <a:r>
              <a:rPr lang="en-US" altLang="zh-CN" u="sng" dirty="0" smtClean="0">
                <a:solidFill>
                  <a:srgbClr val="0000FF"/>
                </a:solidFill>
              </a:rPr>
              <a:t>elements</a:t>
            </a:r>
            <a:r>
              <a:rPr lang="en-US" altLang="zh-CN" dirty="0" smtClean="0"/>
              <a:t> of the same decoded</a:t>
            </a:r>
            <a:r>
              <a:rPr lang="en-US" altLang="zh-CN" i="1" dirty="0" smtClean="0"/>
              <a:t> slice</a:t>
            </a:r>
            <a:r>
              <a:rPr lang="en-US" altLang="zh-CN" dirty="0" smtClean="0"/>
              <a:t>.</a:t>
            </a:r>
          </a:p>
          <a:p>
            <a:endParaRPr lang="en-US" altLang="zh-CN" dirty="0" smtClean="0"/>
          </a:p>
          <a:p>
            <a:r>
              <a:rPr lang="en-US" altLang="zh-CN" b="1" dirty="0"/>
              <a:t>B slice</a:t>
            </a:r>
            <a:r>
              <a:rPr lang="en-US" altLang="zh-CN" dirty="0"/>
              <a:t>: A </a:t>
            </a:r>
            <a:r>
              <a:rPr lang="en-US" altLang="zh-CN" i="1" dirty="0"/>
              <a:t>slice</a:t>
            </a:r>
            <a:r>
              <a:rPr lang="en-US" altLang="zh-CN" dirty="0"/>
              <a:t> that may be decoded using </a:t>
            </a:r>
            <a:r>
              <a:rPr lang="en-US" altLang="zh-CN" i="1" dirty="0"/>
              <a:t>intra</a:t>
            </a:r>
            <a:r>
              <a:rPr lang="en-US" altLang="zh-CN" dirty="0"/>
              <a:t> </a:t>
            </a:r>
            <a:r>
              <a:rPr lang="en-US" altLang="zh-CN" i="1" dirty="0"/>
              <a:t>prediction </a:t>
            </a:r>
            <a:r>
              <a:rPr lang="en-US" altLang="zh-CN" dirty="0"/>
              <a:t>or </a:t>
            </a:r>
            <a:r>
              <a:rPr lang="en-US" altLang="zh-CN" i="1" dirty="0"/>
              <a:t>inter prediction</a:t>
            </a:r>
            <a:r>
              <a:rPr lang="en-US" altLang="zh-CN" dirty="0"/>
              <a:t> using at most two </a:t>
            </a:r>
            <a:r>
              <a:rPr lang="en-US" altLang="zh-CN" i="1" dirty="0"/>
              <a:t>motion vectors</a:t>
            </a:r>
            <a:r>
              <a:rPr lang="en-US" altLang="zh-CN" dirty="0"/>
              <a:t> and </a:t>
            </a:r>
            <a:r>
              <a:rPr lang="en-US" altLang="zh-CN" i="1" dirty="0"/>
              <a:t>reference indices</a:t>
            </a:r>
            <a:r>
              <a:rPr lang="en-US" altLang="zh-CN" dirty="0"/>
              <a:t> to </a:t>
            </a:r>
            <a:r>
              <a:rPr lang="en-US" altLang="zh-CN" i="1" dirty="0"/>
              <a:t>predict</a:t>
            </a:r>
            <a:r>
              <a:rPr lang="en-US" altLang="zh-CN" dirty="0"/>
              <a:t> the sample values of each </a:t>
            </a:r>
            <a:r>
              <a:rPr lang="en-US" altLang="zh-CN" i="1" dirty="0"/>
              <a:t>block</a:t>
            </a:r>
            <a:r>
              <a:rPr lang="en-US" altLang="zh-CN" dirty="0" smtClean="0"/>
              <a:t>. </a:t>
            </a:r>
            <a:r>
              <a:rPr lang="en-US" altLang="zh-CN" sz="1400" dirty="0" smtClean="0"/>
              <a:t>(unchanged)</a:t>
            </a:r>
            <a:endParaRPr lang="en-US" altLang="zh-CN" dirty="0" smtClean="0"/>
          </a:p>
          <a:p>
            <a:endParaRPr lang="en-US" altLang="zh-CN" dirty="0"/>
          </a:p>
          <a:p>
            <a:r>
              <a:rPr lang="en-GB" altLang="zh-CN" b="1" dirty="0"/>
              <a:t>I slice</a:t>
            </a:r>
            <a:r>
              <a:rPr lang="en-GB" altLang="zh-CN" dirty="0"/>
              <a:t>: A </a:t>
            </a:r>
            <a:r>
              <a:rPr lang="en-GB" altLang="zh-CN" i="1" dirty="0"/>
              <a:t>slice </a:t>
            </a:r>
            <a:r>
              <a:rPr lang="en-GB" altLang="zh-CN" dirty="0"/>
              <a:t>that is decoded using </a:t>
            </a:r>
            <a:r>
              <a:rPr lang="en-GB" altLang="zh-CN" i="1" dirty="0"/>
              <a:t>intra prediction</a:t>
            </a:r>
            <a:r>
              <a:rPr lang="en-GB" altLang="zh-CN" dirty="0"/>
              <a:t> only</a:t>
            </a:r>
            <a:r>
              <a:rPr lang="en-GB" altLang="zh-CN" dirty="0" smtClean="0"/>
              <a:t>. </a:t>
            </a:r>
            <a:r>
              <a:rPr lang="en-US" altLang="zh-CN" sz="1400" dirty="0" smtClean="0"/>
              <a:t>(unchanged)</a:t>
            </a:r>
            <a:endParaRPr lang="en-GB" altLang="zh-CN" dirty="0" smtClean="0"/>
          </a:p>
          <a:p>
            <a:endParaRPr lang="en-GB" altLang="zh-CN" dirty="0"/>
          </a:p>
          <a:p>
            <a:r>
              <a:rPr lang="en-US" altLang="zh-CN" b="1" dirty="0"/>
              <a:t>P slice</a:t>
            </a:r>
            <a:r>
              <a:rPr lang="en-US" altLang="zh-CN" dirty="0"/>
              <a:t>: A </a:t>
            </a:r>
            <a:r>
              <a:rPr lang="en-US" altLang="zh-CN" i="1" dirty="0"/>
              <a:t>slice</a:t>
            </a:r>
            <a:r>
              <a:rPr lang="en-US" altLang="zh-CN" dirty="0"/>
              <a:t> that may be decoded using </a:t>
            </a:r>
            <a:r>
              <a:rPr lang="en-US" altLang="zh-CN" i="1" dirty="0"/>
              <a:t>intra</a:t>
            </a:r>
            <a:r>
              <a:rPr lang="en-US" altLang="zh-CN" dirty="0"/>
              <a:t> </a:t>
            </a:r>
            <a:r>
              <a:rPr lang="en-US" altLang="zh-CN" i="1" dirty="0"/>
              <a:t>prediction</a:t>
            </a:r>
            <a:r>
              <a:rPr lang="en-US" altLang="zh-CN" dirty="0"/>
              <a:t> or </a:t>
            </a:r>
            <a:r>
              <a:rPr lang="en-US" altLang="zh-CN" i="1" dirty="0"/>
              <a:t>inter prediction</a:t>
            </a:r>
            <a:r>
              <a:rPr lang="en-US" altLang="zh-CN" dirty="0"/>
              <a:t> using at most one </a:t>
            </a:r>
            <a:r>
              <a:rPr lang="en-US" altLang="zh-CN" i="1" dirty="0"/>
              <a:t>motion vector</a:t>
            </a:r>
            <a:r>
              <a:rPr lang="en-US" altLang="zh-CN" dirty="0"/>
              <a:t> and </a:t>
            </a:r>
            <a:r>
              <a:rPr lang="en-US" altLang="zh-CN" i="1" dirty="0"/>
              <a:t>reference index</a:t>
            </a:r>
            <a:r>
              <a:rPr lang="en-US" altLang="zh-CN" dirty="0"/>
              <a:t> to </a:t>
            </a:r>
            <a:r>
              <a:rPr lang="en-US" altLang="zh-CN" i="1" dirty="0"/>
              <a:t>predict</a:t>
            </a:r>
            <a:r>
              <a:rPr lang="en-US" altLang="zh-CN" dirty="0"/>
              <a:t> the sample values of each </a:t>
            </a:r>
            <a:r>
              <a:rPr lang="en-US" altLang="zh-CN" i="1" dirty="0"/>
              <a:t>block</a:t>
            </a:r>
            <a:r>
              <a:rPr lang="en-US" altLang="zh-CN" dirty="0" smtClean="0"/>
              <a:t>. </a:t>
            </a:r>
            <a:r>
              <a:rPr lang="en-US" altLang="zh-CN" sz="1400" dirty="0" smtClean="0"/>
              <a:t>(unchanged)</a:t>
            </a:r>
          </a:p>
          <a:p>
            <a:endParaRPr lang="en-US" altLang="zh-CN" sz="1400" dirty="0"/>
          </a:p>
        </p:txBody>
      </p:sp>
      <p:sp>
        <p:nvSpPr>
          <p:cNvPr id="6" name="Text Box 4"/>
          <p:cNvSpPr txBox="1">
            <a:spLocks noChangeArrowheads="1"/>
          </p:cNvSpPr>
          <p:nvPr/>
        </p:nvSpPr>
        <p:spPr bwMode="auto">
          <a:xfrm>
            <a:off x="3861967" y="357166"/>
            <a:ext cx="995785" cy="584775"/>
          </a:xfrm>
          <a:prstGeom prst="rect">
            <a:avLst/>
          </a:prstGeom>
          <a:noFill/>
          <a:ln w="9525">
            <a:noFill/>
            <a:miter lim="800000"/>
            <a:headEnd/>
            <a:tailEnd/>
          </a:ln>
          <a:effectLst/>
        </p:spPr>
        <p:txBody>
          <a:bodyPr wrap="none">
            <a:spAutoFit/>
          </a:bodyPr>
          <a:lstStyle/>
          <a:p>
            <a:r>
              <a:rPr lang="en-US" sz="3200" b="1" dirty="0" smtClean="0"/>
              <a:t>Text</a:t>
            </a:r>
            <a:endParaRPr lang="en-SG" altLang="ja-JP" sz="3200" b="1" dirty="0">
              <a:ea typeface="MS PGothic"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69B441-CC68-4591-A304-22542E91A399}" type="slidenum">
              <a:rPr lang="en-SG" altLang="zh-CN" smtClean="0"/>
              <a:pPr/>
              <a:t>4</a:t>
            </a:fld>
            <a:endParaRPr lang="en-SG" altLang="zh-CN"/>
          </a:p>
        </p:txBody>
      </p:sp>
      <p:sp>
        <p:nvSpPr>
          <p:cNvPr id="6" name="Rectangle 5"/>
          <p:cNvSpPr/>
          <p:nvPr/>
        </p:nvSpPr>
        <p:spPr>
          <a:xfrm>
            <a:off x="500034" y="428604"/>
            <a:ext cx="8286808" cy="5786199"/>
          </a:xfrm>
          <a:prstGeom prst="rect">
            <a:avLst/>
          </a:prstGeom>
        </p:spPr>
        <p:txBody>
          <a:bodyPr wrap="square">
            <a:spAutoFit/>
          </a:bodyPr>
          <a:lstStyle/>
          <a:p>
            <a:pPr algn="ctr" hangingPunct="0"/>
            <a:r>
              <a:rPr lang="en-US" altLang="zh-CN" sz="2800" b="1" dirty="0" smtClean="0"/>
              <a:t>Summary and Discussion</a:t>
            </a:r>
            <a:endParaRPr lang="en-US" altLang="zh-CN" sz="2800" b="1" dirty="0"/>
          </a:p>
          <a:p>
            <a:pPr hangingPunct="0"/>
            <a:endParaRPr lang="en-US" altLang="zh-CN" dirty="0" smtClean="0"/>
          </a:p>
          <a:p>
            <a:pPr hangingPunct="0"/>
            <a:r>
              <a:rPr lang="en-US" altLang="zh-CN" dirty="0" smtClean="0"/>
              <a:t>The </a:t>
            </a:r>
            <a:r>
              <a:rPr lang="en-US" altLang="zh-CN" dirty="0"/>
              <a:t>definitions of “</a:t>
            </a:r>
            <a:r>
              <a:rPr lang="en-US" altLang="zh-CN" i="1" dirty="0"/>
              <a:t>inter prediction</a:t>
            </a:r>
            <a:r>
              <a:rPr lang="en-US" altLang="zh-CN" dirty="0"/>
              <a:t>” and “</a:t>
            </a:r>
            <a:r>
              <a:rPr lang="en-US" altLang="zh-CN" i="1" dirty="0"/>
              <a:t>intra prediction</a:t>
            </a:r>
            <a:r>
              <a:rPr lang="en-US" altLang="zh-CN" dirty="0"/>
              <a:t>” are changed to cover also prediction of data elements, in addition to sample values (see the definition of </a:t>
            </a:r>
            <a:r>
              <a:rPr lang="en-US" altLang="zh-CN" i="1" dirty="0"/>
              <a:t>prediction process</a:t>
            </a:r>
            <a:r>
              <a:rPr lang="en-US" altLang="zh-CN" dirty="0"/>
              <a:t> and </a:t>
            </a:r>
            <a:r>
              <a:rPr lang="en-US" altLang="zh-CN" i="1" dirty="0"/>
              <a:t>predictor</a:t>
            </a:r>
            <a:r>
              <a:rPr lang="en-US" altLang="zh-CN" dirty="0"/>
              <a:t>). </a:t>
            </a:r>
            <a:r>
              <a:rPr lang="en-US" altLang="zh-CN" dirty="0" smtClean="0"/>
              <a:t>Thus this is equivalent to the “refer to” we wanted (to cover prediction of both sample values and data elements).</a:t>
            </a:r>
          </a:p>
          <a:p>
            <a:pPr hangingPunct="0"/>
            <a:endParaRPr lang="en-US" altLang="zh-CN" dirty="0"/>
          </a:p>
          <a:p>
            <a:pPr hangingPunct="0"/>
            <a:r>
              <a:rPr lang="en-US" altLang="zh-CN" dirty="0" smtClean="0"/>
              <a:t>Actually</a:t>
            </a:r>
            <a:r>
              <a:rPr lang="en-US" altLang="zh-CN" dirty="0"/>
              <a:t>, this changes also improves the definitions of “</a:t>
            </a:r>
            <a:r>
              <a:rPr lang="en-US" altLang="zh-CN" i="1" dirty="0"/>
              <a:t>I slice</a:t>
            </a:r>
            <a:r>
              <a:rPr lang="en-US" altLang="zh-CN" dirty="0"/>
              <a:t>”, “</a:t>
            </a:r>
            <a:r>
              <a:rPr lang="en-US" altLang="zh-CN" i="1" dirty="0"/>
              <a:t>P slice</a:t>
            </a:r>
            <a:r>
              <a:rPr lang="en-US" altLang="zh-CN" dirty="0"/>
              <a:t>”, and “</a:t>
            </a:r>
            <a:r>
              <a:rPr lang="en-US" altLang="zh-CN" i="1" dirty="0"/>
              <a:t>B slice</a:t>
            </a:r>
            <a:r>
              <a:rPr lang="en-US" altLang="zh-CN" dirty="0"/>
              <a:t>” </a:t>
            </a:r>
            <a:r>
              <a:rPr lang="en-US" altLang="zh-CN" dirty="0" smtClean="0"/>
              <a:t>(to </a:t>
            </a:r>
            <a:r>
              <a:rPr lang="en-US" altLang="zh-CN" dirty="0"/>
              <a:t>be more </a:t>
            </a:r>
            <a:r>
              <a:rPr lang="en-US" altLang="zh-CN" dirty="0" smtClean="0"/>
              <a:t>generic). </a:t>
            </a:r>
          </a:p>
          <a:p>
            <a:pPr hangingPunct="0"/>
            <a:endParaRPr lang="en-US" altLang="zh-CN" dirty="0"/>
          </a:p>
          <a:p>
            <a:pPr hangingPunct="0"/>
            <a:r>
              <a:rPr lang="en-US" altLang="zh-CN" dirty="0" smtClean="0"/>
              <a:t>If </a:t>
            </a:r>
            <a:r>
              <a:rPr lang="en-US" altLang="zh-CN" dirty="0"/>
              <a:t>we keep the definitions of “</a:t>
            </a:r>
            <a:r>
              <a:rPr lang="en-US" altLang="zh-CN" i="1" dirty="0"/>
              <a:t>inter prediction</a:t>
            </a:r>
            <a:r>
              <a:rPr lang="en-US" altLang="zh-CN" dirty="0"/>
              <a:t>” and “</a:t>
            </a:r>
            <a:r>
              <a:rPr lang="en-US" altLang="zh-CN" i="1" dirty="0"/>
              <a:t>intra prediction</a:t>
            </a:r>
            <a:r>
              <a:rPr lang="en-US" altLang="zh-CN" dirty="0"/>
              <a:t>” unchanged but define the term “refer to” to cover sample values and data elements, then we may also additionally need to change the definitions of “</a:t>
            </a:r>
            <a:r>
              <a:rPr lang="en-US" altLang="zh-CN" i="1" dirty="0"/>
              <a:t>I slice</a:t>
            </a:r>
            <a:r>
              <a:rPr lang="en-US" altLang="zh-CN" dirty="0"/>
              <a:t>”, “</a:t>
            </a:r>
            <a:r>
              <a:rPr lang="en-US" altLang="zh-CN" i="1" dirty="0"/>
              <a:t>P slice</a:t>
            </a:r>
            <a:r>
              <a:rPr lang="en-US" altLang="zh-CN" dirty="0"/>
              <a:t>”, and “</a:t>
            </a:r>
            <a:r>
              <a:rPr lang="en-US" altLang="zh-CN" i="1" dirty="0"/>
              <a:t>B slice</a:t>
            </a:r>
            <a:r>
              <a:rPr lang="en-US" altLang="zh-CN" dirty="0"/>
              <a:t>”. </a:t>
            </a:r>
            <a:endParaRPr lang="en-US" altLang="zh-CN" dirty="0" smtClean="0"/>
          </a:p>
          <a:p>
            <a:pPr hangingPunct="0"/>
            <a:endParaRPr lang="en-US" altLang="zh-CN" dirty="0"/>
          </a:p>
          <a:p>
            <a:pPr hangingPunct="0"/>
            <a:r>
              <a:rPr lang="en-US" altLang="zh-CN" dirty="0" smtClean="0"/>
              <a:t>If it is acceptable to use the </a:t>
            </a:r>
            <a:r>
              <a:rPr lang="en-US" altLang="zh-CN" dirty="0"/>
              <a:t>current definition of “</a:t>
            </a:r>
            <a:r>
              <a:rPr lang="en-US" altLang="zh-CN" i="1" dirty="0"/>
              <a:t>inter prediction</a:t>
            </a:r>
            <a:r>
              <a:rPr lang="en-US" altLang="zh-CN" dirty="0"/>
              <a:t>” and “</a:t>
            </a:r>
            <a:r>
              <a:rPr lang="en-US" altLang="zh-CN" i="1" dirty="0"/>
              <a:t>intra prediction</a:t>
            </a:r>
            <a:r>
              <a:rPr lang="en-US" altLang="zh-CN" dirty="0"/>
              <a:t>” </a:t>
            </a:r>
            <a:r>
              <a:rPr lang="en-US" altLang="zh-CN" dirty="0" smtClean="0"/>
              <a:t>for </a:t>
            </a:r>
            <a:r>
              <a:rPr lang="en-US" altLang="zh-CN" dirty="0"/>
              <a:t>the definitions of “</a:t>
            </a:r>
            <a:r>
              <a:rPr lang="en-US" altLang="zh-CN" i="1" dirty="0"/>
              <a:t>I slice</a:t>
            </a:r>
            <a:r>
              <a:rPr lang="en-US" altLang="zh-CN" dirty="0"/>
              <a:t>”, “</a:t>
            </a:r>
            <a:r>
              <a:rPr lang="en-US" altLang="zh-CN" i="1" dirty="0"/>
              <a:t>P slice</a:t>
            </a:r>
            <a:r>
              <a:rPr lang="en-US" altLang="zh-CN" dirty="0"/>
              <a:t>”, and “</a:t>
            </a:r>
            <a:r>
              <a:rPr lang="en-US" altLang="zh-CN" i="1" dirty="0"/>
              <a:t>B slice</a:t>
            </a:r>
            <a:r>
              <a:rPr lang="en-US" altLang="zh-CN" dirty="0" smtClean="0"/>
              <a:t>”, </a:t>
            </a:r>
            <a:r>
              <a:rPr lang="en-US" altLang="zh-CN" dirty="0"/>
              <a:t>then using “</a:t>
            </a:r>
            <a:r>
              <a:rPr lang="en-US" altLang="zh-CN" i="1" dirty="0"/>
              <a:t>inter prediction</a:t>
            </a:r>
            <a:r>
              <a:rPr lang="en-US" altLang="zh-CN" dirty="0"/>
              <a:t>” (i.e., not “refer to”) </a:t>
            </a:r>
            <a:r>
              <a:rPr lang="en-US" altLang="zh-CN" dirty="0" smtClean="0"/>
              <a:t>is obviously </a:t>
            </a:r>
            <a:r>
              <a:rPr lang="en-US" altLang="zh-CN" dirty="0"/>
              <a:t>also acceptable for the definition of “</a:t>
            </a:r>
            <a:r>
              <a:rPr lang="en-US" altLang="zh-CN" i="1" dirty="0"/>
              <a:t>CRA picture</a:t>
            </a:r>
            <a:r>
              <a:rPr lang="en-US" altLang="zh-CN" dirty="0"/>
              <a:t>”.</a:t>
            </a:r>
            <a:endParaRPr lang="zh-CN" altLang="zh-CN" dirty="0"/>
          </a:p>
          <a:p>
            <a:pPr hangingPunct="0"/>
            <a:endParaRPr lang="zh-CN" altLang="zh-C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Template>
  <TotalTime>3483</TotalTime>
  <Words>729</Words>
  <Application>Microsoft Office PowerPoint</Application>
  <PresentationFormat>On-screen Show (4:3)</PresentationFormat>
  <Paragraphs>113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default</vt:lpstr>
      <vt:lpstr>Slide 1</vt:lpstr>
      <vt:lpstr>Slide 2</vt:lpstr>
      <vt:lpstr>Slide 3</vt:lpstr>
      <vt:lpstr>Slide 4</vt:lpstr>
    </vt:vector>
  </TitlesOfParts>
  <Company>M-Sphere Consulting Pte.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tktan</dc:creator>
  <cp:lastModifiedBy>Ye-Kui Wang</cp:lastModifiedBy>
  <cp:revision>37</cp:revision>
  <dcterms:created xsi:type="dcterms:W3CDTF">2011-06-23T13:39:56Z</dcterms:created>
  <dcterms:modified xsi:type="dcterms:W3CDTF">2011-07-20T12:30:02Z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1311158089</vt:lpwstr>
  </property>
</Properties>
</file>