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7" d="100"/>
          <a:sy n="47" d="100"/>
        </p:scale>
        <p:origin x="-116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C7B830-FA5F-C147-AA3F-582A037FF7D3}"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3640562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C7B830-FA5F-C147-AA3F-582A037FF7D3}"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820871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C7B830-FA5F-C147-AA3F-582A037FF7D3}"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1652408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C7B830-FA5F-C147-AA3F-582A037FF7D3}"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334638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C7B830-FA5F-C147-AA3F-582A037FF7D3}" type="datetimeFigureOut">
              <a:rPr lang="en-US" smtClean="0"/>
              <a:t>7.21.2011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854983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C7B830-FA5F-C147-AA3F-582A037FF7D3}"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3134916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C7B830-FA5F-C147-AA3F-582A037FF7D3}" type="datetimeFigureOut">
              <a:rPr lang="en-US" smtClean="0"/>
              <a:t>7.21.2011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482294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C7B830-FA5F-C147-AA3F-582A037FF7D3}" type="datetimeFigureOut">
              <a:rPr lang="en-US" smtClean="0"/>
              <a:t>7.21.2011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2537705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C7B830-FA5F-C147-AA3F-582A037FF7D3}" type="datetimeFigureOut">
              <a:rPr lang="en-US" smtClean="0"/>
              <a:t>7.21.2011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2093173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7B830-FA5F-C147-AA3F-582A037FF7D3}"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125023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7B830-FA5F-C147-AA3F-582A037FF7D3}" type="datetimeFigureOut">
              <a:rPr lang="en-US" smtClean="0"/>
              <a:t>7.21.2011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8EC5A-1C13-7B4B-8D8E-D1BBCD9F0298}" type="slidenum">
              <a:rPr lang="en-US" smtClean="0"/>
              <a:t>‹#›</a:t>
            </a:fld>
            <a:endParaRPr lang="en-US"/>
          </a:p>
        </p:txBody>
      </p:sp>
    </p:spTree>
    <p:extLst>
      <p:ext uri="{BB962C8B-B14F-4D97-AF65-F5344CB8AC3E}">
        <p14:creationId xmlns:p14="http://schemas.microsoft.com/office/powerpoint/2010/main" val="20550871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7B830-FA5F-C147-AA3F-582A037FF7D3}" type="datetimeFigureOut">
              <a:rPr lang="en-US" smtClean="0"/>
              <a:t>7.21.2011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8EC5A-1C13-7B4B-8D8E-D1BBCD9F0298}" type="slidenum">
              <a:rPr lang="en-US" smtClean="0"/>
              <a:t>‹#›</a:t>
            </a:fld>
            <a:endParaRPr lang="en-US"/>
          </a:p>
        </p:txBody>
      </p:sp>
    </p:spTree>
    <p:extLst>
      <p:ext uri="{BB962C8B-B14F-4D97-AF65-F5344CB8AC3E}">
        <p14:creationId xmlns:p14="http://schemas.microsoft.com/office/powerpoint/2010/main" val="2942270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High level syntax for loop filter parameters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37750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both SW and draft, loop filter parameters are created and remain constant picture, and can (and in the current SW typically will) change per picture</a:t>
            </a:r>
          </a:p>
          <a:p>
            <a:r>
              <a:rPr lang="en-US" dirty="0" smtClean="0"/>
              <a:t> However, a lot of stuff is “per picture” although it ought to be per slice, or per tile, or per something else, because of history, loop filter work is mostly independent from high level syntax work, and often performed by other people</a:t>
            </a:r>
          </a:p>
          <a:p>
            <a:r>
              <a:rPr lang="en-US" dirty="0" smtClean="0"/>
              <a:t>There are arguments in favor and against loop filters on sub-picture granularity.</a:t>
            </a:r>
          </a:p>
          <a:p>
            <a:r>
              <a:rPr lang="en-US" dirty="0" smtClean="0"/>
              <a:t>No written contributions either way.</a:t>
            </a:r>
          </a:p>
          <a:p>
            <a:r>
              <a:rPr lang="en-US" dirty="0" smtClean="0"/>
              <a:t>Parameter sets are designed to capture long-term constant properties, and not rapidly changing information.</a:t>
            </a:r>
          </a:p>
        </p:txBody>
      </p:sp>
    </p:spTree>
    <p:extLst>
      <p:ext uri="{BB962C8B-B14F-4D97-AF65-F5344CB8AC3E}">
        <p14:creationId xmlns:p14="http://schemas.microsoft.com/office/powerpoint/2010/main" val="90660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PPS</a:t>
            </a:r>
            <a:endParaRPr lang="en-US" dirty="0"/>
          </a:p>
        </p:txBody>
      </p:sp>
      <p:sp>
        <p:nvSpPr>
          <p:cNvPr id="3" name="Content Placeholder 2"/>
          <p:cNvSpPr>
            <a:spLocks noGrp="1"/>
          </p:cNvSpPr>
          <p:nvPr>
            <p:ph idx="1"/>
          </p:nvPr>
        </p:nvSpPr>
        <p:spPr/>
        <p:txBody>
          <a:bodyPr/>
          <a:lstStyle/>
          <a:p>
            <a:r>
              <a:rPr lang="en-US" dirty="0" smtClean="0"/>
              <a:t>Loop filter in PPS only</a:t>
            </a:r>
          </a:p>
          <a:p>
            <a:pPr lvl="1"/>
            <a:r>
              <a:rPr lang="en-US" dirty="0" smtClean="0"/>
              <a:t>Need to send PPSs every time loop filter </a:t>
            </a:r>
            <a:r>
              <a:rPr lang="en-US" dirty="0" err="1" smtClean="0"/>
              <a:t>params</a:t>
            </a:r>
            <a:r>
              <a:rPr lang="en-US" dirty="0" smtClean="0"/>
              <a:t> are updated</a:t>
            </a:r>
          </a:p>
          <a:p>
            <a:pPr marL="914400" lvl="2" indent="0">
              <a:buNone/>
            </a:pPr>
            <a:r>
              <a:rPr lang="en-US" dirty="0" smtClean="0">
                <a:solidFill>
                  <a:srgbClr val="008000"/>
                </a:solidFill>
              </a:rPr>
              <a:t>+ No major changes to draft or software</a:t>
            </a:r>
          </a:p>
          <a:p>
            <a:pPr marL="914400" lvl="2" indent="0">
              <a:buNone/>
            </a:pPr>
            <a:r>
              <a:rPr lang="en-US" dirty="0" smtClean="0">
                <a:solidFill>
                  <a:srgbClr val="FF0000"/>
                </a:solidFill>
              </a:rPr>
              <a:t>- Some irrelevant data being sent</a:t>
            </a:r>
          </a:p>
          <a:p>
            <a:pPr marL="914400" lvl="2" indent="0">
              <a:buNone/>
            </a:pPr>
            <a:r>
              <a:rPr lang="en-US" dirty="0" smtClean="0">
                <a:solidFill>
                  <a:srgbClr val="FF0000"/>
                </a:solidFill>
              </a:rPr>
              <a:t>- Problems for systems sending PPS out of band and certain architectures</a:t>
            </a:r>
          </a:p>
          <a:p>
            <a:pPr lvl="2">
              <a:buFontTx/>
              <a:buChar char="-"/>
            </a:pPr>
            <a:r>
              <a:rPr lang="en-US" dirty="0" smtClean="0">
                <a:solidFill>
                  <a:srgbClr val="FF0000"/>
                </a:solidFill>
              </a:rPr>
              <a:t>Asynchronous nature of parameter sets violated</a:t>
            </a:r>
          </a:p>
          <a:p>
            <a:pPr lvl="2">
              <a:buFontTx/>
              <a:buChar char="-"/>
            </a:pPr>
            <a:r>
              <a:rPr lang="en-US" dirty="0" smtClean="0">
                <a:solidFill>
                  <a:srgbClr val="FF0000"/>
                </a:solidFill>
              </a:rPr>
              <a:t>Loop filter per picture only</a:t>
            </a:r>
          </a:p>
          <a:p>
            <a:pPr lvl="2"/>
            <a:endParaRPr lang="en-US" dirty="0" smtClean="0"/>
          </a:p>
          <a:p>
            <a:pPr lvl="2"/>
            <a:endParaRPr lang="en-US" dirty="0"/>
          </a:p>
        </p:txBody>
      </p:sp>
    </p:spTree>
    <p:extLst>
      <p:ext uri="{BB962C8B-B14F-4D97-AF65-F5344CB8AC3E}">
        <p14:creationId xmlns:p14="http://schemas.microsoft.com/office/powerpoint/2010/main" val="3786660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a:t>
            </a:r>
            <a:r>
              <a:rPr lang="en-US" i="1" dirty="0" smtClean="0"/>
              <a:t>New</a:t>
            </a:r>
            <a:r>
              <a:rPr lang="en-US" dirty="0" smtClean="0"/>
              <a:t> APS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New APS as synchronous PPS, akin a persistent picture header</a:t>
            </a:r>
          </a:p>
          <a:p>
            <a:pPr lvl="1"/>
            <a:r>
              <a:rPr lang="en-US" dirty="0" smtClean="0"/>
              <a:t>Only one activation per picture, activated in first slice (like PPS)</a:t>
            </a:r>
          </a:p>
          <a:p>
            <a:pPr lvl="1"/>
            <a:r>
              <a:rPr lang="en-US" dirty="0" smtClean="0"/>
              <a:t>May stay constant between pictures (like PPS) or may change between pictures (like picture headers)</a:t>
            </a:r>
          </a:p>
          <a:p>
            <a:pPr lvl="1"/>
            <a:r>
              <a:rPr lang="en-US" dirty="0" smtClean="0"/>
              <a:t>Contains ONLY information that is expected to change frequently between pictures.</a:t>
            </a:r>
          </a:p>
          <a:p>
            <a:pPr marL="914400" lvl="2" indent="0">
              <a:buNone/>
            </a:pPr>
            <a:r>
              <a:rPr lang="en-US" dirty="0" smtClean="0">
                <a:solidFill>
                  <a:srgbClr val="008000"/>
                </a:solidFill>
              </a:rPr>
              <a:t>+ Only moderate changes to software, drafting work mostly done</a:t>
            </a:r>
          </a:p>
          <a:p>
            <a:pPr marL="914400" lvl="2" indent="0">
              <a:buNone/>
            </a:pPr>
            <a:r>
              <a:rPr lang="en-US" dirty="0" smtClean="0">
                <a:solidFill>
                  <a:srgbClr val="008000"/>
                </a:solidFill>
              </a:rPr>
              <a:t>+ PPS can be sent out of band, whereas new APS can be sent in-band—most architectural problems solved</a:t>
            </a:r>
          </a:p>
          <a:p>
            <a:pPr marL="914400" lvl="2" indent="0">
              <a:buNone/>
            </a:pPr>
            <a:r>
              <a:rPr lang="en-US" dirty="0" smtClean="0">
                <a:solidFill>
                  <a:srgbClr val="FF0000"/>
                </a:solidFill>
              </a:rPr>
              <a:t>- Loop filter per picture only</a:t>
            </a:r>
          </a:p>
          <a:p>
            <a:pPr>
              <a:buFontTx/>
              <a:buChar char="-"/>
            </a:pPr>
            <a:endParaRPr lang="en-US" dirty="0"/>
          </a:p>
        </p:txBody>
      </p:sp>
    </p:spTree>
    <p:extLst>
      <p:ext uri="{BB962C8B-B14F-4D97-AF65-F5344CB8AC3E}">
        <p14:creationId xmlns:p14="http://schemas.microsoft.com/office/powerpoint/2010/main" val="2721858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Old APS</a:t>
            </a:r>
            <a:endParaRPr lang="en-US" dirty="0"/>
          </a:p>
        </p:txBody>
      </p:sp>
      <p:sp>
        <p:nvSpPr>
          <p:cNvPr id="3" name="Content Placeholder 2"/>
          <p:cNvSpPr>
            <a:spLocks noGrp="1"/>
          </p:cNvSpPr>
          <p:nvPr>
            <p:ph idx="1"/>
          </p:nvPr>
        </p:nvSpPr>
        <p:spPr/>
        <p:txBody>
          <a:bodyPr>
            <a:normAutofit fontScale="92500"/>
          </a:bodyPr>
          <a:lstStyle/>
          <a:p>
            <a:r>
              <a:rPr lang="en-US" dirty="0" smtClean="0"/>
              <a:t>APS as a slice parameter set</a:t>
            </a:r>
          </a:p>
          <a:p>
            <a:pPr lvl="1"/>
            <a:r>
              <a:rPr lang="en-US" dirty="0" smtClean="0"/>
              <a:t>Allows activation of different APS in different slices of one given picture</a:t>
            </a:r>
          </a:p>
          <a:p>
            <a:pPr marL="457200" lvl="1" indent="0">
              <a:buNone/>
            </a:pPr>
            <a:r>
              <a:rPr lang="en-US" dirty="0" smtClean="0">
                <a:solidFill>
                  <a:srgbClr val="008000"/>
                </a:solidFill>
              </a:rPr>
              <a:t>+ Would allow changing loop filter parameters on a per slice level—flexibility, future proof</a:t>
            </a:r>
          </a:p>
          <a:p>
            <a:pPr lvl="1"/>
            <a:r>
              <a:rPr lang="en-US" dirty="0" smtClean="0">
                <a:solidFill>
                  <a:srgbClr val="FF0000"/>
                </a:solidFill>
              </a:rPr>
              <a:t>Inadequate (for loop filter data) if long-term decision is to keep loop filters parameters per picture</a:t>
            </a:r>
          </a:p>
          <a:p>
            <a:pPr lvl="1"/>
            <a:r>
              <a:rPr lang="en-US" dirty="0" smtClean="0"/>
              <a:t>Until such time the former is agreed, we could create a Band-Aid by saying that loop filter data needs to be the same in all </a:t>
            </a:r>
            <a:r>
              <a:rPr lang="en-US" dirty="0" err="1" smtClean="0"/>
              <a:t>oldAPs</a:t>
            </a:r>
            <a:r>
              <a:rPr lang="en-US" dirty="0" smtClean="0"/>
              <a:t> activated in a given picture.</a:t>
            </a:r>
          </a:p>
          <a:p>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972738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Efficiency</a:t>
            </a:r>
            <a:endParaRPr lang="en-US" dirty="0"/>
          </a:p>
        </p:txBody>
      </p:sp>
      <p:sp>
        <p:nvSpPr>
          <p:cNvPr id="3" name="Content Placeholder 2"/>
          <p:cNvSpPr>
            <a:spLocks noGrp="1"/>
          </p:cNvSpPr>
          <p:nvPr>
            <p:ph idx="1"/>
          </p:nvPr>
        </p:nvSpPr>
        <p:spPr/>
        <p:txBody>
          <a:bodyPr/>
          <a:lstStyle/>
          <a:p>
            <a:r>
              <a:rPr lang="en-US" dirty="0" smtClean="0"/>
              <a:t>Option 1 needs more bits for the (redundant) transmission of PPS data other than frequently changing loop filters</a:t>
            </a:r>
          </a:p>
          <a:p>
            <a:r>
              <a:rPr lang="en-US" dirty="0" smtClean="0"/>
              <a:t>Option 2 and 3, when designed correctly, should have the same overhead.</a:t>
            </a:r>
            <a:endParaRPr lang="en-US" dirty="0"/>
          </a:p>
        </p:txBody>
      </p:sp>
    </p:spTree>
    <p:extLst>
      <p:ext uri="{BB962C8B-B14F-4D97-AF65-F5344CB8AC3E}">
        <p14:creationId xmlns:p14="http://schemas.microsoft.com/office/powerpoint/2010/main" val="2863681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p:txBody>
          <a:bodyPr/>
          <a:lstStyle/>
          <a:p>
            <a:r>
              <a:rPr lang="en-US" dirty="0" smtClean="0"/>
              <a:t>If there is consensus in the group that loop filtering MAY move towards sub-picture granularity, go for option 3</a:t>
            </a:r>
          </a:p>
          <a:p>
            <a:r>
              <a:rPr lang="en-US" dirty="0" smtClean="0"/>
              <a:t>If there is consensus that loop filtering stays in picture granularity, go for option 2</a:t>
            </a:r>
          </a:p>
          <a:p>
            <a:r>
              <a:rPr lang="en-US" dirty="0" smtClean="0"/>
              <a:t>Option 1 not recommended.</a:t>
            </a:r>
            <a:endParaRPr lang="en-US" dirty="0"/>
          </a:p>
        </p:txBody>
      </p:sp>
    </p:spTree>
    <p:extLst>
      <p:ext uri="{BB962C8B-B14F-4D97-AF65-F5344CB8AC3E}">
        <p14:creationId xmlns:p14="http://schemas.microsoft.com/office/powerpoint/2010/main" val="1608329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462</Words>
  <Application>Microsoft Macintosh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High level syntax for loop filter parameters</vt:lpstr>
      <vt:lpstr>Situation</vt:lpstr>
      <vt:lpstr>Option 1: PPS</vt:lpstr>
      <vt:lpstr>Option 2: New APS</vt:lpstr>
      <vt:lpstr>Option 3: Old APS</vt:lpstr>
      <vt:lpstr>Coding Efficiency</vt:lpstr>
      <vt:lpstr>Recommendation</vt:lpstr>
    </vt:vector>
  </TitlesOfParts>
  <Manager/>
  <Company>Vidyo, 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level syntax for loop filter parameters</dc:title>
  <dc:subject/>
  <dc:creator>Stephan Wenger</dc:creator>
  <cp:keywords/>
  <dc:description/>
  <cp:lastModifiedBy>Stephan Wenger</cp:lastModifiedBy>
  <cp:revision>4</cp:revision>
  <dcterms:created xsi:type="dcterms:W3CDTF">2011-07-18T10:23:58Z</dcterms:created>
  <dcterms:modified xsi:type="dcterms:W3CDTF">2011-07-21T16:20:56Z</dcterms:modified>
  <cp:category/>
</cp:coreProperties>
</file>