
<file path=[Content_Types].xml><?xml version="1.0" encoding="utf-8"?>
<Types xmlns="http://schemas.openxmlformats.org/package/2006/content-types">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2"/>
  </p:notesMasterIdLst>
  <p:handoutMasterIdLst>
    <p:handoutMasterId r:id="rId13"/>
  </p:handoutMasterIdLst>
  <p:sldIdLst>
    <p:sldId id="257" r:id="rId2"/>
    <p:sldId id="258" r:id="rId3"/>
    <p:sldId id="267" r:id="rId4"/>
    <p:sldId id="269" r:id="rId5"/>
    <p:sldId id="276" r:id="rId6"/>
    <p:sldId id="259" r:id="rId7"/>
    <p:sldId id="278" r:id="rId8"/>
    <p:sldId id="272" r:id="rId9"/>
    <p:sldId id="274" r:id="rId10"/>
    <p:sldId id="270"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6292"/>
    <a:srgbClr val="666666"/>
    <a:srgbClr val="439539"/>
    <a:srgbClr val="00728F"/>
    <a:srgbClr val="B5121B"/>
    <a:srgbClr val="F60000"/>
    <a:srgbClr val="F0F0F0"/>
    <a:srgbClr val="E31B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132" autoAdjust="0"/>
    <p:restoredTop sz="85882" autoAdjust="0"/>
  </p:normalViewPr>
  <p:slideViewPr>
    <p:cSldViewPr snapToGrid="0">
      <p:cViewPr>
        <p:scale>
          <a:sx n="100" d="100"/>
          <a:sy n="100" d="100"/>
        </p:scale>
        <p:origin x="-1014" y="-72"/>
      </p:cViewPr>
      <p:guideLst>
        <p:guide orient="horz" pos="2145"/>
        <p:guide orient="horz" pos="618"/>
        <p:guide orient="horz" pos="4245"/>
        <p:guide orient="horz" pos="3984"/>
        <p:guide orient="horz" pos="2587"/>
        <p:guide orient="horz" pos="991"/>
        <p:guide orient="horz" pos="3520"/>
        <p:guide orient="horz" pos="301"/>
        <p:guide pos="2880"/>
        <p:guide pos="79"/>
        <p:guide pos="5679"/>
        <p:guide pos="238"/>
        <p:guide pos="5521"/>
        <p:guide pos="2641"/>
        <p:guide pos="2793"/>
        <p:guide pos="1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3" d="100"/>
          <a:sy n="83" d="100"/>
        </p:scale>
        <p:origin x="-310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3.e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pitchFamily="34" charset="0"/>
                <a:ea typeface="ＭＳ Ｐゴシック"/>
                <a:cs typeface="Arial" pitchFamily="34"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pitchFamily="34" charset="0"/>
                <a:ea typeface="ＭＳ Ｐゴシック"/>
                <a:cs typeface="Arial" pitchFamily="34" charset="0"/>
              </a:defRPr>
            </a:lvl1pPr>
          </a:lstStyle>
          <a:p>
            <a:pPr>
              <a:defRPr/>
            </a:pPr>
            <a:fld id="{5FCE17B3-4DAE-4152-90DA-3E452529EEDE}" type="datetimeFigureOut">
              <a:rPr lang="en-US"/>
              <a:pPr>
                <a:defRPr/>
              </a:pPr>
              <a:t>7/16/2011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pitchFamily="34" charset="0"/>
                <a:ea typeface="ＭＳ Ｐゴシック"/>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a:cs typeface="Arial" pitchFamily="34" charset="0"/>
              </a:defRPr>
            </a:lvl1pPr>
          </a:lstStyle>
          <a:p>
            <a:pPr>
              <a:defRPr/>
            </a:pPr>
            <a:fld id="{CB015ACA-3C6E-4A92-967C-D667CA670004}" type="slidenum">
              <a:rPr lang="en-US"/>
              <a:pPr>
                <a:defRPr/>
              </a:pPr>
              <a:t>‹#›</a:t>
            </a:fld>
            <a:endParaRPr lang="en-US"/>
          </a:p>
        </p:txBody>
      </p:sp>
    </p:spTree>
    <p:extLst>
      <p:ext uri="{BB962C8B-B14F-4D97-AF65-F5344CB8AC3E}">
        <p14:creationId xmlns:p14="http://schemas.microsoft.com/office/powerpoint/2010/main" val="9217354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pitchFamily="34" charset="0"/>
                <a:ea typeface="ＭＳ Ｐゴシック"/>
                <a:cs typeface="ＭＳ Ｐゴシック"/>
              </a:defRPr>
            </a:lvl1pPr>
          </a:lstStyle>
          <a:p>
            <a:pPr>
              <a:defRPr/>
            </a:pPr>
            <a:endParaRPr lang="en-US"/>
          </a:p>
        </p:txBody>
      </p:sp>
      <p:sp>
        <p:nvSpPr>
          <p:cNvPr id="6147"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ea typeface="ＭＳ Ｐゴシック"/>
                <a:cs typeface="ＭＳ Ｐゴシック"/>
              </a:defRPr>
            </a:lvl1pPr>
          </a:lstStyle>
          <a:p>
            <a:pPr>
              <a:defRPr/>
            </a:pPr>
            <a:endParaRPr lang="en-US"/>
          </a:p>
        </p:txBody>
      </p:sp>
      <p:sp>
        <p:nvSpPr>
          <p:cNvPr id="112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15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pitchFamily="34" charset="0"/>
                <a:ea typeface="ＭＳ Ｐゴシック"/>
                <a:cs typeface="ＭＳ Ｐゴシック"/>
              </a:defRPr>
            </a:lvl1pPr>
          </a:lstStyle>
          <a:p>
            <a:pPr>
              <a:defRPr/>
            </a:pPr>
            <a:endParaRPr lang="en-US"/>
          </a:p>
        </p:txBody>
      </p:sp>
      <p:sp>
        <p:nvSpPr>
          <p:cNvPr id="615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pitchFamily="34" charset="0"/>
                <a:ea typeface="ＭＳ Ｐゴシック"/>
                <a:cs typeface="ＭＳ Ｐゴシック"/>
              </a:defRPr>
            </a:lvl1pPr>
          </a:lstStyle>
          <a:p>
            <a:pPr>
              <a:defRPr/>
            </a:pPr>
            <a:fld id="{3A4D04F1-9098-4A81-987F-7410C9AC05D8}" type="slidenum">
              <a:rPr lang="en-US"/>
              <a:pPr>
                <a:defRPr/>
              </a:pPr>
              <a:t>‹#›</a:t>
            </a:fld>
            <a:endParaRPr lang="en-US"/>
          </a:p>
        </p:txBody>
      </p:sp>
    </p:spTree>
    <p:extLst>
      <p:ext uri="{BB962C8B-B14F-4D97-AF65-F5344CB8AC3E}">
        <p14:creationId xmlns:p14="http://schemas.microsoft.com/office/powerpoint/2010/main" val="24178362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pitchFamily="-106" charset="-128"/>
      </a:defRPr>
    </a:lvl1pPr>
    <a:lvl2pPr marL="4572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a:defRPr>
    </a:lvl2pPr>
    <a:lvl3pPr marL="9144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a:defRPr>
    </a:lvl3pPr>
    <a:lvl4pPr marL="13716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a:defRPr>
    </a:lvl4pPr>
    <a:lvl5pPr marL="1828800" algn="l" rtl="0" eaLnBrk="0" fontAlgn="base" hangingPunct="0">
      <a:spcBef>
        <a:spcPct val="30000"/>
      </a:spcBef>
      <a:spcAft>
        <a:spcPct val="0"/>
      </a:spcAft>
      <a:defRPr sz="1200" kern="1200">
        <a:solidFill>
          <a:schemeClr val="tx1"/>
        </a:solidFill>
        <a:latin typeface="Arial" pitchFamily="-106" charset="0"/>
        <a:ea typeface="ＭＳ Ｐゴシック" pitchFamily="-106"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endParaRPr lang="en-US" smtClean="0">
              <a:latin typeface="Arial"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Motorola Title Slide_Red">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127000" y="4102100"/>
            <a:ext cx="8888413" cy="2562225"/>
          </a:xfrm>
          <a:prstGeom prst="rect">
            <a:avLst/>
          </a:prstGeom>
          <a:solidFill>
            <a:srgbClr val="B5121B"/>
          </a:solidFill>
          <a:ln w="9525">
            <a:noFill/>
            <a:miter lim="800000"/>
            <a:headEnd/>
            <a:tailEnd/>
          </a:ln>
        </p:spPr>
        <p:txBody>
          <a:bodyPr wrap="none" anchor="ctr"/>
          <a:lstStyle/>
          <a:p>
            <a:pPr eaLnBrk="0" hangingPunct="0">
              <a:defRPr/>
            </a:pPr>
            <a:endParaRPr lang="en-US">
              <a:solidFill>
                <a:srgbClr val="F0F0F0"/>
              </a:solidFill>
              <a:latin typeface="Arial" pitchFamily="34" charset="0"/>
              <a:ea typeface="ＭＳ Ｐゴシック"/>
            </a:endParaRPr>
          </a:p>
        </p:txBody>
      </p:sp>
      <p:grpSp>
        <p:nvGrpSpPr>
          <p:cNvPr id="5" name="Group 12"/>
          <p:cNvGrpSpPr>
            <a:grpSpLocks/>
          </p:cNvGrpSpPr>
          <p:nvPr userDrawn="1"/>
        </p:nvGrpSpPr>
        <p:grpSpPr bwMode="auto">
          <a:xfrm>
            <a:off x="8243888" y="4403725"/>
            <a:ext cx="519112" cy="522288"/>
            <a:chOff x="238" y="3985"/>
            <a:chExt cx="183" cy="184"/>
          </a:xfrm>
        </p:grpSpPr>
        <p:sp>
          <p:nvSpPr>
            <p:cNvPr id="6" name="Oval 13"/>
            <p:cNvSpPr>
              <a:spLocks noChangeArrowheads="1"/>
            </p:cNvSpPr>
            <p:nvPr userDrawn="1"/>
          </p:nvSpPr>
          <p:spPr bwMode="auto">
            <a:xfrm>
              <a:off x="247" y="3996"/>
              <a:ext cx="169" cy="163"/>
            </a:xfrm>
            <a:prstGeom prst="ellipse">
              <a:avLst/>
            </a:prstGeom>
            <a:solidFill>
              <a:schemeClr val="bg1"/>
            </a:solidFill>
            <a:ln w="9525">
              <a:noFill/>
              <a:round/>
              <a:headEnd/>
              <a:tailEnd/>
            </a:ln>
            <a:effectLst/>
          </p:spPr>
          <p:txBody>
            <a:bodyPr wrap="none" anchor="ctr"/>
            <a:lstStyle/>
            <a:p>
              <a:pPr eaLnBrk="0" hangingPunct="0">
                <a:defRPr/>
              </a:pPr>
              <a:endParaRPr lang="en-US">
                <a:latin typeface="Arial" pitchFamily="34" charset="0"/>
                <a:ea typeface="ＭＳ Ｐゴシック"/>
              </a:endParaRPr>
            </a:p>
          </p:txBody>
        </p:sp>
        <p:sp>
          <p:nvSpPr>
            <p:cNvPr id="7" name="Freeform 22"/>
            <p:cNvSpPr>
              <a:spLocks noEditPoints="1"/>
            </p:cNvSpPr>
            <p:nvPr userDrawn="1"/>
          </p:nvSpPr>
          <p:spPr bwMode="auto">
            <a:xfrm>
              <a:off x="238" y="3985"/>
              <a:ext cx="183" cy="184"/>
            </a:xfrm>
            <a:custGeom>
              <a:avLst/>
              <a:gdLst>
                <a:gd name="T0" fmla="*/ 410606 w 508"/>
                <a:gd name="T1" fmla="*/ 0 h 508"/>
                <a:gd name="T2" fmla="*/ 0 w 508"/>
                <a:gd name="T3" fmla="*/ 415150 h 508"/>
                <a:gd name="T4" fmla="*/ 410606 w 508"/>
                <a:gd name="T5" fmla="*/ 828044 h 508"/>
                <a:gd name="T6" fmla="*/ 818969 w 508"/>
                <a:gd name="T7" fmla="*/ 415150 h 508"/>
                <a:gd name="T8" fmla="*/ 410606 w 508"/>
                <a:gd name="T9" fmla="*/ 0 h 508"/>
                <a:gd name="T10" fmla="*/ 643956 w 508"/>
                <a:gd name="T11" fmla="*/ 609188 h 508"/>
                <a:gd name="T12" fmla="*/ 596838 w 508"/>
                <a:gd name="T13" fmla="*/ 473813 h 508"/>
                <a:gd name="T14" fmla="*/ 520550 w 508"/>
                <a:gd name="T15" fmla="*/ 421919 h 508"/>
                <a:gd name="T16" fmla="*/ 448750 w 508"/>
                <a:gd name="T17" fmla="*/ 473813 h 508"/>
                <a:gd name="T18" fmla="*/ 410606 w 508"/>
                <a:gd name="T19" fmla="*/ 550525 h 508"/>
                <a:gd name="T20" fmla="*/ 370219 w 508"/>
                <a:gd name="T21" fmla="*/ 473813 h 508"/>
                <a:gd name="T22" fmla="*/ 298419 w 508"/>
                <a:gd name="T23" fmla="*/ 421919 h 508"/>
                <a:gd name="T24" fmla="*/ 222131 w 508"/>
                <a:gd name="T25" fmla="*/ 473813 h 508"/>
                <a:gd name="T26" fmla="*/ 172769 w 508"/>
                <a:gd name="T27" fmla="*/ 609188 h 508"/>
                <a:gd name="T28" fmla="*/ 145844 w 508"/>
                <a:gd name="T29" fmla="*/ 609188 h 508"/>
                <a:gd name="T30" fmla="*/ 293931 w 508"/>
                <a:gd name="T31" fmla="*/ 117325 h 508"/>
                <a:gd name="T32" fmla="*/ 408363 w 508"/>
                <a:gd name="T33" fmla="*/ 500888 h 508"/>
                <a:gd name="T34" fmla="*/ 410606 w 508"/>
                <a:gd name="T35" fmla="*/ 503144 h 508"/>
                <a:gd name="T36" fmla="*/ 410606 w 508"/>
                <a:gd name="T37" fmla="*/ 500888 h 508"/>
                <a:gd name="T38" fmla="*/ 525038 w 508"/>
                <a:gd name="T39" fmla="*/ 117325 h 508"/>
                <a:gd name="T40" fmla="*/ 673125 w 508"/>
                <a:gd name="T41" fmla="*/ 609188 h 508"/>
                <a:gd name="T42" fmla="*/ 643956 w 508"/>
                <a:gd name="T43" fmla="*/ 609188 h 5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8"/>
                <a:gd name="T67" fmla="*/ 0 h 508"/>
                <a:gd name="T68" fmla="*/ 508 w 508"/>
                <a:gd name="T69" fmla="*/ 508 h 5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8" h="508">
                  <a:moveTo>
                    <a:pt x="254" y="0"/>
                  </a:moveTo>
                  <a:cubicBezTo>
                    <a:pt x="114" y="0"/>
                    <a:pt x="0" y="114"/>
                    <a:pt x="0" y="254"/>
                  </a:cubicBezTo>
                  <a:cubicBezTo>
                    <a:pt x="0" y="395"/>
                    <a:pt x="114" y="508"/>
                    <a:pt x="254" y="508"/>
                  </a:cubicBezTo>
                  <a:cubicBezTo>
                    <a:pt x="394" y="508"/>
                    <a:pt x="508" y="395"/>
                    <a:pt x="508" y="254"/>
                  </a:cubicBezTo>
                  <a:cubicBezTo>
                    <a:pt x="508" y="115"/>
                    <a:pt x="396" y="0"/>
                    <a:pt x="254" y="0"/>
                  </a:cubicBezTo>
                  <a:close/>
                  <a:moveTo>
                    <a:pt x="400" y="374"/>
                  </a:moveTo>
                  <a:cubicBezTo>
                    <a:pt x="400" y="374"/>
                    <a:pt x="389" y="321"/>
                    <a:pt x="370" y="290"/>
                  </a:cubicBezTo>
                  <a:cubicBezTo>
                    <a:pt x="360" y="273"/>
                    <a:pt x="344" y="259"/>
                    <a:pt x="323" y="259"/>
                  </a:cubicBezTo>
                  <a:cubicBezTo>
                    <a:pt x="308" y="259"/>
                    <a:pt x="295" y="268"/>
                    <a:pt x="279" y="290"/>
                  </a:cubicBezTo>
                  <a:cubicBezTo>
                    <a:pt x="269" y="304"/>
                    <a:pt x="254" y="338"/>
                    <a:pt x="254" y="338"/>
                  </a:cubicBezTo>
                  <a:cubicBezTo>
                    <a:pt x="254" y="338"/>
                    <a:pt x="239" y="304"/>
                    <a:pt x="229" y="290"/>
                  </a:cubicBezTo>
                  <a:cubicBezTo>
                    <a:pt x="213" y="268"/>
                    <a:pt x="200" y="259"/>
                    <a:pt x="185" y="259"/>
                  </a:cubicBezTo>
                  <a:cubicBezTo>
                    <a:pt x="164" y="259"/>
                    <a:pt x="148" y="273"/>
                    <a:pt x="138" y="290"/>
                  </a:cubicBezTo>
                  <a:cubicBezTo>
                    <a:pt x="119" y="321"/>
                    <a:pt x="107" y="374"/>
                    <a:pt x="107" y="374"/>
                  </a:cubicBezTo>
                  <a:cubicBezTo>
                    <a:pt x="90" y="374"/>
                    <a:pt x="90" y="374"/>
                    <a:pt x="90" y="374"/>
                  </a:cubicBezTo>
                  <a:cubicBezTo>
                    <a:pt x="182" y="72"/>
                    <a:pt x="182" y="72"/>
                    <a:pt x="182" y="72"/>
                  </a:cubicBezTo>
                  <a:cubicBezTo>
                    <a:pt x="253" y="307"/>
                    <a:pt x="253" y="307"/>
                    <a:pt x="253" y="307"/>
                  </a:cubicBezTo>
                  <a:cubicBezTo>
                    <a:pt x="254" y="308"/>
                    <a:pt x="254" y="308"/>
                    <a:pt x="254" y="308"/>
                  </a:cubicBezTo>
                  <a:cubicBezTo>
                    <a:pt x="254" y="307"/>
                    <a:pt x="254" y="307"/>
                    <a:pt x="254" y="307"/>
                  </a:cubicBezTo>
                  <a:cubicBezTo>
                    <a:pt x="326" y="72"/>
                    <a:pt x="326" y="72"/>
                    <a:pt x="326" y="72"/>
                  </a:cubicBezTo>
                  <a:cubicBezTo>
                    <a:pt x="418" y="374"/>
                    <a:pt x="418" y="374"/>
                    <a:pt x="418" y="374"/>
                  </a:cubicBezTo>
                  <a:lnTo>
                    <a:pt x="400" y="374"/>
                  </a:lnTo>
                  <a:close/>
                </a:path>
              </a:pathLst>
            </a:custGeom>
            <a:solidFill>
              <a:schemeClr val="tx1"/>
            </a:solidFill>
            <a:ln w="9525">
              <a:noFill/>
              <a:round/>
              <a:headEnd/>
              <a:tailEnd/>
            </a:ln>
          </p:spPr>
          <p:txBody>
            <a:bodyPr lIns="91431" tIns="45715" rIns="91431" bIns="45715"/>
            <a:lstStyle/>
            <a:p>
              <a:pPr>
                <a:defRPr/>
              </a:pPr>
              <a:endParaRPr lang="en-GB">
                <a:solidFill>
                  <a:schemeClr val="tx2"/>
                </a:solidFill>
                <a:ea typeface="ヒラギノ角ゴ Pro W3" pitchFamily="-105" charset="-128"/>
              </a:endParaRPr>
            </a:p>
          </p:txBody>
        </p:sp>
      </p:grpSp>
      <p:sp>
        <p:nvSpPr>
          <p:cNvPr id="8" name="Rectangle 20"/>
          <p:cNvSpPr>
            <a:spLocks noChangeArrowheads="1"/>
          </p:cNvSpPr>
          <p:nvPr userDrawn="1"/>
        </p:nvSpPr>
        <p:spPr bwMode="auto">
          <a:xfrm>
            <a:off x="377825" y="6323013"/>
            <a:ext cx="5372100" cy="322262"/>
          </a:xfrm>
          <a:prstGeom prst="rect">
            <a:avLst/>
          </a:prstGeom>
          <a:noFill/>
          <a:ln w="9525">
            <a:noFill/>
            <a:miter lim="800000"/>
            <a:headEnd/>
            <a:tailEnd/>
          </a:ln>
        </p:spPr>
        <p:txBody>
          <a:bodyPr lIns="0" tIns="0" rIns="0" bIns="0"/>
          <a:lstStyle/>
          <a:p>
            <a:pPr>
              <a:defRPr/>
            </a:pPr>
            <a:r>
              <a:rPr lang="en-US" sz="800" dirty="0">
                <a:solidFill>
                  <a:schemeClr val="bg1"/>
                </a:solidFill>
                <a:latin typeface="Arial" pitchFamily="34" charset="0"/>
                <a:ea typeface="ＭＳ Ｐゴシック"/>
              </a:rPr>
              <a:t>MOTOROLA and the Stylized M Logo are trademarks or registered trademarks of Motorola Trademark Holdings, LLC. All other trademarks are the property of their respective owners.  © 2011 Motorola Mobility, Inc.  All rights reserved.</a:t>
            </a:r>
            <a:endParaRPr lang="en-US" sz="800" b="1" dirty="0">
              <a:solidFill>
                <a:schemeClr val="bg1"/>
              </a:solidFill>
              <a:latin typeface="Arial" pitchFamily="34" charset="0"/>
              <a:ea typeface="ＭＳ Ｐゴシック"/>
            </a:endParaRPr>
          </a:p>
        </p:txBody>
      </p:sp>
      <p:sp>
        <p:nvSpPr>
          <p:cNvPr id="3074" name="Rectangle 2"/>
          <p:cNvSpPr>
            <a:spLocks noGrp="1" noChangeArrowheads="1"/>
          </p:cNvSpPr>
          <p:nvPr>
            <p:ph type="ctrTitle"/>
          </p:nvPr>
        </p:nvSpPr>
        <p:spPr>
          <a:xfrm>
            <a:off x="381000" y="420688"/>
            <a:ext cx="7772400" cy="889000"/>
          </a:xfrm>
        </p:spPr>
        <p:txBody>
          <a:bodyPr/>
          <a:lstStyle>
            <a:lvl1pPr>
              <a:defRPr>
                <a:solidFill>
                  <a:srgbClr val="B5121B"/>
                </a:solidFill>
              </a:defRPr>
            </a:lvl1pPr>
          </a:lstStyle>
          <a:p>
            <a:r>
              <a:rPr lang="en-US" dirty="0"/>
              <a:t>Click to edit Master title style</a:t>
            </a:r>
          </a:p>
        </p:txBody>
      </p:sp>
      <p:sp>
        <p:nvSpPr>
          <p:cNvPr id="3075" name="Rectangle 3"/>
          <p:cNvSpPr>
            <a:spLocks noGrp="1" noChangeArrowheads="1"/>
          </p:cNvSpPr>
          <p:nvPr>
            <p:ph type="subTitle" idx="1"/>
          </p:nvPr>
        </p:nvSpPr>
        <p:spPr>
          <a:xfrm>
            <a:off x="372454" y="4300538"/>
            <a:ext cx="7746050" cy="1447800"/>
          </a:xfrm>
        </p:spPr>
        <p:txBody>
          <a:bodyPr/>
          <a:lstStyle>
            <a:lvl1pPr marL="0" indent="0">
              <a:lnSpc>
                <a:spcPct val="100000"/>
              </a:lnSpc>
              <a:spcAft>
                <a:spcPct val="0"/>
              </a:spcAft>
              <a:buFontTx/>
              <a:buNone/>
              <a:defRPr sz="4800" b="1">
                <a:solidFill>
                  <a:schemeClr val="bg1"/>
                </a:solidFill>
              </a:defRPr>
            </a:lvl1pPr>
          </a:lstStyle>
          <a:p>
            <a:r>
              <a:rPr lang="en-US"/>
              <a:t>Click to edit Master subtitle style</a:t>
            </a:r>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2588" y="477838"/>
            <a:ext cx="8386762" cy="828675"/>
          </a:xfrm>
        </p:spPr>
        <p:txBody>
          <a:bodyPr/>
          <a:lstStyle/>
          <a:p>
            <a:r>
              <a:rPr lang="en-US"/>
              <a:t>Click to edit Master title style</a:t>
            </a:r>
          </a:p>
        </p:txBody>
      </p:sp>
      <p:sp>
        <p:nvSpPr>
          <p:cNvPr id="3" name="Table Placeholder 2"/>
          <p:cNvSpPr>
            <a:spLocks noGrp="1"/>
          </p:cNvSpPr>
          <p:nvPr>
            <p:ph type="tbl" idx="1"/>
          </p:nvPr>
        </p:nvSpPr>
        <p:spPr>
          <a:xfrm>
            <a:off x="377825" y="1782763"/>
            <a:ext cx="8386763" cy="3933825"/>
          </a:xfrm>
        </p:spPr>
        <p:txBody>
          <a:bodyPr/>
          <a:lstStyle/>
          <a:p>
            <a:endParaRPr lang="en-US"/>
          </a:p>
        </p:txBody>
      </p:sp>
      <p:sp>
        <p:nvSpPr>
          <p:cNvPr id="4" name="Date Placeholder 3"/>
          <p:cNvSpPr>
            <a:spLocks noGrp="1"/>
          </p:cNvSpPr>
          <p:nvPr>
            <p:ph type="dt" sz="half" idx="10"/>
          </p:nvPr>
        </p:nvSpPr>
        <p:spPr>
          <a:xfrm>
            <a:off x="8212138" y="6359525"/>
            <a:ext cx="606425" cy="263525"/>
          </a:xfrm>
        </p:spPr>
        <p:txBody>
          <a:bodyPr/>
          <a:lstStyle>
            <a:lvl1pPr>
              <a:defRPr/>
            </a:lvl1pPr>
          </a:lstStyle>
          <a:p>
            <a:pPr>
              <a:defRPr/>
            </a:pPr>
            <a:fld id="{D180D3FF-C0BC-4F99-89C8-089D49A98476}" type="datetime1">
              <a:rPr lang="en-US"/>
              <a:pPr>
                <a:defRPr/>
              </a:pPr>
              <a:t>7/16/2011</a:t>
            </a:fld>
            <a:endParaRPr lang="en-US" dirty="0"/>
          </a:p>
        </p:txBody>
      </p:sp>
      <p:sp>
        <p:nvSpPr>
          <p:cNvPr id="5" name="Footer Placeholder 4"/>
          <p:cNvSpPr>
            <a:spLocks noGrp="1"/>
          </p:cNvSpPr>
          <p:nvPr>
            <p:ph type="ftr" sz="quarter" idx="11"/>
          </p:nvPr>
        </p:nvSpPr>
        <p:spPr>
          <a:xfrm>
            <a:off x="790575" y="6350000"/>
            <a:ext cx="2895600" cy="265113"/>
          </a:xfrm>
        </p:spPr>
        <p:txBody>
          <a:bodyPr/>
          <a:lstStyle>
            <a:lvl1pPr>
              <a:defRPr/>
            </a:lvl1pPr>
          </a:lstStyle>
          <a:p>
            <a:pPr>
              <a:defRPr/>
            </a:pPr>
            <a:r>
              <a:rPr lang="en-US"/>
              <a:t>© 2011 Motorola Mobility, Inc.</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D1C8CBD0-CAEF-45F8-A14B-E990B87A6FC5}" type="datetime1">
              <a:rPr lang="en-US"/>
              <a:pPr>
                <a:defRPr/>
              </a:pPr>
              <a:t>7/16/2011</a:t>
            </a:fld>
            <a:endParaRPr lang="en-US" dirty="0"/>
          </a:p>
        </p:txBody>
      </p:sp>
      <p:sp>
        <p:nvSpPr>
          <p:cNvPr id="5" name="Footer Placeholder 17"/>
          <p:cNvSpPr>
            <a:spLocks noGrp="1"/>
          </p:cNvSpPr>
          <p:nvPr>
            <p:ph type="ftr" sz="quarter" idx="11"/>
          </p:nvPr>
        </p:nvSpPr>
        <p:spPr/>
        <p:txBody>
          <a:bodyPr/>
          <a:lstStyle>
            <a:lvl1pPr>
              <a:defRPr/>
            </a:lvl1pPr>
          </a:lstStyle>
          <a:p>
            <a:pPr>
              <a:defRPr/>
            </a:pPr>
            <a:r>
              <a:rPr lang="en-US"/>
              <a:t>© 2011 Motorola Mobility, Inc.</a:t>
            </a:r>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Motorola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363537" y="1768475"/>
            <a:ext cx="8386763" cy="3933825"/>
          </a:xfrm>
        </p:spPr>
        <p:txBody>
          <a:bodyPr/>
          <a:lstStyle>
            <a:lvl1pPr>
              <a:lnSpc>
                <a:spcPct val="100000"/>
              </a:lnSpc>
              <a:spcBef>
                <a:spcPts val="600"/>
              </a:spcBef>
              <a:spcAft>
                <a:spcPts val="600"/>
              </a:spcAft>
              <a:defRPr/>
            </a:lvl1pPr>
            <a:lvl2pPr>
              <a:spcBef>
                <a:spcPts val="0"/>
              </a:spcBef>
              <a:defRPr/>
            </a:lvl2pPr>
            <a:lvl3pPr>
              <a:spcBef>
                <a:spcPts val="0"/>
              </a:spcBef>
              <a:defRPr/>
            </a:lvl3pPr>
            <a:lvl4pPr>
              <a:spcBef>
                <a:spcPts val="0"/>
              </a:spcBef>
              <a:defRPr/>
            </a:lvl4pPr>
            <a:lvl5pPr>
              <a:spcBef>
                <a:spcPts val="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2ED90A25-EA18-475B-BE72-59E9C6C887C6}" type="datetime1">
              <a:rPr lang="en-US"/>
              <a:pPr>
                <a:defRPr/>
              </a:pPr>
              <a:t>7/16/2011</a:t>
            </a:fld>
            <a:endParaRPr lang="en-US" dirty="0"/>
          </a:p>
        </p:txBody>
      </p:sp>
      <p:sp>
        <p:nvSpPr>
          <p:cNvPr id="6" name="Footer Placeholder 17"/>
          <p:cNvSpPr>
            <a:spLocks noGrp="1"/>
          </p:cNvSpPr>
          <p:nvPr>
            <p:ph type="ftr" sz="quarter" idx="11"/>
          </p:nvPr>
        </p:nvSpPr>
        <p:spPr/>
        <p:txBody>
          <a:bodyPr/>
          <a:lstStyle>
            <a:lvl1pPr>
              <a:defRPr/>
            </a:lvl1pPr>
          </a:lstStyle>
          <a:p>
            <a:pPr>
              <a:defRPr/>
            </a:pPr>
            <a:r>
              <a:rPr lang="en-US"/>
              <a:t>© 2011 Motorola Mobility, Inc.</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ndard Motorola Layout_12 Pt Fo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363537" y="1768475"/>
            <a:ext cx="8386763" cy="3933825"/>
          </a:xfrm>
        </p:spPr>
        <p:txBody>
          <a:bodyPr/>
          <a:lstStyle>
            <a:lvl1pPr>
              <a:lnSpc>
                <a:spcPct val="100000"/>
              </a:lnSpc>
              <a:spcBef>
                <a:spcPts val="600"/>
              </a:spcBef>
              <a:spcAft>
                <a:spcPts val="600"/>
              </a:spcAft>
              <a:defRPr sz="1200" b="1"/>
            </a:lvl1pPr>
            <a:lvl2pPr>
              <a:lnSpc>
                <a:spcPct val="100000"/>
              </a:lnSpc>
              <a:spcBef>
                <a:spcPts val="0"/>
              </a:spcBef>
              <a:defRPr sz="1200"/>
            </a:lvl2pPr>
            <a:lvl3pPr>
              <a:lnSpc>
                <a:spcPct val="100000"/>
              </a:lnSpc>
              <a:spcBef>
                <a:spcPts val="0"/>
              </a:spcBef>
              <a:defRPr sz="1200"/>
            </a:lvl3pPr>
            <a:lvl4pPr>
              <a:lnSpc>
                <a:spcPct val="100000"/>
              </a:lnSpc>
              <a:spcBef>
                <a:spcPts val="0"/>
              </a:spcBef>
              <a:defRPr sz="1200"/>
            </a:lvl4pPr>
            <a:lvl5pPr>
              <a:lnSpc>
                <a:spcPct val="100000"/>
              </a:lnSpc>
              <a:spcBef>
                <a:spcPts val="0"/>
              </a:spcBef>
              <a:defRPr sz="12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fld id="{1602E6CC-DB78-4C94-8F75-C920F6F8BB7B}" type="datetime1">
              <a:rPr lang="en-US"/>
              <a:pPr>
                <a:defRPr/>
              </a:pPr>
              <a:t>7/16/2011</a:t>
            </a:fld>
            <a:endParaRPr lang="en-US" dirty="0"/>
          </a:p>
        </p:txBody>
      </p:sp>
      <p:sp>
        <p:nvSpPr>
          <p:cNvPr id="6" name="Footer Placeholder 17"/>
          <p:cNvSpPr>
            <a:spLocks noGrp="1"/>
          </p:cNvSpPr>
          <p:nvPr>
            <p:ph type="ftr" sz="quarter" idx="11"/>
          </p:nvPr>
        </p:nvSpPr>
        <p:spPr/>
        <p:txBody>
          <a:bodyPr/>
          <a:lstStyle>
            <a:lvl1pPr>
              <a:defRPr/>
            </a:lvl1pPr>
          </a:lstStyle>
          <a:p>
            <a:pPr>
              <a:defRPr/>
            </a:pPr>
            <a:r>
              <a:rPr lang="en-US"/>
              <a:t>© 2011 Motorola Mobility, Inc.</a:t>
            </a:r>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_Normal Font Hea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Rectangle 4"/>
          <p:cNvSpPr>
            <a:spLocks noGrp="1" noChangeArrowheads="1"/>
          </p:cNvSpPr>
          <p:nvPr>
            <p:ph type="dt" sz="half" idx="10"/>
          </p:nvPr>
        </p:nvSpPr>
        <p:spPr>
          <a:xfrm>
            <a:off x="8220075" y="6359525"/>
            <a:ext cx="608013" cy="263525"/>
          </a:xfrm>
        </p:spPr>
        <p:txBody>
          <a:bodyPr/>
          <a:lstStyle>
            <a:lvl1pPr>
              <a:defRPr/>
            </a:lvl1pPr>
          </a:lstStyle>
          <a:p>
            <a:pPr>
              <a:defRPr/>
            </a:pPr>
            <a:fld id="{DAED1367-91CA-4212-B3E5-224C829D6841}" type="datetime1">
              <a:rPr lang="en-US"/>
              <a:pPr>
                <a:defRPr/>
              </a:pPr>
              <a:t>7/16/2011</a:t>
            </a:fld>
            <a:endParaRPr lang="en-US" dirty="0"/>
          </a:p>
        </p:txBody>
      </p:sp>
      <p:sp>
        <p:nvSpPr>
          <p:cNvPr id="4" name="Footer Placeholder 17"/>
          <p:cNvSpPr>
            <a:spLocks noGrp="1"/>
          </p:cNvSpPr>
          <p:nvPr>
            <p:ph type="ftr" sz="quarter" idx="11"/>
          </p:nvPr>
        </p:nvSpPr>
        <p:spPr/>
        <p:txBody>
          <a:bodyPr/>
          <a:lstStyle>
            <a:lvl1pPr algn="l">
              <a:defRPr sz="800">
                <a:solidFill>
                  <a:schemeClr val="tx1">
                    <a:tint val="75000"/>
                  </a:schemeClr>
                </a:solidFill>
              </a:defRPr>
            </a:lvl1pPr>
          </a:lstStyle>
          <a:p>
            <a:pPr>
              <a:defRPr/>
            </a:pPr>
            <a:r>
              <a:rPr lang="en-US"/>
              <a:t>© 2011 Motorola Mobility, Inc.</a:t>
            </a:r>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_Small Font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1800"/>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xfrm>
            <a:off x="8220075" y="6359525"/>
            <a:ext cx="608013" cy="263525"/>
          </a:xfrm>
        </p:spPr>
        <p:txBody>
          <a:bodyPr/>
          <a:lstStyle>
            <a:lvl1pPr>
              <a:defRPr/>
            </a:lvl1pPr>
          </a:lstStyle>
          <a:p>
            <a:pPr>
              <a:defRPr/>
            </a:pPr>
            <a:fld id="{0976AC49-16B9-4D21-A3B3-96054DB5B110}" type="datetime1">
              <a:rPr lang="en-US"/>
              <a:pPr>
                <a:defRPr/>
              </a:pPr>
              <a:t>7/16/2011</a:t>
            </a:fld>
            <a:endParaRPr lang="en-US" dirty="0"/>
          </a:p>
        </p:txBody>
      </p:sp>
      <p:sp>
        <p:nvSpPr>
          <p:cNvPr id="4" name="Footer Placeholder 17"/>
          <p:cNvSpPr>
            <a:spLocks noGrp="1"/>
          </p:cNvSpPr>
          <p:nvPr>
            <p:ph type="ftr" sz="quarter" idx="11"/>
          </p:nvPr>
        </p:nvSpPr>
        <p:spPr/>
        <p:txBody>
          <a:bodyPr/>
          <a:lstStyle>
            <a:lvl1pPr algn="l">
              <a:defRPr sz="800">
                <a:solidFill>
                  <a:schemeClr val="tx1">
                    <a:tint val="75000"/>
                  </a:schemeClr>
                </a:solidFill>
              </a:defRPr>
            </a:lvl1pPr>
          </a:lstStyle>
          <a:p>
            <a:pPr>
              <a:defRPr/>
            </a:pPr>
            <a:r>
              <a:rPr lang="en-US"/>
              <a:t>© 2011 Motorola Mobility, Inc.</a:t>
            </a:r>
            <a:endParaRPr lang="en-US" dirty="0"/>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age_No Header_FreeForm">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8220075" y="6359525"/>
            <a:ext cx="608013" cy="263525"/>
          </a:xfrm>
        </p:spPr>
        <p:txBody>
          <a:bodyPr/>
          <a:lstStyle>
            <a:lvl1pPr>
              <a:defRPr/>
            </a:lvl1pPr>
          </a:lstStyle>
          <a:p>
            <a:pPr>
              <a:defRPr/>
            </a:pPr>
            <a:fld id="{F854E9C8-589D-4175-A10E-553A6BD5B4E2}" type="datetime1">
              <a:rPr lang="en-US"/>
              <a:pPr>
                <a:defRPr/>
              </a:pPr>
              <a:t>7/16/2011</a:t>
            </a:fld>
            <a:endParaRPr lang="en-US" dirty="0"/>
          </a:p>
        </p:txBody>
      </p:sp>
      <p:sp>
        <p:nvSpPr>
          <p:cNvPr id="3" name="Footer Placeholder 17"/>
          <p:cNvSpPr>
            <a:spLocks noGrp="1"/>
          </p:cNvSpPr>
          <p:nvPr>
            <p:ph type="ftr" sz="quarter" idx="11"/>
          </p:nvPr>
        </p:nvSpPr>
        <p:spPr/>
        <p:txBody>
          <a:bodyPr/>
          <a:lstStyle>
            <a:lvl1pPr algn="l">
              <a:defRPr sz="800">
                <a:solidFill>
                  <a:schemeClr val="tx1">
                    <a:tint val="75000"/>
                  </a:schemeClr>
                </a:solidFill>
              </a:defRPr>
            </a:lvl1pPr>
          </a:lstStyle>
          <a:p>
            <a:pPr>
              <a:defRPr/>
            </a:pPr>
            <a:r>
              <a:rPr lang="en-US"/>
              <a:t>© 2011 Motorola Mobility, Inc.</a:t>
            </a:r>
            <a:endParaRPr lang="en-US" dirty="0"/>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86D7669-DC43-4DA2-B867-C020DD6FE1EC}" type="datetime1">
              <a:rPr lang="en-US"/>
              <a:pPr>
                <a:defRPr/>
              </a:pPr>
              <a:t>7/16/2011</a:t>
            </a:fld>
            <a:endParaRPr lang="en-US" dirty="0"/>
          </a:p>
        </p:txBody>
      </p:sp>
      <p:sp>
        <p:nvSpPr>
          <p:cNvPr id="3" name="Footer Placeholder 17"/>
          <p:cNvSpPr>
            <a:spLocks noGrp="1"/>
          </p:cNvSpPr>
          <p:nvPr>
            <p:ph type="ftr" sz="quarter" idx="11"/>
          </p:nvPr>
        </p:nvSpPr>
        <p:spPr/>
        <p:txBody>
          <a:bodyPr/>
          <a:lstStyle>
            <a:lvl1pPr>
              <a:defRPr/>
            </a:lvl1pPr>
          </a:lstStyle>
          <a:p>
            <a:pPr>
              <a:defRPr/>
            </a:pPr>
            <a:r>
              <a:rPr lang="en-US"/>
              <a:t>© 2011 Motorola Mobility, Inc.</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2588" y="477838"/>
            <a:ext cx="8386762" cy="828675"/>
          </a:xfrm>
        </p:spPr>
        <p:txBody>
          <a:bodyPr/>
          <a:lstStyle/>
          <a:p>
            <a:r>
              <a:rPr lang="en-US"/>
              <a:t>Click to edit Master title style</a:t>
            </a:r>
          </a:p>
        </p:txBody>
      </p:sp>
      <p:sp>
        <p:nvSpPr>
          <p:cNvPr id="3" name="Content Placeholder 2"/>
          <p:cNvSpPr>
            <a:spLocks noGrp="1"/>
          </p:cNvSpPr>
          <p:nvPr>
            <p:ph idx="1"/>
          </p:nvPr>
        </p:nvSpPr>
        <p:spPr>
          <a:xfrm>
            <a:off x="377825" y="1782763"/>
            <a:ext cx="8386763" cy="3933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14543F96-B580-456F-8DD1-8F5068CDFB09}" type="datetime1">
              <a:rPr lang="en-US"/>
              <a:pPr>
                <a:defRPr/>
              </a:pPr>
              <a:t>7/16/2011</a:t>
            </a:fld>
            <a:endParaRPr lang="en-US" dirty="0"/>
          </a:p>
        </p:txBody>
      </p:sp>
      <p:sp>
        <p:nvSpPr>
          <p:cNvPr id="5" name="Footer Placeholder 17"/>
          <p:cNvSpPr>
            <a:spLocks noGrp="1"/>
          </p:cNvSpPr>
          <p:nvPr>
            <p:ph type="ftr" sz="quarter" idx="11"/>
          </p:nvPr>
        </p:nvSpPr>
        <p:spPr/>
        <p:txBody>
          <a:bodyPr/>
          <a:lstStyle>
            <a:lvl1pPr>
              <a:defRPr/>
            </a:lvl1pPr>
          </a:lstStyle>
          <a:p>
            <a:pPr>
              <a:defRPr/>
            </a:pPr>
            <a:r>
              <a:rPr lang="en-US"/>
              <a:t>© 2011 Motorola Mobility, Inc.</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2588" y="477838"/>
            <a:ext cx="8386762" cy="8286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77825" y="1782763"/>
            <a:ext cx="8386763" cy="39338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ChangeArrowheads="1"/>
          </p:cNvSpPr>
          <p:nvPr/>
        </p:nvSpPr>
        <p:spPr bwMode="auto">
          <a:xfrm>
            <a:off x="342900" y="57150"/>
            <a:ext cx="1747838" cy="420688"/>
          </a:xfrm>
          <a:prstGeom prst="rect">
            <a:avLst/>
          </a:prstGeom>
          <a:noFill/>
          <a:ln w="9525">
            <a:noFill/>
            <a:miter lim="800000"/>
            <a:headEnd/>
            <a:tailEnd/>
          </a:ln>
        </p:spPr>
        <p:txBody>
          <a:bodyPr tIns="0" rIns="0" bIns="0" anchor="b"/>
          <a:lstStyle/>
          <a:p>
            <a:pPr eaLnBrk="0" hangingPunct="0">
              <a:defRPr/>
            </a:pPr>
            <a:r>
              <a:rPr lang="en-US" sz="1000" b="1" dirty="0">
                <a:solidFill>
                  <a:srgbClr val="A6A6A6"/>
                </a:solidFill>
                <a:ea typeface="ＭＳ Ｐゴシック" pitchFamily="-105" charset="-128"/>
              </a:rPr>
              <a:t>Motorola Mobility</a:t>
            </a:r>
          </a:p>
        </p:txBody>
      </p:sp>
      <p:sp>
        <p:nvSpPr>
          <p:cNvPr id="1034" name="Rectangle 10"/>
          <p:cNvSpPr>
            <a:spLocks noChangeArrowheads="1"/>
          </p:cNvSpPr>
          <p:nvPr/>
        </p:nvSpPr>
        <p:spPr bwMode="auto">
          <a:xfrm>
            <a:off x="2109788" y="57150"/>
            <a:ext cx="3906837" cy="420688"/>
          </a:xfrm>
          <a:prstGeom prst="rect">
            <a:avLst/>
          </a:prstGeom>
          <a:noFill/>
          <a:ln w="9525">
            <a:noFill/>
            <a:miter lim="800000"/>
            <a:headEnd/>
            <a:tailEnd/>
          </a:ln>
        </p:spPr>
        <p:txBody>
          <a:bodyPr tIns="0" rIns="0" bIns="0" anchor="b"/>
          <a:lstStyle/>
          <a:p>
            <a:pPr eaLnBrk="0" hangingPunct="0">
              <a:defRPr/>
            </a:pPr>
            <a:r>
              <a:rPr lang="en-US" sz="1000" b="1" dirty="0">
                <a:solidFill>
                  <a:srgbClr val="A6A6A6"/>
                </a:solidFill>
                <a:latin typeface="Arial" pitchFamily="34" charset="0"/>
                <a:ea typeface="ＭＳ Ｐゴシック"/>
              </a:rPr>
              <a:t>Proposal on RQT root location</a:t>
            </a:r>
            <a:endParaRPr lang="en-US" sz="1000" b="1" dirty="0">
              <a:solidFill>
                <a:srgbClr val="00728F"/>
              </a:solidFill>
              <a:latin typeface="Arial" pitchFamily="34" charset="0"/>
              <a:ea typeface="ＭＳ Ｐゴシック"/>
            </a:endParaRPr>
          </a:p>
        </p:txBody>
      </p:sp>
      <p:grpSp>
        <p:nvGrpSpPr>
          <p:cNvPr id="1030" name="Group 21"/>
          <p:cNvGrpSpPr>
            <a:grpSpLocks/>
          </p:cNvGrpSpPr>
          <p:nvPr/>
        </p:nvGrpSpPr>
        <p:grpSpPr bwMode="auto">
          <a:xfrm>
            <a:off x="381000" y="0"/>
            <a:ext cx="1768475" cy="458788"/>
            <a:chOff x="240" y="0"/>
            <a:chExt cx="1114" cy="245"/>
          </a:xfrm>
        </p:grpSpPr>
        <p:sp>
          <p:nvSpPr>
            <p:cNvPr id="1035" name="Line 11"/>
            <p:cNvSpPr>
              <a:spLocks noChangeShapeType="1"/>
            </p:cNvSpPr>
            <p:nvPr userDrawn="1"/>
          </p:nvSpPr>
          <p:spPr bwMode="auto">
            <a:xfrm flipV="1">
              <a:off x="240" y="0"/>
              <a:ext cx="0" cy="245"/>
            </a:xfrm>
            <a:prstGeom prst="line">
              <a:avLst/>
            </a:prstGeom>
            <a:noFill/>
            <a:ln w="9525">
              <a:solidFill>
                <a:srgbClr val="D2D2D2"/>
              </a:solidFill>
              <a:round/>
              <a:headEnd/>
              <a:tailEnd/>
            </a:ln>
          </p:spPr>
          <p:txBody>
            <a:bodyPr wrap="none" anchor="ctr"/>
            <a:lstStyle/>
            <a:p>
              <a:pPr eaLnBrk="0" hangingPunct="0">
                <a:defRPr/>
              </a:pPr>
              <a:endParaRPr lang="en-US">
                <a:latin typeface="Arial" pitchFamily="-106" charset="0"/>
                <a:ea typeface="ＭＳ Ｐゴシック" pitchFamily="-106" charset="-128"/>
              </a:endParaRPr>
            </a:p>
          </p:txBody>
        </p:sp>
        <p:sp>
          <p:nvSpPr>
            <p:cNvPr id="2" name="Line 12"/>
            <p:cNvSpPr>
              <a:spLocks noChangeShapeType="1"/>
            </p:cNvSpPr>
            <p:nvPr userDrawn="1"/>
          </p:nvSpPr>
          <p:spPr bwMode="auto">
            <a:xfrm flipV="1">
              <a:off x="1354" y="0"/>
              <a:ext cx="0" cy="245"/>
            </a:xfrm>
            <a:prstGeom prst="line">
              <a:avLst/>
            </a:prstGeom>
            <a:noFill/>
            <a:ln w="9525">
              <a:solidFill>
                <a:srgbClr val="D2D2D2"/>
              </a:solidFill>
              <a:round/>
              <a:headEnd/>
              <a:tailEnd/>
            </a:ln>
          </p:spPr>
          <p:txBody>
            <a:bodyPr wrap="none" anchor="ctr"/>
            <a:lstStyle/>
            <a:p>
              <a:pPr eaLnBrk="0" hangingPunct="0">
                <a:defRPr/>
              </a:pPr>
              <a:endParaRPr lang="en-US">
                <a:latin typeface="Arial" pitchFamily="-106" charset="0"/>
                <a:ea typeface="ＭＳ Ｐゴシック" pitchFamily="-106" charset="-128"/>
              </a:endParaRPr>
            </a:p>
          </p:txBody>
        </p:sp>
      </p:grpSp>
      <p:sp>
        <p:nvSpPr>
          <p:cNvPr id="1038" name="Text Box 14"/>
          <p:cNvSpPr txBox="1">
            <a:spLocks noChangeArrowheads="1"/>
          </p:cNvSpPr>
          <p:nvPr/>
        </p:nvSpPr>
        <p:spPr bwMode="auto">
          <a:xfrm>
            <a:off x="8659813" y="339725"/>
            <a:ext cx="214312" cy="138113"/>
          </a:xfrm>
          <a:prstGeom prst="rect">
            <a:avLst/>
          </a:prstGeom>
          <a:noFill/>
          <a:ln w="9525">
            <a:noFill/>
            <a:miter lim="800000"/>
            <a:headEnd/>
            <a:tailEnd/>
          </a:ln>
        </p:spPr>
        <p:txBody>
          <a:bodyPr lIns="0" tIns="0" rIns="0" bIns="0" anchor="b">
            <a:spAutoFit/>
          </a:bodyPr>
          <a:lstStyle/>
          <a:p>
            <a:pPr eaLnBrk="0" hangingPunct="0">
              <a:spcBef>
                <a:spcPct val="50000"/>
              </a:spcBef>
              <a:defRPr/>
            </a:pPr>
            <a:fld id="{F0E81885-1688-4A38-BAB7-EA3B07B37BEB}" type="slidenum">
              <a:rPr lang="en-US" sz="900">
                <a:solidFill>
                  <a:srgbClr val="F60000"/>
                </a:solidFill>
                <a:latin typeface="Arial" pitchFamily="34" charset="0"/>
                <a:ea typeface="ＭＳ Ｐゴシック"/>
              </a:rPr>
              <a:pPr eaLnBrk="0" hangingPunct="0">
                <a:spcBef>
                  <a:spcPct val="50000"/>
                </a:spcBef>
                <a:defRPr/>
              </a:pPr>
              <a:t>‹#›</a:t>
            </a:fld>
            <a:endParaRPr lang="en-US" sz="900">
              <a:solidFill>
                <a:srgbClr val="F60000"/>
              </a:solidFill>
              <a:latin typeface="Arial" pitchFamily="34" charset="0"/>
              <a:ea typeface="ＭＳ Ｐゴシック"/>
            </a:endParaRPr>
          </a:p>
        </p:txBody>
      </p:sp>
      <p:sp>
        <p:nvSpPr>
          <p:cNvPr id="1039" name="Rectangle 15"/>
          <p:cNvSpPr>
            <a:spLocks noChangeArrowheads="1"/>
          </p:cNvSpPr>
          <p:nvPr/>
        </p:nvSpPr>
        <p:spPr bwMode="auto">
          <a:xfrm>
            <a:off x="8202613" y="303213"/>
            <a:ext cx="419100" cy="174625"/>
          </a:xfrm>
          <a:prstGeom prst="rect">
            <a:avLst/>
          </a:prstGeom>
          <a:noFill/>
          <a:ln w="9525">
            <a:noFill/>
            <a:miter lim="800000"/>
            <a:headEnd/>
            <a:tailEnd/>
          </a:ln>
        </p:spPr>
        <p:txBody>
          <a:bodyPr lIns="0" tIns="0" rIns="0" bIns="0" anchor="b"/>
          <a:lstStyle/>
          <a:p>
            <a:pPr algn="r" eaLnBrk="0" hangingPunct="0">
              <a:defRPr/>
            </a:pPr>
            <a:r>
              <a:rPr lang="en-US" sz="900" dirty="0">
                <a:solidFill>
                  <a:srgbClr val="F60000"/>
                </a:solidFill>
                <a:ea typeface="ＭＳ Ｐゴシック" pitchFamily="-105" charset="-128"/>
              </a:rPr>
              <a:t>Page</a:t>
            </a:r>
          </a:p>
        </p:txBody>
      </p:sp>
      <p:grpSp>
        <p:nvGrpSpPr>
          <p:cNvPr id="3" name="Group 18"/>
          <p:cNvGrpSpPr>
            <a:grpSpLocks/>
          </p:cNvGrpSpPr>
          <p:nvPr/>
        </p:nvGrpSpPr>
        <p:grpSpPr bwMode="auto">
          <a:xfrm>
            <a:off x="358775" y="6343650"/>
            <a:ext cx="290513" cy="292100"/>
            <a:chOff x="238" y="3985"/>
            <a:chExt cx="183" cy="184"/>
          </a:xfrm>
        </p:grpSpPr>
        <p:sp>
          <p:nvSpPr>
            <p:cNvPr id="1043" name="Oval 19"/>
            <p:cNvSpPr>
              <a:spLocks noChangeArrowheads="1"/>
            </p:cNvSpPr>
            <p:nvPr userDrawn="1"/>
          </p:nvSpPr>
          <p:spPr bwMode="auto">
            <a:xfrm>
              <a:off x="247" y="3996"/>
              <a:ext cx="169" cy="163"/>
            </a:xfrm>
            <a:prstGeom prst="ellipse">
              <a:avLst/>
            </a:prstGeom>
            <a:solidFill>
              <a:schemeClr val="bg1"/>
            </a:solidFill>
            <a:ln w="9525">
              <a:noFill/>
              <a:round/>
              <a:headEnd/>
              <a:tailEnd/>
            </a:ln>
            <a:effectLst/>
          </p:spPr>
          <p:txBody>
            <a:bodyPr wrap="none" anchor="ctr"/>
            <a:lstStyle/>
            <a:p>
              <a:pPr eaLnBrk="0" hangingPunct="0">
                <a:defRPr/>
              </a:pPr>
              <a:endParaRPr lang="en-US">
                <a:latin typeface="Arial" pitchFamily="34" charset="0"/>
                <a:ea typeface="ＭＳ Ｐゴシック"/>
              </a:endParaRPr>
            </a:p>
          </p:txBody>
        </p:sp>
        <p:sp>
          <p:nvSpPr>
            <p:cNvPr id="1044" name="Freeform 22"/>
            <p:cNvSpPr>
              <a:spLocks noEditPoints="1"/>
            </p:cNvSpPr>
            <p:nvPr userDrawn="1"/>
          </p:nvSpPr>
          <p:spPr bwMode="auto">
            <a:xfrm>
              <a:off x="238" y="3985"/>
              <a:ext cx="183" cy="184"/>
            </a:xfrm>
            <a:custGeom>
              <a:avLst/>
              <a:gdLst>
                <a:gd name="T0" fmla="*/ 410606 w 508"/>
                <a:gd name="T1" fmla="*/ 0 h 508"/>
                <a:gd name="T2" fmla="*/ 0 w 508"/>
                <a:gd name="T3" fmla="*/ 415150 h 508"/>
                <a:gd name="T4" fmla="*/ 410606 w 508"/>
                <a:gd name="T5" fmla="*/ 828044 h 508"/>
                <a:gd name="T6" fmla="*/ 818969 w 508"/>
                <a:gd name="T7" fmla="*/ 415150 h 508"/>
                <a:gd name="T8" fmla="*/ 410606 w 508"/>
                <a:gd name="T9" fmla="*/ 0 h 508"/>
                <a:gd name="T10" fmla="*/ 643956 w 508"/>
                <a:gd name="T11" fmla="*/ 609188 h 508"/>
                <a:gd name="T12" fmla="*/ 596838 w 508"/>
                <a:gd name="T13" fmla="*/ 473813 h 508"/>
                <a:gd name="T14" fmla="*/ 520550 w 508"/>
                <a:gd name="T15" fmla="*/ 421919 h 508"/>
                <a:gd name="T16" fmla="*/ 448750 w 508"/>
                <a:gd name="T17" fmla="*/ 473813 h 508"/>
                <a:gd name="T18" fmla="*/ 410606 w 508"/>
                <a:gd name="T19" fmla="*/ 550525 h 508"/>
                <a:gd name="T20" fmla="*/ 370219 w 508"/>
                <a:gd name="T21" fmla="*/ 473813 h 508"/>
                <a:gd name="T22" fmla="*/ 298419 w 508"/>
                <a:gd name="T23" fmla="*/ 421919 h 508"/>
                <a:gd name="T24" fmla="*/ 222131 w 508"/>
                <a:gd name="T25" fmla="*/ 473813 h 508"/>
                <a:gd name="T26" fmla="*/ 172769 w 508"/>
                <a:gd name="T27" fmla="*/ 609188 h 508"/>
                <a:gd name="T28" fmla="*/ 145844 w 508"/>
                <a:gd name="T29" fmla="*/ 609188 h 508"/>
                <a:gd name="T30" fmla="*/ 293931 w 508"/>
                <a:gd name="T31" fmla="*/ 117325 h 508"/>
                <a:gd name="T32" fmla="*/ 408363 w 508"/>
                <a:gd name="T33" fmla="*/ 500888 h 508"/>
                <a:gd name="T34" fmla="*/ 410606 w 508"/>
                <a:gd name="T35" fmla="*/ 503144 h 508"/>
                <a:gd name="T36" fmla="*/ 410606 w 508"/>
                <a:gd name="T37" fmla="*/ 500888 h 508"/>
                <a:gd name="T38" fmla="*/ 525038 w 508"/>
                <a:gd name="T39" fmla="*/ 117325 h 508"/>
                <a:gd name="T40" fmla="*/ 673125 w 508"/>
                <a:gd name="T41" fmla="*/ 609188 h 508"/>
                <a:gd name="T42" fmla="*/ 643956 w 508"/>
                <a:gd name="T43" fmla="*/ 609188 h 5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08"/>
                <a:gd name="T67" fmla="*/ 0 h 508"/>
                <a:gd name="T68" fmla="*/ 508 w 508"/>
                <a:gd name="T69" fmla="*/ 508 h 5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08" h="508">
                  <a:moveTo>
                    <a:pt x="254" y="0"/>
                  </a:moveTo>
                  <a:cubicBezTo>
                    <a:pt x="114" y="0"/>
                    <a:pt x="0" y="114"/>
                    <a:pt x="0" y="254"/>
                  </a:cubicBezTo>
                  <a:cubicBezTo>
                    <a:pt x="0" y="395"/>
                    <a:pt x="114" y="508"/>
                    <a:pt x="254" y="508"/>
                  </a:cubicBezTo>
                  <a:cubicBezTo>
                    <a:pt x="394" y="508"/>
                    <a:pt x="508" y="395"/>
                    <a:pt x="508" y="254"/>
                  </a:cubicBezTo>
                  <a:cubicBezTo>
                    <a:pt x="508" y="115"/>
                    <a:pt x="396" y="0"/>
                    <a:pt x="254" y="0"/>
                  </a:cubicBezTo>
                  <a:close/>
                  <a:moveTo>
                    <a:pt x="400" y="374"/>
                  </a:moveTo>
                  <a:cubicBezTo>
                    <a:pt x="400" y="374"/>
                    <a:pt x="389" y="321"/>
                    <a:pt x="370" y="290"/>
                  </a:cubicBezTo>
                  <a:cubicBezTo>
                    <a:pt x="360" y="273"/>
                    <a:pt x="344" y="259"/>
                    <a:pt x="323" y="259"/>
                  </a:cubicBezTo>
                  <a:cubicBezTo>
                    <a:pt x="308" y="259"/>
                    <a:pt x="295" y="268"/>
                    <a:pt x="279" y="290"/>
                  </a:cubicBezTo>
                  <a:cubicBezTo>
                    <a:pt x="269" y="304"/>
                    <a:pt x="254" y="338"/>
                    <a:pt x="254" y="338"/>
                  </a:cubicBezTo>
                  <a:cubicBezTo>
                    <a:pt x="254" y="338"/>
                    <a:pt x="239" y="304"/>
                    <a:pt x="229" y="290"/>
                  </a:cubicBezTo>
                  <a:cubicBezTo>
                    <a:pt x="213" y="268"/>
                    <a:pt x="200" y="259"/>
                    <a:pt x="185" y="259"/>
                  </a:cubicBezTo>
                  <a:cubicBezTo>
                    <a:pt x="164" y="259"/>
                    <a:pt x="148" y="273"/>
                    <a:pt x="138" y="290"/>
                  </a:cubicBezTo>
                  <a:cubicBezTo>
                    <a:pt x="119" y="321"/>
                    <a:pt x="107" y="374"/>
                    <a:pt x="107" y="374"/>
                  </a:cubicBezTo>
                  <a:cubicBezTo>
                    <a:pt x="90" y="374"/>
                    <a:pt x="90" y="374"/>
                    <a:pt x="90" y="374"/>
                  </a:cubicBezTo>
                  <a:cubicBezTo>
                    <a:pt x="182" y="72"/>
                    <a:pt x="182" y="72"/>
                    <a:pt x="182" y="72"/>
                  </a:cubicBezTo>
                  <a:cubicBezTo>
                    <a:pt x="253" y="307"/>
                    <a:pt x="253" y="307"/>
                    <a:pt x="253" y="307"/>
                  </a:cubicBezTo>
                  <a:cubicBezTo>
                    <a:pt x="254" y="308"/>
                    <a:pt x="254" y="308"/>
                    <a:pt x="254" y="308"/>
                  </a:cubicBezTo>
                  <a:cubicBezTo>
                    <a:pt x="254" y="307"/>
                    <a:pt x="254" y="307"/>
                    <a:pt x="254" y="307"/>
                  </a:cubicBezTo>
                  <a:cubicBezTo>
                    <a:pt x="326" y="72"/>
                    <a:pt x="326" y="72"/>
                    <a:pt x="326" y="72"/>
                  </a:cubicBezTo>
                  <a:cubicBezTo>
                    <a:pt x="418" y="374"/>
                    <a:pt x="418" y="374"/>
                    <a:pt x="418" y="374"/>
                  </a:cubicBezTo>
                  <a:lnTo>
                    <a:pt x="400" y="374"/>
                  </a:lnTo>
                  <a:close/>
                </a:path>
              </a:pathLst>
            </a:custGeom>
            <a:solidFill>
              <a:srgbClr val="E31B23"/>
            </a:solidFill>
            <a:ln w="9525">
              <a:noFill/>
              <a:round/>
              <a:headEnd/>
              <a:tailEnd/>
            </a:ln>
          </p:spPr>
          <p:txBody>
            <a:bodyPr lIns="91431" tIns="45715" rIns="91431" bIns="45715"/>
            <a:lstStyle/>
            <a:p>
              <a:pPr>
                <a:defRPr/>
              </a:pPr>
              <a:endParaRPr lang="en-GB">
                <a:solidFill>
                  <a:schemeClr val="tx2"/>
                </a:solidFill>
                <a:ea typeface="ヒラギノ角ゴ Pro W3" pitchFamily="-105" charset="-128"/>
              </a:endParaRPr>
            </a:p>
          </p:txBody>
        </p:sp>
      </p:grpSp>
      <p:sp>
        <p:nvSpPr>
          <p:cNvPr id="16" name="Rectangle 4"/>
          <p:cNvSpPr>
            <a:spLocks noGrp="1" noChangeArrowheads="1"/>
          </p:cNvSpPr>
          <p:nvPr>
            <p:ph type="dt" sz="half" idx="2"/>
          </p:nvPr>
        </p:nvSpPr>
        <p:spPr bwMode="auto">
          <a:xfrm>
            <a:off x="8212138" y="6359525"/>
            <a:ext cx="606425" cy="263525"/>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lumMod val="50000"/>
                  </a:schemeClr>
                </a:solidFill>
                <a:latin typeface="Arial" charset="0"/>
                <a:ea typeface="ＭＳ Ｐゴシック" pitchFamily="-105" charset="-128"/>
                <a:cs typeface="+mn-cs"/>
              </a:defRPr>
            </a:lvl1pPr>
          </a:lstStyle>
          <a:p>
            <a:pPr>
              <a:defRPr/>
            </a:pPr>
            <a:fld id="{1C343ACD-6887-4005-98D4-EE299A02663A}" type="datetime1">
              <a:rPr lang="en-US"/>
              <a:pPr>
                <a:defRPr/>
              </a:pPr>
              <a:t>7/16/2011</a:t>
            </a:fld>
            <a:endParaRPr lang="en-US" dirty="0"/>
          </a:p>
        </p:txBody>
      </p:sp>
      <p:sp>
        <p:nvSpPr>
          <p:cNvPr id="18" name="Footer Placeholder 17"/>
          <p:cNvSpPr>
            <a:spLocks noGrp="1"/>
          </p:cNvSpPr>
          <p:nvPr>
            <p:ph type="ftr" sz="quarter" idx="3"/>
          </p:nvPr>
        </p:nvSpPr>
        <p:spPr>
          <a:xfrm>
            <a:off x="790575" y="6350000"/>
            <a:ext cx="2895600" cy="265113"/>
          </a:xfrm>
          <a:prstGeom prst="rect">
            <a:avLst/>
          </a:prstGeom>
        </p:spPr>
        <p:txBody>
          <a:bodyPr vert="horz" lIns="91440" tIns="45720" rIns="91440" bIns="45720" rtlCol="0" anchor="ctr"/>
          <a:lstStyle>
            <a:lvl1pPr algn="l">
              <a:defRPr sz="800">
                <a:solidFill>
                  <a:schemeClr val="tx1">
                    <a:tint val="75000"/>
                  </a:schemeClr>
                </a:solidFill>
                <a:latin typeface="Arial" charset="0"/>
                <a:ea typeface="ＭＳ Ｐゴシック" pitchFamily="34" charset="-128"/>
                <a:cs typeface="+mn-cs"/>
              </a:defRPr>
            </a:lvl1pPr>
          </a:lstStyle>
          <a:p>
            <a:pPr>
              <a:defRPr/>
            </a:pPr>
            <a:r>
              <a:rPr lang="en-US"/>
              <a:t>© 2011 Motorola Mobility, Inc.</a:t>
            </a:r>
          </a:p>
        </p:txBody>
      </p:sp>
    </p:spTree>
  </p:cSld>
  <p:clrMap bg1="lt1" tx1="dk1" bg2="lt2" tx2="dk2" accent1="accent1" accent2="accent2" accent3="accent3" accent4="accent4" accent5="accent5" accent6="accent6" hlink="hlink" folHlink="folHlink"/>
  <p:sldLayoutIdLst>
    <p:sldLayoutId id="2147483659" r:id="rId1"/>
    <p:sldLayoutId id="2147483657" r:id="rId2"/>
    <p:sldLayoutId id="2147483656" r:id="rId3"/>
    <p:sldLayoutId id="2147483655" r:id="rId4"/>
    <p:sldLayoutId id="2147483660" r:id="rId5"/>
    <p:sldLayoutId id="2147483661" r:id="rId6"/>
    <p:sldLayoutId id="2147483662" r:id="rId7"/>
    <p:sldLayoutId id="2147483654" r:id="rId8"/>
    <p:sldLayoutId id="2147483653" r:id="rId9"/>
    <p:sldLayoutId id="2147483658" r:id="rId10"/>
  </p:sldLayoutIdLst>
  <p:transition spd="med">
    <p:wipe dir="r"/>
  </p:transition>
  <p:timing>
    <p:tnLst>
      <p:par>
        <p:cTn id="1" dur="indefinite" restart="never" nodeType="tmRoot"/>
      </p:par>
    </p:tnLst>
  </p:timing>
  <p:hf sldNum="0" hdr="0"/>
  <p:txStyles>
    <p:titleStyle>
      <a:lvl1pPr algn="l" rtl="0" eaLnBrk="0" fontAlgn="base" hangingPunct="0">
        <a:spcBef>
          <a:spcPct val="0"/>
        </a:spcBef>
        <a:spcAft>
          <a:spcPct val="0"/>
        </a:spcAft>
        <a:defRPr sz="2400" b="1">
          <a:solidFill>
            <a:srgbClr val="C00000"/>
          </a:solidFill>
          <a:latin typeface="+mj-lt"/>
          <a:ea typeface="+mj-ea"/>
          <a:cs typeface="+mj-cs"/>
        </a:defRPr>
      </a:lvl1pPr>
      <a:lvl2pPr algn="l" rtl="0" eaLnBrk="0" fontAlgn="base" hangingPunct="0">
        <a:spcBef>
          <a:spcPct val="0"/>
        </a:spcBef>
        <a:spcAft>
          <a:spcPct val="0"/>
        </a:spcAft>
        <a:defRPr sz="2400" b="1">
          <a:solidFill>
            <a:srgbClr val="C00000"/>
          </a:solidFill>
          <a:latin typeface="Arial"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2400" b="1">
          <a:solidFill>
            <a:srgbClr val="C00000"/>
          </a:solidFill>
          <a:latin typeface="Arial"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2400" b="1">
          <a:solidFill>
            <a:srgbClr val="C00000"/>
          </a:solidFill>
          <a:latin typeface="Arial"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2400" b="1">
          <a:solidFill>
            <a:srgbClr val="C00000"/>
          </a:solidFill>
          <a:latin typeface="Arial" pitchFamily="-106" charset="0"/>
          <a:ea typeface="ＭＳ Ｐゴシック" pitchFamily="-106" charset="-128"/>
          <a:cs typeface="ＭＳ Ｐゴシック" pitchFamily="-106" charset="-128"/>
        </a:defRPr>
      </a:lvl5pPr>
      <a:lvl6pPr marL="457200" algn="l" rtl="0" fontAlgn="base">
        <a:spcBef>
          <a:spcPct val="0"/>
        </a:spcBef>
        <a:spcAft>
          <a:spcPct val="0"/>
        </a:spcAft>
        <a:defRPr sz="2400" b="1">
          <a:solidFill>
            <a:srgbClr val="9FA617"/>
          </a:solidFill>
          <a:latin typeface="Arial" pitchFamily="-106" charset="0"/>
          <a:ea typeface="ＭＳ Ｐゴシック" pitchFamily="-106" charset="-128"/>
          <a:cs typeface="ＭＳ Ｐゴシック" pitchFamily="-106" charset="-128"/>
        </a:defRPr>
      </a:lvl6pPr>
      <a:lvl7pPr marL="914400" algn="l" rtl="0" fontAlgn="base">
        <a:spcBef>
          <a:spcPct val="0"/>
        </a:spcBef>
        <a:spcAft>
          <a:spcPct val="0"/>
        </a:spcAft>
        <a:defRPr sz="2400" b="1">
          <a:solidFill>
            <a:srgbClr val="9FA617"/>
          </a:solidFill>
          <a:latin typeface="Arial" pitchFamily="-106" charset="0"/>
          <a:ea typeface="ＭＳ Ｐゴシック" pitchFamily="-106" charset="-128"/>
          <a:cs typeface="ＭＳ Ｐゴシック" pitchFamily="-106" charset="-128"/>
        </a:defRPr>
      </a:lvl7pPr>
      <a:lvl8pPr marL="1371600" algn="l" rtl="0" fontAlgn="base">
        <a:spcBef>
          <a:spcPct val="0"/>
        </a:spcBef>
        <a:spcAft>
          <a:spcPct val="0"/>
        </a:spcAft>
        <a:defRPr sz="2400" b="1">
          <a:solidFill>
            <a:srgbClr val="9FA617"/>
          </a:solidFill>
          <a:latin typeface="Arial" pitchFamily="-106" charset="0"/>
          <a:ea typeface="ＭＳ Ｐゴシック" pitchFamily="-106" charset="-128"/>
          <a:cs typeface="ＭＳ Ｐゴシック" pitchFamily="-106" charset="-128"/>
        </a:defRPr>
      </a:lvl8pPr>
      <a:lvl9pPr marL="1828800" algn="l" rtl="0" fontAlgn="base">
        <a:spcBef>
          <a:spcPct val="0"/>
        </a:spcBef>
        <a:spcAft>
          <a:spcPct val="0"/>
        </a:spcAft>
        <a:defRPr sz="2400" b="1">
          <a:solidFill>
            <a:srgbClr val="9FA617"/>
          </a:solidFill>
          <a:latin typeface="Arial" pitchFamily="-106" charset="0"/>
          <a:ea typeface="ＭＳ Ｐゴシック" pitchFamily="-106" charset="-128"/>
          <a:cs typeface="ＭＳ Ｐゴシック" pitchFamily="-106" charset="-128"/>
        </a:defRPr>
      </a:lvl9pPr>
    </p:titleStyle>
    <p:bodyStyle>
      <a:lvl1pPr marL="223838" indent="-223838" algn="l" rtl="0" eaLnBrk="0" fontAlgn="base" hangingPunct="0">
        <a:spcBef>
          <a:spcPts val="600"/>
        </a:spcBef>
        <a:spcAft>
          <a:spcPts val="600"/>
        </a:spcAft>
        <a:buClr>
          <a:schemeClr val="tx1"/>
        </a:buClr>
        <a:buChar char="•"/>
        <a:defRPr sz="2000">
          <a:solidFill>
            <a:schemeClr val="tx1"/>
          </a:solidFill>
          <a:latin typeface="+mn-lt"/>
          <a:ea typeface="+mn-ea"/>
          <a:cs typeface="+mn-cs"/>
        </a:defRPr>
      </a:lvl1pPr>
      <a:lvl2pPr marL="630238" indent="-292100" algn="l" rtl="0" eaLnBrk="0" fontAlgn="base" hangingPunct="0">
        <a:spcBef>
          <a:spcPct val="0"/>
        </a:spcBef>
        <a:spcAft>
          <a:spcPct val="0"/>
        </a:spcAft>
        <a:buClr>
          <a:schemeClr val="tx1"/>
        </a:buClr>
        <a:buChar char="–"/>
        <a:defRPr>
          <a:solidFill>
            <a:schemeClr val="tx1"/>
          </a:solidFill>
          <a:latin typeface="+mn-lt"/>
          <a:ea typeface="+mn-ea"/>
          <a:cs typeface="ＭＳ Ｐゴシック"/>
        </a:defRPr>
      </a:lvl2pPr>
      <a:lvl3pPr marL="973138" indent="-228600" algn="l" rtl="0" eaLnBrk="0" fontAlgn="base" hangingPunct="0">
        <a:spcBef>
          <a:spcPct val="20000"/>
        </a:spcBef>
        <a:spcAft>
          <a:spcPct val="0"/>
        </a:spcAft>
        <a:buClr>
          <a:schemeClr val="tx1"/>
        </a:buClr>
        <a:buChar char="•"/>
        <a:defRPr sz="1600">
          <a:solidFill>
            <a:schemeClr val="tx1"/>
          </a:solidFill>
          <a:latin typeface="+mn-lt"/>
          <a:ea typeface="+mn-ea"/>
          <a:cs typeface="ＭＳ Ｐゴシック"/>
        </a:defRPr>
      </a:lvl3pPr>
      <a:lvl4pPr marL="1316038" indent="-228600" algn="l" rtl="0" eaLnBrk="0" fontAlgn="base" hangingPunct="0">
        <a:spcBef>
          <a:spcPct val="20000"/>
        </a:spcBef>
        <a:spcAft>
          <a:spcPct val="0"/>
        </a:spcAft>
        <a:buClr>
          <a:schemeClr val="tx1"/>
        </a:buClr>
        <a:buChar char="–"/>
        <a:defRPr sz="1400">
          <a:solidFill>
            <a:schemeClr val="tx1"/>
          </a:solidFill>
          <a:latin typeface="+mn-lt"/>
          <a:ea typeface="+mn-ea"/>
          <a:cs typeface="ＭＳ Ｐゴシック"/>
        </a:defRPr>
      </a:lvl4pPr>
      <a:lvl5pPr marL="1658938" indent="-228600" algn="l" rtl="0" eaLnBrk="0" fontAlgn="base" hangingPunct="0">
        <a:spcBef>
          <a:spcPct val="20000"/>
        </a:spcBef>
        <a:spcAft>
          <a:spcPct val="0"/>
        </a:spcAft>
        <a:buClr>
          <a:schemeClr val="tx1"/>
        </a:buClr>
        <a:buFont typeface="Times" pitchFamily="18" charset="0"/>
        <a:buChar char="•"/>
        <a:defRPr sz="1400">
          <a:solidFill>
            <a:schemeClr val="tx1"/>
          </a:solidFill>
          <a:latin typeface="+mn-lt"/>
          <a:ea typeface="+mn-ea"/>
          <a:cs typeface="ＭＳ Ｐゴシック"/>
        </a:defRPr>
      </a:lvl5pPr>
      <a:lvl6pPr marL="2116138" indent="-228600" algn="l" rtl="0" fontAlgn="base">
        <a:spcBef>
          <a:spcPct val="20000"/>
        </a:spcBef>
        <a:spcAft>
          <a:spcPct val="0"/>
        </a:spcAft>
        <a:buClr>
          <a:schemeClr val="tx1"/>
        </a:buClr>
        <a:buFont typeface="Times" pitchFamily="-106" charset="0"/>
        <a:buChar char="•"/>
        <a:defRPr sz="1400">
          <a:solidFill>
            <a:schemeClr val="tx1"/>
          </a:solidFill>
          <a:latin typeface="+mn-lt"/>
          <a:ea typeface="+mn-ea"/>
        </a:defRPr>
      </a:lvl6pPr>
      <a:lvl7pPr marL="2573338" indent="-228600" algn="l" rtl="0" fontAlgn="base">
        <a:spcBef>
          <a:spcPct val="20000"/>
        </a:spcBef>
        <a:spcAft>
          <a:spcPct val="0"/>
        </a:spcAft>
        <a:buClr>
          <a:schemeClr val="tx1"/>
        </a:buClr>
        <a:buFont typeface="Times" pitchFamily="-106" charset="0"/>
        <a:buChar char="•"/>
        <a:defRPr sz="1400">
          <a:solidFill>
            <a:schemeClr val="tx1"/>
          </a:solidFill>
          <a:latin typeface="+mn-lt"/>
          <a:ea typeface="+mn-ea"/>
        </a:defRPr>
      </a:lvl7pPr>
      <a:lvl8pPr marL="3030538" indent="-228600" algn="l" rtl="0" fontAlgn="base">
        <a:spcBef>
          <a:spcPct val="20000"/>
        </a:spcBef>
        <a:spcAft>
          <a:spcPct val="0"/>
        </a:spcAft>
        <a:buClr>
          <a:schemeClr val="tx1"/>
        </a:buClr>
        <a:buFont typeface="Times" pitchFamily="-106" charset="0"/>
        <a:buChar char="•"/>
        <a:defRPr sz="1400">
          <a:solidFill>
            <a:schemeClr val="tx1"/>
          </a:solidFill>
          <a:latin typeface="+mn-lt"/>
          <a:ea typeface="+mn-ea"/>
        </a:defRPr>
      </a:lvl8pPr>
      <a:lvl9pPr marL="3487738" indent="-228600" algn="l" rtl="0" fontAlgn="base">
        <a:spcBef>
          <a:spcPct val="20000"/>
        </a:spcBef>
        <a:spcAft>
          <a:spcPct val="0"/>
        </a:spcAft>
        <a:buClr>
          <a:schemeClr val="tx1"/>
        </a:buClr>
        <a:buFont typeface="Times" pitchFamily="-106" charset="0"/>
        <a:buChar char="•"/>
        <a:defRPr sz="14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oleObject" Target="../embeddings/oleObject3.bin"/><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9.xml"/><Relationship Id="rId1" Type="http://schemas.openxmlformats.org/officeDocument/2006/relationships/vmlDrawing" Target="../drawings/vmlDrawing3.v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z="2800" smtClean="0">
                <a:solidFill>
                  <a:srgbClr val="C00000"/>
                </a:solidFill>
              </a:rPr>
              <a:t>The Construction of Combined List for HEVC </a:t>
            </a:r>
            <a:r>
              <a:rPr lang="en-US" sz="2000" smtClean="0"/>
              <a:t>JCTVC-F573</a:t>
            </a:r>
          </a:p>
        </p:txBody>
      </p:sp>
      <p:sp>
        <p:nvSpPr>
          <p:cNvPr id="13314" name="Subtitle 2"/>
          <p:cNvSpPr>
            <a:spLocks noGrp="1"/>
          </p:cNvSpPr>
          <p:nvPr>
            <p:ph type="subTitle" idx="1"/>
          </p:nvPr>
        </p:nvSpPr>
        <p:spPr>
          <a:xfrm>
            <a:off x="288925" y="4300538"/>
            <a:ext cx="7829550" cy="1447800"/>
          </a:xfrm>
        </p:spPr>
        <p:txBody>
          <a:bodyPr/>
          <a:lstStyle/>
          <a:p>
            <a:r>
              <a:rPr lang="en-US" sz="2400" smtClean="0"/>
              <a:t>Xue Fang, Yue Yu and Limin Wang</a:t>
            </a:r>
          </a:p>
          <a:p>
            <a:r>
              <a:rPr lang="en-US" sz="2400" smtClean="0"/>
              <a:t>Motorola Mobility</a:t>
            </a: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r>
              <a:rPr lang="en-US" smtClean="0"/>
              <a:t>Conclusions</a:t>
            </a:r>
          </a:p>
        </p:txBody>
      </p:sp>
      <p:sp>
        <p:nvSpPr>
          <p:cNvPr id="32770" name="Content Placeholder 2"/>
          <p:cNvSpPr>
            <a:spLocks noGrp="1"/>
          </p:cNvSpPr>
          <p:nvPr>
            <p:ph idx="1"/>
          </p:nvPr>
        </p:nvSpPr>
        <p:spPr>
          <a:xfrm>
            <a:off x="363538" y="1768475"/>
            <a:ext cx="8386762" cy="3933825"/>
          </a:xfrm>
        </p:spPr>
        <p:txBody>
          <a:bodyPr/>
          <a:lstStyle/>
          <a:p>
            <a:r>
              <a:rPr lang="en-US" smtClean="0"/>
              <a:t>A new construction of combined list is proposed. </a:t>
            </a:r>
          </a:p>
          <a:p>
            <a:r>
              <a:rPr lang="en-US" altLang="zh-TW" smtClean="0"/>
              <a:t>No any increased complexity.</a:t>
            </a:r>
          </a:p>
          <a:p>
            <a:r>
              <a:rPr lang="en-US" altLang="zh-TW" smtClean="0"/>
              <a:t>More efficient.</a:t>
            </a:r>
            <a:endParaRPr lang="en-US" smtClean="0"/>
          </a:p>
        </p:txBody>
      </p:sp>
      <p:sp>
        <p:nvSpPr>
          <p:cNvPr id="4" name="Date Placeholder 3"/>
          <p:cNvSpPr>
            <a:spLocks noGrp="1"/>
          </p:cNvSpPr>
          <p:nvPr>
            <p:ph type="dt" sz="quarter" idx="10"/>
          </p:nvPr>
        </p:nvSpPr>
        <p:spPr/>
        <p:txBody>
          <a:bodyPr/>
          <a:lstStyle/>
          <a:p>
            <a:pPr>
              <a:defRPr/>
            </a:pPr>
            <a:fld id="{73FFA296-EEFF-4B8F-A2BA-AD577A88C50F}"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smtClean="0"/>
              <a:t>B slices</a:t>
            </a:r>
          </a:p>
        </p:txBody>
      </p:sp>
      <p:sp>
        <p:nvSpPr>
          <p:cNvPr id="14338" name="Content Placeholder 2"/>
          <p:cNvSpPr>
            <a:spLocks noGrp="1"/>
          </p:cNvSpPr>
          <p:nvPr>
            <p:ph idx="1"/>
          </p:nvPr>
        </p:nvSpPr>
        <p:spPr>
          <a:xfrm>
            <a:off x="363538" y="1768475"/>
            <a:ext cx="8386762" cy="3933825"/>
          </a:xfrm>
        </p:spPr>
        <p:txBody>
          <a:bodyPr/>
          <a:lstStyle/>
          <a:p>
            <a:pPr eaLnBrk="1" hangingPunct="1"/>
            <a:r>
              <a:rPr lang="en-US" altLang="zh-CN" smtClean="0">
                <a:ea typeface="宋体" pitchFamily="2" charset="-122"/>
              </a:rPr>
              <a:t>Two prediction modes</a:t>
            </a:r>
          </a:p>
          <a:p>
            <a:pPr eaLnBrk="1" hangingPunct="1"/>
            <a:r>
              <a:rPr lang="en-US" altLang="zh-CN" smtClean="0">
                <a:ea typeface="宋体" pitchFamily="2" charset="-122"/>
              </a:rPr>
              <a:t>Bi-prediction: List 0 and List 1</a:t>
            </a:r>
          </a:p>
          <a:p>
            <a:pPr eaLnBrk="1" hangingPunct="1"/>
            <a:r>
              <a:rPr lang="en-US" altLang="zh-CN" smtClean="0">
                <a:ea typeface="宋体" pitchFamily="2" charset="-122"/>
              </a:rPr>
              <a:t>Uni-prediction: Combined List</a:t>
            </a:r>
          </a:p>
        </p:txBody>
      </p:sp>
      <p:sp>
        <p:nvSpPr>
          <p:cNvPr id="4" name="Date Placeholder 3"/>
          <p:cNvSpPr>
            <a:spLocks noGrp="1"/>
          </p:cNvSpPr>
          <p:nvPr>
            <p:ph type="dt" sz="quarter" idx="10"/>
          </p:nvPr>
        </p:nvSpPr>
        <p:spPr/>
        <p:txBody>
          <a:bodyPr/>
          <a:lstStyle/>
          <a:p>
            <a:pPr>
              <a:defRPr/>
            </a:pPr>
            <a:fld id="{3F875EF7-8345-4E15-BF41-9D187171D140}"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Existing Construction of Combined List (D421)</a:t>
            </a:r>
          </a:p>
        </p:txBody>
      </p:sp>
      <p:sp>
        <p:nvSpPr>
          <p:cNvPr id="15362" name="Content Placeholder 2"/>
          <p:cNvSpPr>
            <a:spLocks noGrp="1"/>
          </p:cNvSpPr>
          <p:nvPr>
            <p:ph idx="1"/>
          </p:nvPr>
        </p:nvSpPr>
        <p:spPr>
          <a:xfrm>
            <a:off x="363538" y="1768475"/>
            <a:ext cx="8386762" cy="3933825"/>
          </a:xfrm>
        </p:spPr>
        <p:txBody>
          <a:bodyPr/>
          <a:lstStyle/>
          <a:p>
            <a:pPr eaLnBrk="1" hangingPunct="1">
              <a:buFontTx/>
              <a:buNone/>
            </a:pPr>
            <a:r>
              <a:rPr lang="en-US" altLang="zh-CN" smtClean="0"/>
              <a:t/>
            </a:r>
            <a:br>
              <a:rPr lang="en-US" altLang="zh-CN" smtClean="0"/>
            </a:br>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algn="ctr" eaLnBrk="1" hangingPunct="1">
              <a:buFontTx/>
              <a:buNone/>
            </a:pPr>
            <a:r>
              <a:rPr lang="en-US" altLang="zh-CN" sz="1000" b="1" smtClean="0"/>
              <a:t>Figure 2: Mapping between the combined reference list and two reference lists, list 0 and list 1.</a:t>
            </a:r>
          </a:p>
        </p:txBody>
      </p:sp>
      <p:sp>
        <p:nvSpPr>
          <p:cNvPr id="4" name="Date Placeholder 3"/>
          <p:cNvSpPr>
            <a:spLocks noGrp="1"/>
          </p:cNvSpPr>
          <p:nvPr>
            <p:ph type="dt" sz="quarter" idx="10"/>
          </p:nvPr>
        </p:nvSpPr>
        <p:spPr/>
        <p:txBody>
          <a:bodyPr/>
          <a:lstStyle/>
          <a:p>
            <a:pPr>
              <a:defRPr/>
            </a:pPr>
            <a:fld id="{DFF5981A-64A7-4E1B-BB92-F8DC943BCE38}"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pic>
        <p:nvPicPr>
          <p:cNvPr id="15365" name="Picture 6"/>
          <p:cNvPicPr>
            <a:picLocks noChangeAspect="1" noChangeArrowheads="1"/>
          </p:cNvPicPr>
          <p:nvPr/>
        </p:nvPicPr>
        <p:blipFill>
          <a:blip r:embed="rId2"/>
          <a:srcRect/>
          <a:stretch>
            <a:fillRect/>
          </a:stretch>
        </p:blipFill>
        <p:spPr bwMode="auto">
          <a:xfrm>
            <a:off x="2733675" y="1870075"/>
            <a:ext cx="2578100" cy="871538"/>
          </a:xfrm>
          <a:prstGeom prst="rect">
            <a:avLst/>
          </a:prstGeom>
          <a:noFill/>
          <a:ln w="9525">
            <a:noFill/>
            <a:miter lim="800000"/>
            <a:headEnd/>
            <a:tailEnd/>
          </a:ln>
        </p:spPr>
      </p:pic>
      <p:pic>
        <p:nvPicPr>
          <p:cNvPr id="15366" name="Picture 7"/>
          <p:cNvPicPr>
            <a:picLocks noChangeAspect="1" noChangeArrowheads="1"/>
          </p:cNvPicPr>
          <p:nvPr/>
        </p:nvPicPr>
        <p:blipFill>
          <a:blip r:embed="rId3"/>
          <a:srcRect/>
          <a:stretch>
            <a:fillRect/>
          </a:stretch>
        </p:blipFill>
        <p:spPr bwMode="auto">
          <a:xfrm>
            <a:off x="2230438" y="3660775"/>
            <a:ext cx="4191000" cy="1098550"/>
          </a:xfrm>
          <a:prstGeom prst="rect">
            <a:avLst/>
          </a:prstGeom>
          <a:noFill/>
          <a:ln w="9525">
            <a:noFill/>
            <a:miter lim="800000"/>
            <a:headEnd/>
            <a:tailEnd/>
          </a:ln>
        </p:spPr>
      </p:pic>
      <p:sp>
        <p:nvSpPr>
          <p:cNvPr id="15367" name="Rectangle 9"/>
          <p:cNvSpPr>
            <a:spLocks noChangeArrowheads="1"/>
          </p:cNvSpPr>
          <p:nvPr/>
        </p:nvSpPr>
        <p:spPr bwMode="auto">
          <a:xfrm>
            <a:off x="0" y="2892425"/>
            <a:ext cx="9144000" cy="0"/>
          </a:xfrm>
          <a:prstGeom prst="rect">
            <a:avLst/>
          </a:prstGeom>
          <a:noFill/>
          <a:ln w="9525">
            <a:noFill/>
            <a:miter lim="800000"/>
            <a:headEnd/>
            <a:tailEnd/>
          </a:ln>
        </p:spPr>
        <p:txBody>
          <a:bodyPr wrap="none" anchor="ctr">
            <a:spAutoFit/>
          </a:bodyPr>
          <a:lstStyle/>
          <a:p>
            <a:endParaRPr lang="en-US"/>
          </a:p>
        </p:txBody>
      </p:sp>
      <p:sp>
        <p:nvSpPr>
          <p:cNvPr id="15368" name="Rectangle 10"/>
          <p:cNvSpPr>
            <a:spLocks noChangeArrowheads="1"/>
          </p:cNvSpPr>
          <p:nvPr/>
        </p:nvSpPr>
        <p:spPr bwMode="auto">
          <a:xfrm>
            <a:off x="2178050" y="2711450"/>
            <a:ext cx="4743450" cy="412750"/>
          </a:xfrm>
          <a:prstGeom prst="rect">
            <a:avLst/>
          </a:prstGeom>
          <a:noFill/>
          <a:ln w="9525">
            <a:noFill/>
            <a:miter lim="800000"/>
            <a:headEnd/>
            <a:tailEnd/>
          </a:ln>
        </p:spPr>
        <p:txBody>
          <a:bodyPr wrap="none" anchor="ctr">
            <a:spAutoFit/>
          </a:bodyPr>
          <a:lstStyle/>
          <a:p>
            <a:pPr algn="ctr">
              <a:tabLst>
                <a:tab pos="228600" algn="l"/>
                <a:tab pos="457200" algn="l"/>
                <a:tab pos="685800" algn="l"/>
                <a:tab pos="914400" algn="l"/>
              </a:tabLst>
            </a:pPr>
            <a:r>
              <a:rPr lang="en-US" sz="1100">
                <a:cs typeface="Times New Roman" pitchFamily="18" charset="0"/>
              </a:rPr>
              <a:t/>
            </a:r>
            <a:br>
              <a:rPr lang="en-US" sz="1100">
                <a:cs typeface="Times New Roman" pitchFamily="18" charset="0"/>
              </a:rPr>
            </a:br>
            <a:r>
              <a:rPr lang="en-US" sz="1000" b="1">
                <a:cs typeface="Times New Roman" pitchFamily="18" charset="0"/>
              </a:rPr>
              <a:t>Figure 1: A current picture and its reference pictures in output picture order</a:t>
            </a:r>
            <a:endParaRPr lang="en-US"/>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Title 1"/>
          <p:cNvSpPr>
            <a:spLocks noGrp="1"/>
          </p:cNvSpPr>
          <p:nvPr>
            <p:ph type="title"/>
          </p:nvPr>
        </p:nvSpPr>
        <p:spPr/>
        <p:txBody>
          <a:bodyPr/>
          <a:lstStyle/>
          <a:p>
            <a:r>
              <a:rPr lang="en-US" smtClean="0"/>
              <a:t>An example of two consecutive non-reference B</a:t>
            </a:r>
          </a:p>
        </p:txBody>
      </p:sp>
      <p:sp>
        <p:nvSpPr>
          <p:cNvPr id="4" name="Date Placeholder 3"/>
          <p:cNvSpPr>
            <a:spLocks noGrp="1"/>
          </p:cNvSpPr>
          <p:nvPr>
            <p:ph type="dt" sz="quarter" idx="10"/>
          </p:nvPr>
        </p:nvSpPr>
        <p:spPr/>
        <p:txBody>
          <a:bodyPr/>
          <a:lstStyle/>
          <a:p>
            <a:pPr>
              <a:defRPr/>
            </a:pPr>
            <a:fld id="{83EE5A96-6D9A-4890-8BE3-5EEC8E28858A}"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
        <p:nvSpPr>
          <p:cNvPr id="6157" name="Rectangle 9"/>
          <p:cNvSpPr>
            <a:spLocks noChangeArrowheads="1"/>
          </p:cNvSpPr>
          <p:nvPr/>
        </p:nvSpPr>
        <p:spPr bwMode="auto">
          <a:xfrm>
            <a:off x="-571500" y="1978025"/>
            <a:ext cx="9144000" cy="0"/>
          </a:xfrm>
          <a:prstGeom prst="rect">
            <a:avLst/>
          </a:prstGeom>
          <a:noFill/>
          <a:ln w="9525">
            <a:noFill/>
            <a:miter lim="800000"/>
            <a:headEnd/>
            <a:tailEnd/>
          </a:ln>
        </p:spPr>
        <p:txBody>
          <a:bodyPr wrap="none" anchor="ctr">
            <a:spAutoFit/>
          </a:bodyPr>
          <a:lstStyle/>
          <a:p>
            <a:endParaRPr lang="en-US"/>
          </a:p>
        </p:txBody>
      </p:sp>
      <p:graphicFrame>
        <p:nvGraphicFramePr>
          <p:cNvPr id="6153" name="Object 9"/>
          <p:cNvGraphicFramePr>
            <a:graphicFrameLocks noChangeAspect="1"/>
          </p:cNvGraphicFramePr>
          <p:nvPr/>
        </p:nvGraphicFramePr>
        <p:xfrm>
          <a:off x="1546225" y="1855788"/>
          <a:ext cx="5943600" cy="2390775"/>
        </p:xfrm>
        <a:graphic>
          <a:graphicData uri="http://schemas.openxmlformats.org/presentationml/2006/ole">
            <mc:AlternateContent xmlns:mc="http://schemas.openxmlformats.org/markup-compatibility/2006">
              <mc:Choice xmlns:v="urn:schemas-microsoft-com:vml" Requires="v">
                <p:oleObj spid="_x0000_s6154" name="Visio" r:id="rId3" imgW="6670089" imgH="2688447" progId="Visio.Drawing.11">
                  <p:embed/>
                </p:oleObj>
              </mc:Choice>
              <mc:Fallback>
                <p:oleObj name="Visio" r:id="rId3" imgW="6670089" imgH="2688447" progId="Visio.Drawing.11">
                  <p:embed/>
                  <p:pic>
                    <p:nvPicPr>
                      <p:cNvPr id="0"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6225" y="1855788"/>
                        <a:ext cx="5943600" cy="2390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158" name="Rectangle 10"/>
          <p:cNvSpPr>
            <a:spLocks noChangeArrowheads="1"/>
          </p:cNvSpPr>
          <p:nvPr/>
        </p:nvSpPr>
        <p:spPr bwMode="auto">
          <a:xfrm>
            <a:off x="400050" y="4468813"/>
            <a:ext cx="8343900" cy="396875"/>
          </a:xfrm>
          <a:prstGeom prst="rect">
            <a:avLst/>
          </a:prstGeom>
          <a:noFill/>
          <a:ln w="9525">
            <a:noFill/>
            <a:miter lim="800000"/>
            <a:headEnd/>
            <a:tailEnd/>
          </a:ln>
        </p:spPr>
        <p:txBody>
          <a:bodyPr wrap="none" anchor="ctr">
            <a:spAutoFit/>
          </a:bodyPr>
          <a:lstStyle/>
          <a:p>
            <a:pPr algn="ctr">
              <a:tabLst>
                <a:tab pos="0" algn="l"/>
                <a:tab pos="228600" algn="l"/>
                <a:tab pos="457200" algn="l"/>
                <a:tab pos="685800" algn="l"/>
                <a:tab pos="914400" algn="l"/>
              </a:tabLst>
            </a:pPr>
            <a:r>
              <a:rPr lang="en-US" sz="1200">
                <a:cs typeface="Times New Roman" pitchFamily="18" charset="0"/>
              </a:rPr>
              <a:t>  </a:t>
            </a:r>
            <a:endParaRPr lang="en-US" sz="900"/>
          </a:p>
          <a:p>
            <a:pPr algn="ctr" eaLnBrk="0" hangingPunct="0">
              <a:tabLst>
                <a:tab pos="0" algn="l"/>
                <a:tab pos="228600" algn="l"/>
                <a:tab pos="457200" algn="l"/>
                <a:tab pos="685800" algn="l"/>
                <a:tab pos="914400" algn="l"/>
              </a:tabLst>
            </a:pPr>
            <a:r>
              <a:rPr lang="en-US" sz="800" b="1">
                <a:cs typeface="Times New Roman" pitchFamily="18" charset="0"/>
              </a:rPr>
              <a:t>Fig. 3. A sequence of pictures where two non-reference pictures between reference pictures. Yellow pictures are non-reference and gray pictures are reference pictures.</a:t>
            </a:r>
            <a:endParaRPr lang="en-US" sz="800"/>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smtClean="0"/>
              <a:t>The Proposed Default Combined List </a:t>
            </a:r>
            <a:br>
              <a:rPr lang="en-US" smtClean="0"/>
            </a:br>
            <a:endParaRPr lang="en-US" smtClean="0"/>
          </a:p>
        </p:txBody>
      </p:sp>
      <p:sp>
        <p:nvSpPr>
          <p:cNvPr id="18434" name="Content Placeholder 2"/>
          <p:cNvSpPr>
            <a:spLocks noGrp="1"/>
          </p:cNvSpPr>
          <p:nvPr>
            <p:ph idx="1"/>
          </p:nvPr>
        </p:nvSpPr>
        <p:spPr>
          <a:xfrm>
            <a:off x="363538" y="1768475"/>
            <a:ext cx="8386762" cy="3933825"/>
          </a:xfrm>
        </p:spPr>
        <p:txBody>
          <a:bodyPr/>
          <a:lstStyle/>
          <a:p>
            <a:pPr marL="381000" indent="-381000"/>
            <a:r>
              <a:rPr lang="en-US" altLang="zh-CN" smtClean="0"/>
              <a:t>the reference picture with the shortest temporal distance from the current picture is assigned reference index 0, with the second shortest temporal distance from the current picture is assigned reference index 1, and so on. In other words, the reference pictures with shorter temporal distances from the current picture are assigned smaller reference indices. </a:t>
            </a:r>
          </a:p>
          <a:p>
            <a:pPr marL="381000" indent="-381000"/>
            <a:r>
              <a:rPr lang="en-US" smtClean="0"/>
              <a:t>if two reference pictures in the combined reference list have the same temporal distance from the current picture, the one with a smaller average QP will be assigned a smaller reference index.</a:t>
            </a:r>
          </a:p>
          <a:p>
            <a:pPr marL="381000" indent="-381000"/>
            <a:r>
              <a:rPr lang="en-US" smtClean="0"/>
              <a:t>if two reference pictures have the same temporal distance from the current picture, and the same average QPs, the one in the past will be assigned a smaller reference index. </a:t>
            </a:r>
          </a:p>
        </p:txBody>
      </p:sp>
      <p:sp>
        <p:nvSpPr>
          <p:cNvPr id="4" name="Date Placeholder 3"/>
          <p:cNvSpPr>
            <a:spLocks noGrp="1"/>
          </p:cNvSpPr>
          <p:nvPr>
            <p:ph type="dt" sz="quarter" idx="10"/>
          </p:nvPr>
        </p:nvSpPr>
        <p:spPr/>
        <p:txBody>
          <a:bodyPr/>
          <a:lstStyle/>
          <a:p>
            <a:pPr>
              <a:defRPr/>
            </a:pPr>
            <a:fld id="{E462AF2C-79F7-4BF0-A931-D5A9D5817E75}"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9" name="Title 1"/>
          <p:cNvSpPr>
            <a:spLocks noGrp="1"/>
          </p:cNvSpPr>
          <p:nvPr>
            <p:ph type="title"/>
          </p:nvPr>
        </p:nvSpPr>
        <p:spPr/>
        <p:txBody>
          <a:bodyPr/>
          <a:lstStyle/>
          <a:p>
            <a:r>
              <a:rPr lang="en-US" smtClean="0"/>
              <a:t>Example of Proposed Construction of Combined List</a:t>
            </a:r>
          </a:p>
        </p:txBody>
      </p:sp>
      <p:sp>
        <p:nvSpPr>
          <p:cNvPr id="19470" name="Content Placeholder 2"/>
          <p:cNvSpPr>
            <a:spLocks noGrp="1"/>
          </p:cNvSpPr>
          <p:nvPr>
            <p:ph idx="1"/>
          </p:nvPr>
        </p:nvSpPr>
        <p:spPr>
          <a:xfrm>
            <a:off x="363538" y="1768475"/>
            <a:ext cx="8386762" cy="3933825"/>
          </a:xfrm>
        </p:spPr>
        <p:txBody>
          <a:bodyPr/>
          <a:lstStyle/>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lgn="ctr" eaLnBrk="1" hangingPunct="1">
              <a:buFontTx/>
              <a:buNone/>
            </a:pPr>
            <a:endParaRPr lang="en-US" altLang="zh-CN" sz="1000" b="1" smtClean="0"/>
          </a:p>
          <a:p>
            <a:pPr>
              <a:buFontTx/>
              <a:buNone/>
            </a:pPr>
            <a:endParaRPr lang="en-US" smtClean="0"/>
          </a:p>
        </p:txBody>
      </p:sp>
      <p:sp>
        <p:nvSpPr>
          <p:cNvPr id="4" name="Date Placeholder 3"/>
          <p:cNvSpPr>
            <a:spLocks noGrp="1"/>
          </p:cNvSpPr>
          <p:nvPr>
            <p:ph type="dt" sz="quarter" idx="10"/>
          </p:nvPr>
        </p:nvSpPr>
        <p:spPr/>
        <p:txBody>
          <a:bodyPr/>
          <a:lstStyle/>
          <a:p>
            <a:pPr>
              <a:defRPr/>
            </a:pPr>
            <a:fld id="{2CED247A-6E7F-4441-9DE0-9D765E13AEEF}"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
        <p:nvSpPr>
          <p:cNvPr id="19473" name="Rectangle 7"/>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graphicFrame>
        <p:nvGraphicFramePr>
          <p:cNvPr id="19466" name="Object 10"/>
          <p:cNvGraphicFramePr>
            <a:graphicFrameLocks noChangeAspect="1"/>
          </p:cNvGraphicFramePr>
          <p:nvPr/>
        </p:nvGraphicFramePr>
        <p:xfrm>
          <a:off x="2179638" y="4129088"/>
          <a:ext cx="1228725" cy="942975"/>
        </p:xfrm>
        <a:graphic>
          <a:graphicData uri="http://schemas.openxmlformats.org/presentationml/2006/ole">
            <mc:AlternateContent xmlns:mc="http://schemas.openxmlformats.org/markup-compatibility/2006">
              <mc:Choice xmlns:v="urn:schemas-microsoft-com:vml" Requires="v">
                <p:oleObj spid="_x0000_s19469" name="Equation" r:id="rId3" imgW="1231366" imgH="939392" progId="Equation.3">
                  <p:embed/>
                </p:oleObj>
              </mc:Choice>
              <mc:Fallback>
                <p:oleObj name="Equation" r:id="rId3" imgW="1231366" imgH="939392" progId="Equation.3">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9638" y="4129088"/>
                        <a:ext cx="1228725"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467" name="Object 11"/>
          <p:cNvGraphicFramePr>
            <a:graphicFrameLocks noChangeAspect="1"/>
          </p:cNvGraphicFramePr>
          <p:nvPr/>
        </p:nvGraphicFramePr>
        <p:xfrm>
          <a:off x="1652588" y="1362075"/>
          <a:ext cx="5943600" cy="2390775"/>
        </p:xfrm>
        <a:graphic>
          <a:graphicData uri="http://schemas.openxmlformats.org/presentationml/2006/ole">
            <mc:AlternateContent xmlns:mc="http://schemas.openxmlformats.org/markup-compatibility/2006">
              <mc:Choice xmlns:v="urn:schemas-microsoft-com:vml" Requires="v">
                <p:oleObj spid="_x0000_s19470" name="Visio" r:id="rId5" imgW="6670089" imgH="2688447" progId="Visio.Drawing.11">
                  <p:embed/>
                </p:oleObj>
              </mc:Choice>
              <mc:Fallback>
                <p:oleObj name="Visio" r:id="rId5" imgW="6670089" imgH="2688447" progId="Visio.Drawing.11">
                  <p:embed/>
                  <p:pic>
                    <p:nvPicPr>
                      <p:cNvPr id="0"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52588" y="1362075"/>
                        <a:ext cx="5943600" cy="2390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474" name="Rectangle 10"/>
          <p:cNvSpPr>
            <a:spLocks noChangeArrowheads="1"/>
          </p:cNvSpPr>
          <p:nvPr/>
        </p:nvSpPr>
        <p:spPr bwMode="auto">
          <a:xfrm>
            <a:off x="0" y="2957513"/>
            <a:ext cx="9144000" cy="0"/>
          </a:xfrm>
          <a:prstGeom prst="rect">
            <a:avLst/>
          </a:prstGeom>
          <a:noFill/>
          <a:ln w="9525">
            <a:noFill/>
            <a:miter lim="800000"/>
            <a:headEnd/>
            <a:tailEnd/>
          </a:ln>
        </p:spPr>
        <p:txBody>
          <a:bodyPr wrap="none" anchor="ctr">
            <a:spAutoFit/>
          </a:bodyPr>
          <a:lstStyle/>
          <a:p>
            <a:endParaRPr lang="en-US"/>
          </a:p>
        </p:txBody>
      </p:sp>
      <p:graphicFrame>
        <p:nvGraphicFramePr>
          <p:cNvPr id="19468" name="Object 12"/>
          <p:cNvGraphicFramePr>
            <a:graphicFrameLocks noChangeAspect="1"/>
          </p:cNvGraphicFramePr>
          <p:nvPr/>
        </p:nvGraphicFramePr>
        <p:xfrm>
          <a:off x="5372100" y="4130675"/>
          <a:ext cx="1209675" cy="942975"/>
        </p:xfrm>
        <a:graphic>
          <a:graphicData uri="http://schemas.openxmlformats.org/presentationml/2006/ole">
            <mc:AlternateContent xmlns:mc="http://schemas.openxmlformats.org/markup-compatibility/2006">
              <mc:Choice xmlns:v="urn:schemas-microsoft-com:vml" Requires="v">
                <p:oleObj spid="_x0000_s19471" name="Equation" r:id="rId7" imgW="1206500" imgH="939800" progId="Equation.3">
                  <p:embed/>
                </p:oleObj>
              </mc:Choice>
              <mc:Fallback>
                <p:oleObj name="Equation" r:id="rId7" imgW="1206500" imgH="939800" progId="Equation.3">
                  <p:embed/>
                  <p:pic>
                    <p:nvPicPr>
                      <p:cNvPr id="0"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72100" y="4130675"/>
                        <a:ext cx="1209675" cy="942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2"/>
          <p:cNvSpPr>
            <a:spLocks noGrp="1" noChangeArrowheads="1"/>
          </p:cNvSpPr>
          <p:nvPr>
            <p:ph type="title"/>
          </p:nvPr>
        </p:nvSpPr>
        <p:spPr/>
        <p:txBody>
          <a:bodyPr/>
          <a:lstStyle/>
          <a:p>
            <a:r>
              <a:rPr lang="en-US" smtClean="0"/>
              <a:t>Example of Random Access</a:t>
            </a:r>
          </a:p>
        </p:txBody>
      </p:sp>
      <p:sp>
        <p:nvSpPr>
          <p:cNvPr id="29703" name="Rectangle 3"/>
          <p:cNvSpPr>
            <a:spLocks noGrp="1" noChangeArrowheads="1"/>
          </p:cNvSpPr>
          <p:nvPr>
            <p:ph type="body" idx="1"/>
          </p:nvPr>
        </p:nvSpPr>
        <p:spPr/>
        <p:txBody>
          <a:bodyPr/>
          <a:lstStyle/>
          <a:p>
            <a:endParaRPr lang="en-US" smtClean="0"/>
          </a:p>
          <a:p>
            <a:endParaRPr lang="en-US" smtClean="0"/>
          </a:p>
          <a:p>
            <a:endParaRPr lang="en-US" smtClean="0"/>
          </a:p>
          <a:p>
            <a:endParaRPr lang="en-US" smtClean="0"/>
          </a:p>
          <a:p>
            <a:endParaRPr lang="en-US" smtClean="0"/>
          </a:p>
          <a:p>
            <a:r>
              <a:rPr lang="en-US" smtClean="0"/>
              <a:t>For picture 3</a:t>
            </a:r>
          </a:p>
          <a:p>
            <a:r>
              <a:rPr lang="en-US" smtClean="0"/>
              <a:t>Before: {pic2, pic4, pic0, pic6} </a:t>
            </a:r>
          </a:p>
          <a:p>
            <a:r>
              <a:rPr lang="en-US" smtClean="0"/>
              <a:t>Proposal: {pic4, pic2, pic0, pic6}</a:t>
            </a:r>
          </a:p>
        </p:txBody>
      </p:sp>
      <p:sp>
        <p:nvSpPr>
          <p:cNvPr id="2970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29707" name="Rectangle 11"/>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n-US"/>
          </a:p>
        </p:txBody>
      </p:sp>
      <p:graphicFrame>
        <p:nvGraphicFramePr>
          <p:cNvPr id="29706" name="Object 10"/>
          <p:cNvGraphicFramePr>
            <a:graphicFrameLocks noChangeAspect="1"/>
          </p:cNvGraphicFramePr>
          <p:nvPr/>
        </p:nvGraphicFramePr>
        <p:xfrm>
          <a:off x="1619250" y="1323975"/>
          <a:ext cx="5934075" cy="2047875"/>
        </p:xfrm>
        <a:graphic>
          <a:graphicData uri="http://schemas.openxmlformats.org/presentationml/2006/ole">
            <mc:AlternateContent xmlns:mc="http://schemas.openxmlformats.org/markup-compatibility/2006">
              <mc:Choice xmlns:v="urn:schemas-microsoft-com:vml" Requires="v">
                <p:oleObj spid="_x0000_s29707" name="Visio" r:id="rId3" imgW="6784611" imgH="2339682" progId="Visio.Drawing.11">
                  <p:embed/>
                </p:oleObj>
              </mc:Choice>
              <mc:Fallback>
                <p:oleObj name="Visio" r:id="rId3" imgW="6784611" imgH="2339682" progId="Visio.Drawing.11">
                  <p:embed/>
                  <p:pic>
                    <p:nvPicPr>
                      <p:cNvPr id="0"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1323975"/>
                        <a:ext cx="5934075" cy="204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23" name="Title 1"/>
          <p:cNvSpPr>
            <a:spLocks noGrp="1"/>
          </p:cNvSpPr>
          <p:nvPr>
            <p:ph type="title"/>
          </p:nvPr>
        </p:nvSpPr>
        <p:spPr/>
        <p:txBody>
          <a:bodyPr/>
          <a:lstStyle/>
          <a:p>
            <a:r>
              <a:rPr lang="en-US" smtClean="0"/>
              <a:t>Experimental results</a:t>
            </a:r>
          </a:p>
        </p:txBody>
      </p:sp>
      <p:sp>
        <p:nvSpPr>
          <p:cNvPr id="20624" name="Content Placeholder 2"/>
          <p:cNvSpPr>
            <a:spLocks noGrp="1"/>
          </p:cNvSpPr>
          <p:nvPr>
            <p:ph type="body" idx="1"/>
          </p:nvPr>
        </p:nvSpPr>
        <p:spPr>
          <a:xfrm>
            <a:off x="377825" y="1782763"/>
            <a:ext cx="8386763" cy="4400550"/>
          </a:xfrm>
        </p:spPr>
        <p:txBody>
          <a:bodyPr/>
          <a:lstStyle/>
          <a:p>
            <a:r>
              <a:rPr lang="en-US" smtClean="0"/>
              <a:t>Modified HM3.0 to implement the following GOP structure </a:t>
            </a:r>
          </a:p>
          <a:p>
            <a:endParaRPr lang="en-US" smtClean="0"/>
          </a:p>
          <a:p>
            <a:endParaRPr lang="en-US" smtClean="0"/>
          </a:p>
          <a:p>
            <a:endParaRPr lang="en-US" smtClean="0"/>
          </a:p>
          <a:p>
            <a:endParaRPr lang="en-US" smtClean="0"/>
          </a:p>
          <a:p>
            <a:endParaRPr lang="en-US" smtClean="0"/>
          </a:p>
          <a:p>
            <a:endParaRPr lang="en-US" smtClean="0"/>
          </a:p>
          <a:p>
            <a:endParaRPr lang="en-US" smtClean="0"/>
          </a:p>
          <a:p>
            <a:pPr algn="ctr">
              <a:buFontTx/>
              <a:buNone/>
            </a:pPr>
            <a:r>
              <a:rPr lang="en-US" sz="1800" smtClean="0"/>
              <a:t>QP_reference = QP_I + 1</a:t>
            </a:r>
          </a:p>
          <a:p>
            <a:pPr algn="ctr">
              <a:buFontTx/>
              <a:buNone/>
            </a:pPr>
            <a:r>
              <a:rPr lang="en-US" sz="1800" smtClean="0"/>
              <a:t>QP_non_reference = QP_I + 2</a:t>
            </a:r>
          </a:p>
        </p:txBody>
      </p:sp>
      <p:sp>
        <p:nvSpPr>
          <p:cNvPr id="4" name="Date Placeholder 3"/>
          <p:cNvSpPr>
            <a:spLocks noGrp="1"/>
          </p:cNvSpPr>
          <p:nvPr>
            <p:ph type="dt" sz="quarter" idx="10"/>
          </p:nvPr>
        </p:nvSpPr>
        <p:spPr/>
        <p:txBody>
          <a:bodyPr/>
          <a:lstStyle/>
          <a:p>
            <a:pPr>
              <a:defRPr/>
            </a:pPr>
            <a:fld id="{93C69866-5E23-41D4-AFF4-904F3ACC87D3}"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sp>
        <p:nvSpPr>
          <p:cNvPr id="20627" name="Rectangle 142"/>
          <p:cNvSpPr>
            <a:spLocks noChangeArrowheads="1"/>
          </p:cNvSpPr>
          <p:nvPr/>
        </p:nvSpPr>
        <p:spPr bwMode="auto">
          <a:xfrm>
            <a:off x="0" y="2181225"/>
            <a:ext cx="9144000" cy="0"/>
          </a:xfrm>
          <a:prstGeom prst="rect">
            <a:avLst/>
          </a:prstGeom>
          <a:noFill/>
          <a:ln w="9525">
            <a:noFill/>
            <a:miter lim="800000"/>
            <a:headEnd/>
            <a:tailEnd/>
          </a:ln>
        </p:spPr>
        <p:txBody>
          <a:bodyPr wrap="none" anchor="ctr">
            <a:spAutoFit/>
          </a:bodyPr>
          <a:lstStyle/>
          <a:p>
            <a:endParaRPr lang="en-US"/>
          </a:p>
        </p:txBody>
      </p:sp>
      <p:graphicFrame>
        <p:nvGraphicFramePr>
          <p:cNvPr id="20622" name="Object 142"/>
          <p:cNvGraphicFramePr>
            <a:graphicFrameLocks noChangeAspect="1"/>
          </p:cNvGraphicFramePr>
          <p:nvPr/>
        </p:nvGraphicFramePr>
        <p:xfrm>
          <a:off x="1266825" y="2101850"/>
          <a:ext cx="5943600" cy="2495550"/>
        </p:xfrm>
        <a:graphic>
          <a:graphicData uri="http://schemas.openxmlformats.org/presentationml/2006/ole">
            <mc:AlternateContent xmlns:mc="http://schemas.openxmlformats.org/markup-compatibility/2006">
              <mc:Choice xmlns:v="urn:schemas-microsoft-com:vml" Requires="v">
                <p:oleObj spid="_x0000_s20623" name="Visio" r:id="rId3" imgW="6416188" imgH="2694949" progId="Visio.Drawing.11">
                  <p:embed/>
                </p:oleObj>
              </mc:Choice>
              <mc:Fallback>
                <p:oleObj name="Visio" r:id="rId3" imgW="6416188" imgH="2694949" progId="Visio.Drawing.11">
                  <p:embed/>
                  <p:pic>
                    <p:nvPicPr>
                      <p:cNvPr id="0" name="Picture 1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825" y="2101850"/>
                        <a:ext cx="5943600" cy="2495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628" name="Rectangle 143"/>
          <p:cNvSpPr>
            <a:spLocks noChangeArrowheads="1"/>
          </p:cNvSpPr>
          <p:nvPr/>
        </p:nvSpPr>
        <p:spPr bwMode="auto">
          <a:xfrm>
            <a:off x="1941513" y="4683125"/>
            <a:ext cx="5468937" cy="396875"/>
          </a:xfrm>
          <a:prstGeom prst="rect">
            <a:avLst/>
          </a:prstGeom>
          <a:noFill/>
          <a:ln w="9525">
            <a:noFill/>
            <a:miter lim="800000"/>
            <a:headEnd/>
            <a:tailEnd/>
          </a:ln>
        </p:spPr>
        <p:txBody>
          <a:bodyPr wrap="none" anchor="ctr">
            <a:spAutoFit/>
          </a:bodyPr>
          <a:lstStyle/>
          <a:p>
            <a:pPr algn="ctr">
              <a:tabLst>
                <a:tab pos="0" algn="l"/>
                <a:tab pos="228600" algn="l"/>
                <a:tab pos="457200" algn="l"/>
                <a:tab pos="685800" algn="l"/>
                <a:tab pos="914400" algn="l"/>
              </a:tabLst>
            </a:pPr>
            <a:r>
              <a:rPr lang="en-US" sz="1000" b="1"/>
              <a:t>A sequence of pictures where three non-reference pictures between reference pictures. </a:t>
            </a:r>
          </a:p>
          <a:p>
            <a:pPr algn="ctr">
              <a:tabLst>
                <a:tab pos="0" algn="l"/>
                <a:tab pos="228600" algn="l"/>
                <a:tab pos="457200" algn="l"/>
                <a:tab pos="685800" algn="l"/>
                <a:tab pos="914400" algn="l"/>
              </a:tabLst>
            </a:pPr>
            <a:r>
              <a:rPr lang="en-US" sz="1000" b="1"/>
              <a:t>Yellow pictures are non-reference and gray pictures are reference pictures.</a:t>
            </a:r>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r>
              <a:rPr lang="en-US" smtClean="0"/>
              <a:t>Experimental results</a:t>
            </a:r>
          </a:p>
        </p:txBody>
      </p:sp>
      <p:sp>
        <p:nvSpPr>
          <p:cNvPr id="31746" name="Content Placeholder 2"/>
          <p:cNvSpPr>
            <a:spLocks noGrp="1"/>
          </p:cNvSpPr>
          <p:nvPr>
            <p:ph idx="1"/>
          </p:nvPr>
        </p:nvSpPr>
        <p:spPr>
          <a:xfrm>
            <a:off x="363538" y="1768475"/>
            <a:ext cx="8386762" cy="3933825"/>
          </a:xfrm>
        </p:spPr>
        <p:txBody>
          <a:bodyPr/>
          <a:lstStyle/>
          <a:p>
            <a:pPr>
              <a:buFontTx/>
              <a:buNone/>
            </a:pPr>
            <a:r>
              <a:rPr lang="en-US" smtClean="0"/>
              <a:t> </a:t>
            </a:r>
          </a:p>
        </p:txBody>
      </p:sp>
      <p:sp>
        <p:nvSpPr>
          <p:cNvPr id="4" name="Date Placeholder 3"/>
          <p:cNvSpPr>
            <a:spLocks noGrp="1"/>
          </p:cNvSpPr>
          <p:nvPr>
            <p:ph type="dt" sz="quarter" idx="10"/>
          </p:nvPr>
        </p:nvSpPr>
        <p:spPr/>
        <p:txBody>
          <a:bodyPr/>
          <a:lstStyle/>
          <a:p>
            <a:pPr>
              <a:defRPr/>
            </a:pPr>
            <a:fld id="{93C69866-5E23-41D4-AFF4-904F3ACC87D3}" type="datetime1">
              <a:rPr lang="en-US"/>
              <a:pPr>
                <a:defRPr/>
              </a:pPr>
              <a:t>7/16/2011</a:t>
            </a:fld>
            <a:endParaRPr lang="en-US" dirty="0"/>
          </a:p>
        </p:txBody>
      </p:sp>
      <p:sp>
        <p:nvSpPr>
          <p:cNvPr id="5" name="Footer Placeholder 4"/>
          <p:cNvSpPr>
            <a:spLocks noGrp="1"/>
          </p:cNvSpPr>
          <p:nvPr>
            <p:ph type="ftr" sz="quarter" idx="11"/>
          </p:nvPr>
        </p:nvSpPr>
        <p:spPr/>
        <p:txBody>
          <a:bodyPr/>
          <a:lstStyle/>
          <a:p>
            <a:pPr>
              <a:defRPr/>
            </a:pPr>
            <a:r>
              <a:rPr lang="en-US"/>
              <a:t>© 2011 Motorola Mobility, Inc.</a:t>
            </a:r>
          </a:p>
        </p:txBody>
      </p:sp>
      <p:graphicFrame>
        <p:nvGraphicFramePr>
          <p:cNvPr id="21875" name="Group 371"/>
          <p:cNvGraphicFramePr>
            <a:graphicFrameLocks noGrp="1"/>
          </p:cNvGraphicFramePr>
          <p:nvPr/>
        </p:nvGraphicFramePr>
        <p:xfrm>
          <a:off x="2273300" y="1757363"/>
          <a:ext cx="4597400" cy="3352800"/>
        </p:xfrm>
        <a:graphic>
          <a:graphicData uri="http://schemas.openxmlformats.org/drawingml/2006/table">
            <a:tbl>
              <a:tblPr/>
              <a:tblGrid>
                <a:gridCol w="863600"/>
                <a:gridCol w="622300"/>
                <a:gridCol w="622300"/>
                <a:gridCol w="622300"/>
                <a:gridCol w="622300"/>
                <a:gridCol w="622300"/>
                <a:gridCol w="622300"/>
              </a:tblGrid>
              <a:tr h="17145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Random access</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Random access LC</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7145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Y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U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V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Y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U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V BD-rate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Class A</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Class B</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Class C</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Class D</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a:noFill/>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Class 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All</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-0.1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0.0 </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Enc Time[%]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100%</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89%</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hMerge="1">
                  <a:txBody>
                    <a:bodyPr/>
                    <a:lstStyle/>
                    <a:p>
                      <a:endParaRPr lang="en-US"/>
                    </a:p>
                  </a:txBody>
                  <a:tcPr/>
                </a:tc>
                <a:tc hMerge="1">
                  <a:txBody>
                    <a:bodyPr/>
                    <a:lstStyle/>
                    <a:p>
                      <a:endParaRPr lang="en-US"/>
                    </a:p>
                  </a:txBody>
                  <a:tcPr/>
                </a:tc>
              </a:tr>
              <a:tr h="171450">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Dec Time[%]</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99%</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000" b="0" i="0" u="none" strike="noStrike" cap="none" normalizeH="0" baseline="0" smtClean="0">
                          <a:ln>
                            <a:noFill/>
                          </a:ln>
                          <a:solidFill>
                            <a:schemeClr val="tx1"/>
                          </a:solidFill>
                          <a:effectLst/>
                          <a:latin typeface="Arial" charset="0"/>
                          <a:ea typeface="Times New Roman" pitchFamily="18" charset="0"/>
                          <a:cs typeface="Arial" charset="0"/>
                        </a:rPr>
                        <a:t>90%</a:t>
                      </a:r>
                      <a:endParaRPr kumimoji="0" lang="en-US" sz="1800" b="0" i="0" u="none" strike="noStrike" cap="none" normalizeH="0" baseline="0" smtClean="0">
                        <a:ln>
                          <a:noFill/>
                        </a:ln>
                        <a:solidFill>
                          <a:schemeClr val="tx1"/>
                        </a:solidFill>
                        <a:effectLst/>
                        <a:latin typeface="Arial" charset="0"/>
                        <a:ea typeface="ＭＳ Ｐゴシック"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Motorola Master Presentation">
  <a:themeElements>
    <a:clrScheme name="Motorola 2010">
      <a:dk1>
        <a:srgbClr val="1E1E1E"/>
      </a:dk1>
      <a:lt1>
        <a:srgbClr val="FFFFFF"/>
      </a:lt1>
      <a:dk2>
        <a:srgbClr val="D52B1E"/>
      </a:dk2>
      <a:lt2>
        <a:srgbClr val="8A1F03"/>
      </a:lt2>
      <a:accent1>
        <a:srgbClr val="00728F"/>
      </a:accent1>
      <a:accent2>
        <a:srgbClr val="009AC7"/>
      </a:accent2>
      <a:accent3>
        <a:srgbClr val="757575"/>
      </a:accent3>
      <a:accent4>
        <a:srgbClr val="CCCCCC"/>
      </a:accent4>
      <a:accent5>
        <a:srgbClr val="439539"/>
      </a:accent5>
      <a:accent6>
        <a:srgbClr val="F58025"/>
      </a:accent6>
      <a:hlink>
        <a:srgbClr val="FFC222"/>
      </a:hlink>
      <a:folHlink>
        <a:srgbClr val="556292"/>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5361</TotalTime>
  <Words>445</Words>
  <Application>Microsoft Office PowerPoint</Application>
  <PresentationFormat>On-screen Show (4:3)</PresentationFormat>
  <Paragraphs>140</Paragraphs>
  <Slides>10</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10</vt:i4>
      </vt:variant>
    </vt:vector>
  </HeadingPairs>
  <TitlesOfParts>
    <vt:vector size="13" baseType="lpstr">
      <vt:lpstr>Motorola Master Presentation</vt:lpstr>
      <vt:lpstr>Visio</vt:lpstr>
      <vt:lpstr>Equation</vt:lpstr>
      <vt:lpstr>The Construction of Combined List for HEVC JCTVC-F573</vt:lpstr>
      <vt:lpstr>B slices</vt:lpstr>
      <vt:lpstr>Existing Construction of Combined List (D421)</vt:lpstr>
      <vt:lpstr>An example of two consecutive non-reference B</vt:lpstr>
      <vt:lpstr>The Proposed Default Combined List  </vt:lpstr>
      <vt:lpstr>Example of Proposed Construction of Combined List</vt:lpstr>
      <vt:lpstr>Example of Random Access</vt:lpstr>
      <vt:lpstr>Experimental results</vt:lpstr>
      <vt:lpstr>Experimental results</vt:lpstr>
      <vt:lpstr>Conclusions</vt:lpstr>
    </vt:vector>
  </TitlesOfParts>
  <Company>Fine Point Productions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UNIT NAME</dc:title>
  <dc:creator>Amanda Cohen</dc:creator>
  <cp:lastModifiedBy>Poc</cp:lastModifiedBy>
  <cp:revision>622</cp:revision>
  <dcterms:created xsi:type="dcterms:W3CDTF">2009-05-06T22:14:02Z</dcterms:created>
  <dcterms:modified xsi:type="dcterms:W3CDTF">2011-07-16T05:32:34Z</dcterms:modified>
</cp:coreProperties>
</file>