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bookmarkIdSeed="2">
  <p:sldMasterIdLst>
    <p:sldMasterId id="2147483648" r:id="rId1"/>
  </p:sldMasterIdLst>
  <p:notesMasterIdLst>
    <p:notesMasterId r:id="rId7"/>
  </p:notesMasterIdLst>
  <p:handoutMasterIdLst>
    <p:handoutMasterId r:id="rId8"/>
  </p:handoutMasterIdLst>
  <p:sldIdLst>
    <p:sldId id="350" r:id="rId2"/>
    <p:sldId id="352" r:id="rId3"/>
    <p:sldId id="365" r:id="rId4"/>
    <p:sldId id="372" r:id="rId5"/>
    <p:sldId id="355" r:id="rId6"/>
  </p:sldIdLst>
  <p:sldSz cx="9144000" cy="6858000" type="screen4x3"/>
  <p:notesSz cx="6997700" cy="92837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Arial" charset="0"/>
      </a:defRPr>
    </a:lvl1pPr>
    <a:lvl2pPr marL="457200" algn="l" rtl="0" eaLnBrk="0" fontAlgn="base" hangingPunct="0">
      <a:spcBef>
        <a:spcPct val="0"/>
      </a:spcBef>
      <a:spcAft>
        <a:spcPct val="0"/>
      </a:spcAft>
      <a:defRPr kern="1200">
        <a:solidFill>
          <a:schemeClr val="tx1"/>
        </a:solidFill>
        <a:latin typeface="Arial" charset="0"/>
        <a:ea typeface="+mn-ea"/>
        <a:cs typeface="Arial" charset="0"/>
      </a:defRPr>
    </a:lvl2pPr>
    <a:lvl3pPr marL="914400" algn="l" rtl="0" eaLnBrk="0" fontAlgn="base" hangingPunct="0">
      <a:spcBef>
        <a:spcPct val="0"/>
      </a:spcBef>
      <a:spcAft>
        <a:spcPct val="0"/>
      </a:spcAft>
      <a:defRPr kern="1200">
        <a:solidFill>
          <a:schemeClr val="tx1"/>
        </a:solidFill>
        <a:latin typeface="Arial" charset="0"/>
        <a:ea typeface="+mn-ea"/>
        <a:cs typeface="Arial" charset="0"/>
      </a:defRPr>
    </a:lvl3pPr>
    <a:lvl4pPr marL="1371600" algn="l" rtl="0" eaLnBrk="0" fontAlgn="base" hangingPunct="0">
      <a:spcBef>
        <a:spcPct val="0"/>
      </a:spcBef>
      <a:spcAft>
        <a:spcPct val="0"/>
      </a:spcAft>
      <a:defRPr kern="1200">
        <a:solidFill>
          <a:schemeClr val="tx1"/>
        </a:solidFill>
        <a:latin typeface="Arial" charset="0"/>
        <a:ea typeface="+mn-ea"/>
        <a:cs typeface="Arial" charset="0"/>
      </a:defRPr>
    </a:lvl4pPr>
    <a:lvl5pPr marL="1828800" algn="l" rtl="0" eaLnBrk="0" fontAlgn="base" hangingPunct="0">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_sperki" initials="c"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97C067"/>
    <a:srgbClr val="7592C3"/>
    <a:srgbClr val="A2A2A2"/>
    <a:srgbClr val="BC443A"/>
    <a:srgbClr val="C13535"/>
    <a:srgbClr val="3E3233"/>
    <a:srgbClr val="333333"/>
    <a:srgbClr val="7C7570"/>
    <a:srgbClr val="678D32"/>
    <a:srgbClr val="89B25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7869" autoAdjust="0"/>
  </p:normalViewPr>
  <p:slideViewPr>
    <p:cSldViewPr snapToGrid="0">
      <p:cViewPr varScale="1">
        <p:scale>
          <a:sx n="76" d="100"/>
          <a:sy n="76" d="100"/>
        </p:scale>
        <p:origin x="-318" y="-90"/>
      </p:cViewPr>
      <p:guideLst>
        <p:guide orient="horz" pos="4031"/>
        <p:guide pos="171"/>
      </p:guideLst>
    </p:cSldViewPr>
  </p:slideViewPr>
  <p:notesTextViewPr>
    <p:cViewPr>
      <p:scale>
        <a:sx n="100" d="100"/>
        <a:sy n="100" d="100"/>
      </p:scale>
      <p:origin x="0" y="0"/>
    </p:cViewPr>
  </p:notesTextViewPr>
  <p:sorterViewPr>
    <p:cViewPr>
      <p:scale>
        <a:sx n="75" d="100"/>
        <a:sy n="75" d="100"/>
      </p:scale>
      <p:origin x="0" y="0"/>
    </p:cViewPr>
  </p:sorterViewPr>
  <p:notesViewPr>
    <p:cSldViewPr snapToGrid="0">
      <p:cViewPr varScale="1">
        <p:scale>
          <a:sx n="79" d="100"/>
          <a:sy n="79" d="100"/>
        </p:scale>
        <p:origin x="-2010" y="-84"/>
      </p:cViewPr>
      <p:guideLst>
        <p:guide orient="horz" pos="2924"/>
        <p:guide pos="220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3032125" cy="463550"/>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lvl1pPr defTabSz="930275">
              <a:defRPr sz="1200"/>
            </a:lvl1pPr>
          </a:lstStyle>
          <a:p>
            <a:endParaRPr lang="en-US" dirty="0"/>
          </a:p>
        </p:txBody>
      </p:sp>
      <p:sp>
        <p:nvSpPr>
          <p:cNvPr id="8195" name="Rectangle 3"/>
          <p:cNvSpPr>
            <a:spLocks noGrp="1" noChangeArrowheads="1"/>
          </p:cNvSpPr>
          <p:nvPr>
            <p:ph type="dt" sz="quarter" idx="1"/>
          </p:nvPr>
        </p:nvSpPr>
        <p:spPr bwMode="auto">
          <a:xfrm>
            <a:off x="3965575" y="0"/>
            <a:ext cx="3032125" cy="463550"/>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lvl1pPr algn="r" defTabSz="930275">
              <a:defRPr sz="1200"/>
            </a:lvl1pPr>
          </a:lstStyle>
          <a:p>
            <a:endParaRPr lang="en-US" dirty="0"/>
          </a:p>
        </p:txBody>
      </p:sp>
      <p:sp>
        <p:nvSpPr>
          <p:cNvPr id="8196" name="Rectangle 4"/>
          <p:cNvSpPr>
            <a:spLocks noGrp="1" noChangeArrowheads="1"/>
          </p:cNvSpPr>
          <p:nvPr>
            <p:ph type="ftr" sz="quarter" idx="2"/>
          </p:nvPr>
        </p:nvSpPr>
        <p:spPr bwMode="auto">
          <a:xfrm>
            <a:off x="0" y="8820150"/>
            <a:ext cx="3032125" cy="463550"/>
          </a:xfrm>
          <a:prstGeom prst="rect">
            <a:avLst/>
          </a:prstGeom>
          <a:noFill/>
          <a:ln w="9525">
            <a:noFill/>
            <a:miter lim="800000"/>
            <a:headEnd/>
            <a:tailEnd/>
          </a:ln>
        </p:spPr>
        <p:txBody>
          <a:bodyPr vert="horz" wrap="square" lIns="93031" tIns="46516" rIns="93031" bIns="46516" numCol="1" anchor="b" anchorCtr="0" compatLnSpc="1">
            <a:prstTxWarp prst="textNoShape">
              <a:avLst/>
            </a:prstTxWarp>
          </a:bodyPr>
          <a:lstStyle>
            <a:lvl1pPr defTabSz="930275">
              <a:defRPr sz="1200"/>
            </a:lvl1pPr>
          </a:lstStyle>
          <a:p>
            <a:endParaRPr lang="en-US" dirty="0"/>
          </a:p>
        </p:txBody>
      </p:sp>
      <p:sp>
        <p:nvSpPr>
          <p:cNvPr id="8197" name="Rectangle 5"/>
          <p:cNvSpPr>
            <a:spLocks noGrp="1" noChangeArrowheads="1"/>
          </p:cNvSpPr>
          <p:nvPr>
            <p:ph type="sldNum" sz="quarter" idx="3"/>
          </p:nvPr>
        </p:nvSpPr>
        <p:spPr bwMode="auto">
          <a:xfrm>
            <a:off x="3965575" y="8820150"/>
            <a:ext cx="3032125" cy="463550"/>
          </a:xfrm>
          <a:prstGeom prst="rect">
            <a:avLst/>
          </a:prstGeom>
          <a:noFill/>
          <a:ln w="9525">
            <a:noFill/>
            <a:miter lim="800000"/>
            <a:headEnd/>
            <a:tailEnd/>
          </a:ln>
        </p:spPr>
        <p:txBody>
          <a:bodyPr vert="horz" wrap="square" lIns="93031" tIns="46516" rIns="93031" bIns="46516" numCol="1" anchor="b" anchorCtr="0" compatLnSpc="1">
            <a:prstTxWarp prst="textNoShape">
              <a:avLst/>
            </a:prstTxWarp>
          </a:bodyPr>
          <a:lstStyle>
            <a:lvl1pPr algn="r" defTabSz="930275">
              <a:defRPr sz="1200"/>
            </a:lvl1pPr>
          </a:lstStyle>
          <a:p>
            <a:fld id="{89E858B9-9622-41D4-B86C-CC604D6D2293}" type="slidenum">
              <a:rPr lang="en-US"/>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3032125" cy="463550"/>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lvl1pPr defTabSz="930275">
              <a:defRPr sz="1200"/>
            </a:lvl1pPr>
          </a:lstStyle>
          <a:p>
            <a:endParaRPr lang="en-US" dirty="0"/>
          </a:p>
        </p:txBody>
      </p:sp>
      <p:sp>
        <p:nvSpPr>
          <p:cNvPr id="13315" name="Rectangle 3"/>
          <p:cNvSpPr>
            <a:spLocks noGrp="1" noChangeArrowheads="1"/>
          </p:cNvSpPr>
          <p:nvPr>
            <p:ph type="dt" idx="1"/>
          </p:nvPr>
        </p:nvSpPr>
        <p:spPr bwMode="auto">
          <a:xfrm>
            <a:off x="3965575" y="0"/>
            <a:ext cx="3032125" cy="463550"/>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lvl1pPr algn="r" defTabSz="930275">
              <a:defRPr sz="1200"/>
            </a:lvl1pPr>
          </a:lstStyle>
          <a:p>
            <a:endParaRPr lang="en-US" dirty="0"/>
          </a:p>
        </p:txBody>
      </p:sp>
      <p:sp>
        <p:nvSpPr>
          <p:cNvPr id="13316" name="Rectangle 4"/>
          <p:cNvSpPr>
            <a:spLocks noGrp="1" noRot="1" noChangeAspect="1" noChangeArrowheads="1" noTextEdit="1"/>
          </p:cNvSpPr>
          <p:nvPr>
            <p:ph type="sldImg" idx="2"/>
          </p:nvPr>
        </p:nvSpPr>
        <p:spPr bwMode="auto">
          <a:xfrm>
            <a:off x="1177925" y="696913"/>
            <a:ext cx="4641850" cy="3481387"/>
          </a:xfrm>
          <a:prstGeom prst="rect">
            <a:avLst/>
          </a:prstGeom>
          <a:noFill/>
          <a:ln w="9525">
            <a:solidFill>
              <a:srgbClr val="000000"/>
            </a:solidFill>
            <a:miter lim="800000"/>
            <a:headEnd/>
            <a:tailEnd/>
          </a:ln>
          <a:effectLst/>
        </p:spPr>
      </p:sp>
      <p:sp>
        <p:nvSpPr>
          <p:cNvPr id="13317" name="Rectangle 5"/>
          <p:cNvSpPr>
            <a:spLocks noGrp="1" noChangeArrowheads="1"/>
          </p:cNvSpPr>
          <p:nvPr>
            <p:ph type="body" sz="quarter" idx="3"/>
          </p:nvPr>
        </p:nvSpPr>
        <p:spPr bwMode="auto">
          <a:xfrm>
            <a:off x="933450" y="4410075"/>
            <a:ext cx="5130800" cy="4176713"/>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3318" name="Rectangle 6"/>
          <p:cNvSpPr>
            <a:spLocks noGrp="1" noChangeArrowheads="1"/>
          </p:cNvSpPr>
          <p:nvPr>
            <p:ph type="ftr" sz="quarter" idx="4"/>
          </p:nvPr>
        </p:nvSpPr>
        <p:spPr bwMode="auto">
          <a:xfrm>
            <a:off x="0" y="8820150"/>
            <a:ext cx="3032125" cy="463550"/>
          </a:xfrm>
          <a:prstGeom prst="rect">
            <a:avLst/>
          </a:prstGeom>
          <a:noFill/>
          <a:ln w="9525">
            <a:noFill/>
            <a:miter lim="800000"/>
            <a:headEnd/>
            <a:tailEnd/>
          </a:ln>
        </p:spPr>
        <p:txBody>
          <a:bodyPr vert="horz" wrap="square" lIns="93031" tIns="46516" rIns="93031" bIns="46516" numCol="1" anchor="b" anchorCtr="0" compatLnSpc="1">
            <a:prstTxWarp prst="textNoShape">
              <a:avLst/>
            </a:prstTxWarp>
          </a:bodyPr>
          <a:lstStyle>
            <a:lvl1pPr defTabSz="930275">
              <a:defRPr sz="1200"/>
            </a:lvl1pPr>
          </a:lstStyle>
          <a:p>
            <a:endParaRPr lang="en-US" dirty="0"/>
          </a:p>
        </p:txBody>
      </p:sp>
      <p:sp>
        <p:nvSpPr>
          <p:cNvPr id="13319" name="Rectangle 7"/>
          <p:cNvSpPr>
            <a:spLocks noGrp="1" noChangeArrowheads="1"/>
          </p:cNvSpPr>
          <p:nvPr>
            <p:ph type="sldNum" sz="quarter" idx="5"/>
          </p:nvPr>
        </p:nvSpPr>
        <p:spPr bwMode="auto">
          <a:xfrm>
            <a:off x="3965575" y="8820150"/>
            <a:ext cx="3032125" cy="463550"/>
          </a:xfrm>
          <a:prstGeom prst="rect">
            <a:avLst/>
          </a:prstGeom>
          <a:noFill/>
          <a:ln w="9525">
            <a:noFill/>
            <a:miter lim="800000"/>
            <a:headEnd/>
            <a:tailEnd/>
          </a:ln>
        </p:spPr>
        <p:txBody>
          <a:bodyPr vert="horz" wrap="square" lIns="93031" tIns="46516" rIns="93031" bIns="46516" numCol="1" anchor="b" anchorCtr="0" compatLnSpc="1">
            <a:prstTxWarp prst="textNoShape">
              <a:avLst/>
            </a:prstTxWarp>
          </a:bodyPr>
          <a:lstStyle>
            <a:lvl1pPr algn="r" defTabSz="930275">
              <a:defRPr sz="1200"/>
            </a:lvl1pPr>
          </a:lstStyle>
          <a:p>
            <a:fld id="{E391298E-09D2-4F98-B954-86421036320A}" type="slidenum">
              <a:rPr lang="en-US"/>
              <a:pPr/>
              <a:t>‹#›</a:t>
            </a:fld>
            <a:endParaRPr lang="en-US" dirty="0"/>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Arial" charset="0"/>
      </a:defRPr>
    </a:lvl1pPr>
    <a:lvl2pPr marL="457200" algn="l" rtl="0" fontAlgn="base">
      <a:spcBef>
        <a:spcPct val="30000"/>
      </a:spcBef>
      <a:spcAft>
        <a:spcPct val="0"/>
      </a:spcAft>
      <a:defRPr sz="1200" kern="1200">
        <a:solidFill>
          <a:schemeClr val="tx1"/>
        </a:solidFill>
        <a:latin typeface="Arial" charset="0"/>
        <a:ea typeface="+mn-ea"/>
        <a:cs typeface="Arial" charset="0"/>
      </a:defRPr>
    </a:lvl2pPr>
    <a:lvl3pPr marL="914400" algn="l" rtl="0" fontAlgn="base">
      <a:spcBef>
        <a:spcPct val="30000"/>
      </a:spcBef>
      <a:spcAft>
        <a:spcPct val="0"/>
      </a:spcAft>
      <a:defRPr sz="1200" kern="1200">
        <a:solidFill>
          <a:schemeClr val="tx1"/>
        </a:solidFill>
        <a:latin typeface="Arial" charset="0"/>
        <a:ea typeface="+mn-ea"/>
        <a:cs typeface="Arial" charset="0"/>
      </a:defRPr>
    </a:lvl3pPr>
    <a:lvl4pPr marL="1371600" algn="l" rtl="0" fontAlgn="base">
      <a:spcBef>
        <a:spcPct val="30000"/>
      </a:spcBef>
      <a:spcAft>
        <a:spcPct val="0"/>
      </a:spcAft>
      <a:defRPr sz="1200" kern="1200">
        <a:solidFill>
          <a:schemeClr val="tx1"/>
        </a:solidFill>
        <a:latin typeface="Arial" charset="0"/>
        <a:ea typeface="+mn-ea"/>
        <a:cs typeface="Arial" charset="0"/>
      </a:defRPr>
    </a:lvl4pPr>
    <a:lvl5pPr marL="1828800" algn="l" rtl="0" fontAlgn="base">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sclaimer Slide">
    <p:spTree>
      <p:nvGrpSpPr>
        <p:cNvPr id="1" name=""/>
        <p:cNvGrpSpPr/>
        <p:nvPr/>
      </p:nvGrpSpPr>
      <p:grpSpPr>
        <a:xfrm>
          <a:off x="0" y="0"/>
          <a:ext cx="0" cy="0"/>
          <a:chOff x="0" y="0"/>
          <a:chExt cx="0" cy="0"/>
        </a:xfrm>
      </p:grpSpPr>
      <p:sp>
        <p:nvSpPr>
          <p:cNvPr id="4" name="Text Box 6"/>
          <p:cNvSpPr txBox="1">
            <a:spLocks noChangeArrowheads="1"/>
          </p:cNvSpPr>
          <p:nvPr userDrawn="1"/>
        </p:nvSpPr>
        <p:spPr bwMode="auto">
          <a:xfrm>
            <a:off x="188184" y="1389063"/>
            <a:ext cx="8782080" cy="1026563"/>
          </a:xfrm>
          <a:prstGeom prst="rect">
            <a:avLst/>
          </a:prstGeom>
          <a:noFill/>
          <a:ln w="9525">
            <a:noFill/>
            <a:miter lim="800000"/>
            <a:headEnd/>
            <a:tailEnd/>
          </a:ln>
          <a:effectLst/>
        </p:spPr>
        <p:txBody>
          <a:bodyPr wrap="square">
            <a:spAutoFit/>
          </a:bodyPr>
          <a:lstStyle/>
          <a:p>
            <a:pPr>
              <a:lnSpc>
                <a:spcPts val="2520"/>
              </a:lnSpc>
            </a:pPr>
            <a:r>
              <a:rPr lang="en-US" sz="1600" dirty="0" smtClean="0">
                <a:solidFill>
                  <a:schemeClr val="tx2"/>
                </a:solidFill>
              </a:rPr>
              <a:t>Nothing in these materials is an offer to sell any of the components or devices referenced herein. Certain components for use in the U.S. are available only through licensed suppliers.  Some components are not available for use in the U.S.</a:t>
            </a:r>
          </a:p>
        </p:txBody>
      </p:sp>
      <p:sp>
        <p:nvSpPr>
          <p:cNvPr id="5" name="Rectangle 2"/>
          <p:cNvSpPr>
            <a:spLocks noGrp="1" noChangeArrowheads="1"/>
          </p:cNvSpPr>
          <p:nvPr userDrawn="1">
            <p:ph type="title" hasCustomPrompt="1"/>
          </p:nvPr>
        </p:nvSpPr>
        <p:spPr>
          <a:xfrm>
            <a:off x="176779" y="273050"/>
            <a:ext cx="8729663" cy="561975"/>
          </a:xfrm>
        </p:spPr>
        <p:txBody>
          <a:bodyPr/>
          <a:lstStyle>
            <a:lvl1pPr>
              <a:defRPr/>
            </a:lvl1pPr>
          </a:lstStyle>
          <a:p>
            <a:r>
              <a:rPr lang="en-US" dirty="0" smtClean="0"/>
              <a:t>Disclaimer</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Divider Slide">
    <p:spTree>
      <p:nvGrpSpPr>
        <p:cNvPr id="1" name=""/>
        <p:cNvGrpSpPr/>
        <p:nvPr/>
      </p:nvGrpSpPr>
      <p:grpSpPr>
        <a:xfrm>
          <a:off x="0" y="0"/>
          <a:ext cx="0" cy="0"/>
          <a:chOff x="0" y="0"/>
          <a:chExt cx="0" cy="0"/>
        </a:xfrm>
      </p:grpSpPr>
      <p:sp>
        <p:nvSpPr>
          <p:cNvPr id="3128" name="Rectangle 56"/>
          <p:cNvSpPr>
            <a:spLocks noChangeArrowheads="1"/>
          </p:cNvSpPr>
          <p:nvPr userDrawn="1"/>
        </p:nvSpPr>
        <p:spPr bwMode="auto">
          <a:xfrm>
            <a:off x="0" y="6284913"/>
            <a:ext cx="9144000" cy="573087"/>
          </a:xfrm>
          <a:prstGeom prst="rect">
            <a:avLst/>
          </a:prstGeom>
          <a:solidFill>
            <a:schemeClr val="bg1"/>
          </a:solidFill>
          <a:ln w="9525">
            <a:noFill/>
            <a:miter lim="800000"/>
            <a:headEnd/>
            <a:tailEnd/>
          </a:ln>
          <a:effectLst/>
        </p:spPr>
        <p:txBody>
          <a:bodyPr wrap="none" anchor="ctr"/>
          <a:lstStyle/>
          <a:p>
            <a:endParaRPr lang="en-US" dirty="0"/>
          </a:p>
        </p:txBody>
      </p:sp>
      <p:pic>
        <p:nvPicPr>
          <p:cNvPr id="8" name="Picture 7" descr="Final_Divider.png"/>
          <p:cNvPicPr>
            <a:picLocks noChangeAspect="1"/>
          </p:cNvPicPr>
          <p:nvPr userDrawn="1"/>
        </p:nvPicPr>
        <p:blipFill>
          <a:blip r:embed="rId2" cstate="print"/>
          <a:stretch>
            <a:fillRect/>
          </a:stretch>
        </p:blipFill>
        <p:spPr>
          <a:xfrm>
            <a:off x="377" y="1143189"/>
            <a:ext cx="9143245" cy="4571622"/>
          </a:xfrm>
          <a:prstGeom prst="rect">
            <a:avLst/>
          </a:prstGeom>
        </p:spPr>
      </p:pic>
      <p:sp>
        <p:nvSpPr>
          <p:cNvPr id="7" name="Content Placeholder 2"/>
          <p:cNvSpPr>
            <a:spLocks noGrp="1"/>
          </p:cNvSpPr>
          <p:nvPr userDrawn="1">
            <p:ph idx="1" hasCustomPrompt="1"/>
          </p:nvPr>
        </p:nvSpPr>
        <p:spPr>
          <a:xfrm>
            <a:off x="2438400" y="2057400"/>
            <a:ext cx="4800600" cy="1219200"/>
          </a:xfrm>
        </p:spPr>
        <p:txBody>
          <a:bodyPr/>
          <a:lstStyle>
            <a:lvl1pPr>
              <a:buClr>
                <a:schemeClr val="accent6"/>
              </a:buClr>
              <a:defRPr sz="2800"/>
            </a:lvl1pPr>
          </a:lstStyle>
          <a:p>
            <a:pPr eaLnBrk="1" hangingPunct="1">
              <a:buFont typeface="Wingdings" pitchFamily="1" charset="2"/>
              <a:buNone/>
            </a:pPr>
            <a:r>
              <a:rPr lang="en-US" dirty="0" smtClean="0">
                <a:solidFill>
                  <a:schemeClr val="bg1"/>
                </a:solidFill>
              </a:rPr>
              <a:t>Text</a:t>
            </a:r>
          </a:p>
        </p:txBody>
      </p:sp>
      <p:sp>
        <p:nvSpPr>
          <p:cNvPr id="20" name="Text Box 49"/>
          <p:cNvSpPr txBox="1">
            <a:spLocks noChangeArrowheads="1"/>
          </p:cNvSpPr>
          <p:nvPr userDrawn="1"/>
        </p:nvSpPr>
        <p:spPr bwMode="auto">
          <a:xfrm>
            <a:off x="180975" y="6626493"/>
            <a:ext cx="577850" cy="184666"/>
          </a:xfrm>
          <a:prstGeom prst="rect">
            <a:avLst/>
          </a:prstGeom>
          <a:noFill/>
          <a:ln w="9525">
            <a:noFill/>
            <a:miter lim="800000"/>
            <a:headEnd/>
            <a:tailEnd/>
          </a:ln>
        </p:spPr>
        <p:txBody>
          <a:bodyPr anchor="ctr">
            <a:spAutoFit/>
          </a:bodyPr>
          <a:lstStyle/>
          <a:p>
            <a:r>
              <a:rPr lang="en-US" sz="600" dirty="0">
                <a:solidFill>
                  <a:schemeClr val="tx2"/>
                </a:solidFill>
              </a:rPr>
              <a:t>PAGE</a:t>
            </a:r>
            <a:r>
              <a:rPr lang="en-US" sz="600" dirty="0" smtClean="0">
                <a:solidFill>
                  <a:schemeClr val="tx2"/>
                </a:solidFill>
              </a:rPr>
              <a:t>  </a:t>
            </a:r>
            <a:fld id="{DF573F04-0965-4020-B5B5-991C2993D9D9}" type="slidenum">
              <a:rPr lang="en-US" sz="600" smtClean="0">
                <a:solidFill>
                  <a:schemeClr val="tx2"/>
                </a:solidFill>
              </a:rPr>
              <a:pPr/>
              <a:t>‹#›</a:t>
            </a:fld>
            <a:endParaRPr lang="en-US" sz="600" dirty="0">
              <a:solidFill>
                <a:schemeClr val="tx2"/>
              </a:solidFill>
            </a:endParaRPr>
          </a:p>
        </p:txBody>
      </p:sp>
      <p:pic>
        <p:nvPicPr>
          <p:cNvPr id="22" name="Picture 21" descr="q_white.png"/>
          <p:cNvPicPr>
            <a:picLocks noChangeAspect="1"/>
          </p:cNvPicPr>
          <p:nvPr userDrawn="1"/>
        </p:nvPicPr>
        <p:blipFill>
          <a:blip r:embed="rId3" cstate="print">
            <a:lum bright="-100000"/>
          </a:blip>
          <a:srcRect/>
          <a:stretch>
            <a:fillRect/>
          </a:stretch>
        </p:blipFill>
        <p:spPr bwMode="auto">
          <a:xfrm>
            <a:off x="7790688" y="6451900"/>
            <a:ext cx="1216152" cy="338186"/>
          </a:xfrm>
          <a:prstGeom prst="rect">
            <a:avLst/>
          </a:prstGeom>
          <a:noFill/>
          <a:ln w="9525">
            <a:noFill/>
            <a:miter lim="800000"/>
            <a:headEnd/>
            <a:tailEnd/>
          </a:ln>
        </p:spPr>
      </p:pic>
      <p:pic>
        <p:nvPicPr>
          <p:cNvPr id="10" name="Picture 9" descr="RedefiningMobility_3.png"/>
          <p:cNvPicPr>
            <a:picLocks noChangeAspect="1"/>
          </p:cNvPicPr>
          <p:nvPr userDrawn="1"/>
        </p:nvPicPr>
        <p:blipFill>
          <a:blip r:embed="rId4" cstate="print"/>
          <a:stretch>
            <a:fillRect/>
          </a:stretch>
        </p:blipFill>
        <p:spPr>
          <a:xfrm>
            <a:off x="185619" y="6393484"/>
            <a:ext cx="2045517" cy="298215"/>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buClr>
                <a:schemeClr val="accent2"/>
              </a:buClr>
              <a:defRPr>
                <a:solidFill>
                  <a:srgbClr val="333333"/>
                </a:solidFill>
              </a:defRPr>
            </a:lvl1pPr>
            <a:lvl2pPr>
              <a:buClr>
                <a:schemeClr val="accent1"/>
              </a:buClr>
              <a:defRPr>
                <a:solidFill>
                  <a:srgbClr val="333333"/>
                </a:solidFill>
              </a:defRPr>
            </a:lvl2pPr>
            <a:lvl3pPr>
              <a:buClr>
                <a:schemeClr val="tx2"/>
              </a:buClr>
              <a:defRPr>
                <a:solidFill>
                  <a:srgbClr val="333333"/>
                </a:solidFill>
              </a:defRPr>
            </a:lvl3pPr>
            <a:lvl4pPr>
              <a:buClr>
                <a:schemeClr val="accent1"/>
              </a:buClr>
              <a:buFont typeface="Lucida Grande"/>
              <a:buChar char="»"/>
              <a:defRPr>
                <a:solidFill>
                  <a:srgbClr val="333333"/>
                </a:solidFill>
              </a:defRPr>
            </a:lvl4pPr>
            <a:lvl5pPr>
              <a:buClr>
                <a:schemeClr val="tx2"/>
              </a:buClr>
              <a:defRPr>
                <a:solidFill>
                  <a:srgbClr val="333333"/>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rgbClr val="636568"/>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163513" y="904108"/>
            <a:ext cx="4279900" cy="5314950"/>
          </a:xfrm>
        </p:spPr>
        <p:txBody>
          <a:bodyPr/>
          <a:lstStyle>
            <a:lvl1pPr>
              <a:defRPr sz="2000">
                <a:solidFill>
                  <a:srgbClr val="333333"/>
                </a:solidFill>
              </a:defRPr>
            </a:lvl1pPr>
            <a:lvl2pPr>
              <a:defRPr sz="1800">
                <a:solidFill>
                  <a:srgbClr val="333333"/>
                </a:solidFill>
              </a:defRPr>
            </a:lvl2pPr>
            <a:lvl3pPr>
              <a:defRPr sz="1600">
                <a:solidFill>
                  <a:srgbClr val="333333"/>
                </a:solidFill>
              </a:defRPr>
            </a:lvl3pPr>
            <a:lvl4pPr>
              <a:defRPr sz="1400">
                <a:solidFill>
                  <a:srgbClr val="333333"/>
                </a:solidFill>
              </a:defRPr>
            </a:lvl4pPr>
            <a:lvl5pPr>
              <a:defRPr sz="1400">
                <a:solidFill>
                  <a:srgbClr val="333333"/>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595813" y="904108"/>
            <a:ext cx="4279900" cy="5314950"/>
          </a:xfrm>
        </p:spPr>
        <p:txBody>
          <a:bodyPr/>
          <a:lstStyle>
            <a:lvl1pPr>
              <a:defRPr sz="2000">
                <a:solidFill>
                  <a:srgbClr val="333333"/>
                </a:solidFill>
              </a:defRPr>
            </a:lvl1pPr>
            <a:lvl2pPr>
              <a:defRPr sz="1800">
                <a:solidFill>
                  <a:srgbClr val="333333"/>
                </a:solidFill>
              </a:defRPr>
            </a:lvl2pPr>
            <a:lvl3pPr>
              <a:defRPr sz="1600">
                <a:solidFill>
                  <a:srgbClr val="333333"/>
                </a:solidFill>
              </a:defRPr>
            </a:lvl3pPr>
            <a:lvl4pPr>
              <a:defRPr sz="1400">
                <a:solidFill>
                  <a:srgbClr val="333333"/>
                </a:solidFill>
              </a:defRPr>
            </a:lvl4pPr>
            <a:lvl5pPr>
              <a:defRPr sz="1400">
                <a:solidFill>
                  <a:srgbClr val="333333"/>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rgbClr val="636568"/>
                </a:solidFill>
              </a:defRPr>
            </a:lvl1pPr>
          </a:lstStyle>
          <a:p>
            <a:r>
              <a:rPr lang="en-US" smtClean="0"/>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pic>
        <p:nvPicPr>
          <p:cNvPr id="6" name="Picture 5" descr="QCT_PPT_collage_7b.jpg"/>
          <p:cNvPicPr>
            <a:picLocks noChangeAspect="1"/>
          </p:cNvPicPr>
          <p:nvPr userDrawn="1"/>
        </p:nvPicPr>
        <p:blipFill>
          <a:blip r:embed="rId2" cstate="print"/>
          <a:stretch>
            <a:fillRect/>
          </a:stretch>
        </p:blipFill>
        <p:spPr>
          <a:xfrm>
            <a:off x="-1" y="78291"/>
            <a:ext cx="9144001" cy="4452890"/>
          </a:xfrm>
          <a:prstGeom prst="rect">
            <a:avLst/>
          </a:prstGeom>
        </p:spPr>
      </p:pic>
      <p:pic>
        <p:nvPicPr>
          <p:cNvPr id="9" name="Picture 8" descr="Stacked_Chips_022309.png"/>
          <p:cNvPicPr>
            <a:picLocks noChangeAspect="1"/>
          </p:cNvPicPr>
          <p:nvPr userDrawn="1"/>
        </p:nvPicPr>
        <p:blipFill>
          <a:blip r:embed="rId3" cstate="print"/>
          <a:stretch>
            <a:fillRect/>
          </a:stretch>
        </p:blipFill>
        <p:spPr>
          <a:xfrm>
            <a:off x="8124057" y="2945578"/>
            <a:ext cx="798210" cy="762025"/>
          </a:xfrm>
          <a:prstGeom prst="rect">
            <a:avLst/>
          </a:prstGeom>
        </p:spPr>
      </p:pic>
      <p:pic>
        <p:nvPicPr>
          <p:cNvPr id="10" name="Picture 9" descr="qlogo.eps"/>
          <p:cNvPicPr>
            <a:picLocks noChangeAspect="1"/>
          </p:cNvPicPr>
          <p:nvPr userDrawn="1"/>
        </p:nvPicPr>
        <p:blipFill>
          <a:blip r:embed="rId4" cstate="print"/>
          <a:stretch>
            <a:fillRect/>
          </a:stretch>
        </p:blipFill>
        <p:spPr>
          <a:xfrm>
            <a:off x="280962" y="3244230"/>
            <a:ext cx="1545840" cy="349364"/>
          </a:xfrm>
          <a:prstGeom prst="rect">
            <a:avLst/>
          </a:prstGeom>
        </p:spPr>
      </p:pic>
      <p:sp>
        <p:nvSpPr>
          <p:cNvPr id="12" name="Rectangle 11"/>
          <p:cNvSpPr/>
          <p:nvPr userDrawn="1"/>
        </p:nvSpPr>
        <p:spPr bwMode="auto">
          <a:xfrm>
            <a:off x="0" y="6418812"/>
            <a:ext cx="9144000" cy="439188"/>
          </a:xfrm>
          <a:prstGeom prst="rect">
            <a:avLst/>
          </a:prstGeom>
          <a:solidFill>
            <a:srgbClr val="33333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cs typeface="Arial" charset="0"/>
            </a:endParaRPr>
          </a:p>
        </p:txBody>
      </p:sp>
      <p:sp>
        <p:nvSpPr>
          <p:cNvPr id="14" name="TextBox 13"/>
          <p:cNvSpPr txBox="1"/>
          <p:nvPr userDrawn="1"/>
        </p:nvSpPr>
        <p:spPr>
          <a:xfrm>
            <a:off x="188183" y="201945"/>
            <a:ext cx="3140233" cy="215444"/>
          </a:xfrm>
          <a:prstGeom prst="rect">
            <a:avLst/>
          </a:prstGeom>
          <a:noFill/>
        </p:spPr>
        <p:txBody>
          <a:bodyPr wrap="square" anchor="b">
            <a:spAutoFit/>
          </a:bodyPr>
          <a:lstStyle/>
          <a:p>
            <a:pPr fontAlgn="auto">
              <a:spcBef>
                <a:spcPts val="0"/>
              </a:spcBef>
              <a:spcAft>
                <a:spcPts val="0"/>
              </a:spcAft>
              <a:defRPr/>
            </a:pPr>
            <a:r>
              <a:rPr lang="en-US" sz="800" b="1" u="none" kern="1200" spc="30" baseline="0" dirty="0" smtClean="0">
                <a:solidFill>
                  <a:schemeClr val="tx2"/>
                </a:solidFill>
                <a:latin typeface="Arial" charset="0"/>
                <a:ea typeface="+mn-ea"/>
                <a:cs typeface="Arial" charset="0"/>
              </a:rPr>
              <a:t>www.qualcomm.com/qct</a:t>
            </a:r>
            <a:endParaRPr lang="en-US" sz="800" b="1" u="none" spc="30" baseline="0" dirty="0">
              <a:solidFill>
                <a:schemeClr val="tx2"/>
              </a:solidFill>
              <a:latin typeface="Arial"/>
              <a:cs typeface="Arial"/>
            </a:endParaRPr>
          </a:p>
        </p:txBody>
      </p:sp>
      <p:sp>
        <p:nvSpPr>
          <p:cNvPr id="2" name="Title 1"/>
          <p:cNvSpPr>
            <a:spLocks noGrp="1"/>
          </p:cNvSpPr>
          <p:nvPr>
            <p:ph type="ctrTitle"/>
          </p:nvPr>
        </p:nvSpPr>
        <p:spPr>
          <a:xfrm>
            <a:off x="2093485" y="3601821"/>
            <a:ext cx="6927070" cy="1470025"/>
          </a:xfrm>
        </p:spPr>
        <p:txBody>
          <a:bodyPr anchor="b"/>
          <a:lstStyle>
            <a:lvl1pPr algn="l">
              <a:defRPr sz="2800">
                <a:solidFill>
                  <a:srgbClr val="333333"/>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093485" y="5085081"/>
            <a:ext cx="5704646" cy="364390"/>
          </a:xfrm>
        </p:spPr>
        <p:txBody>
          <a:bodyPr/>
          <a:lstStyle>
            <a:lvl1pPr marL="0" indent="0" algn="l">
              <a:lnSpc>
                <a:spcPct val="100000"/>
              </a:lnSpc>
              <a:spcBef>
                <a:spcPts val="0"/>
              </a:spcBef>
              <a:buNone/>
              <a:defRPr sz="1600">
                <a:solidFill>
                  <a:srgbClr val="33333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pic>
        <p:nvPicPr>
          <p:cNvPr id="11" name="Picture 10" descr="RedefiningMobility_cover.png"/>
          <p:cNvPicPr>
            <a:picLocks noChangeAspect="1"/>
          </p:cNvPicPr>
          <p:nvPr userDrawn="1"/>
        </p:nvPicPr>
        <p:blipFill>
          <a:blip r:embed="rId5" cstate="print"/>
          <a:stretch>
            <a:fillRect/>
          </a:stretch>
        </p:blipFill>
        <p:spPr>
          <a:xfrm>
            <a:off x="5054768" y="3070129"/>
            <a:ext cx="3136731" cy="549371"/>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p:cNvSpPr>
            <a:spLocks noChangeArrowheads="1"/>
          </p:cNvSpPr>
          <p:nvPr/>
        </p:nvSpPr>
        <p:spPr bwMode="auto">
          <a:xfrm>
            <a:off x="0" y="6400800"/>
            <a:ext cx="9144000" cy="457200"/>
          </a:xfrm>
          <a:prstGeom prst="rect">
            <a:avLst/>
          </a:prstGeom>
          <a:solidFill>
            <a:srgbClr val="333333"/>
          </a:solidFill>
          <a:ln w="9525" algn="ctr">
            <a:noFill/>
            <a:miter lim="800000"/>
            <a:headEnd/>
            <a:tailEnd/>
          </a:ln>
          <a:effectLst>
            <a:outerShdw dist="23000" dir="5400000" rotWithShape="0">
              <a:srgbClr val="808080">
                <a:alpha val="34999"/>
              </a:srgbClr>
            </a:outerShdw>
          </a:effectLst>
        </p:spPr>
        <p:txBody>
          <a:bodyPr anchor="ctr"/>
          <a:lstStyle/>
          <a:p>
            <a:pPr algn="ctr" fontAlgn="auto">
              <a:spcBef>
                <a:spcPts val="0"/>
              </a:spcBef>
              <a:spcAft>
                <a:spcPts val="0"/>
              </a:spcAft>
              <a:defRPr/>
            </a:pPr>
            <a:endParaRPr lang="en-US" baseline="0" dirty="0">
              <a:solidFill>
                <a:schemeClr val="lt1"/>
              </a:solidFill>
              <a:latin typeface="+mn-lt"/>
            </a:endParaRPr>
          </a:p>
        </p:txBody>
      </p:sp>
      <p:sp>
        <p:nvSpPr>
          <p:cNvPr id="1071" name="Rectangle 47"/>
          <p:cNvSpPr>
            <a:spLocks noGrp="1" noChangeArrowheads="1"/>
          </p:cNvSpPr>
          <p:nvPr>
            <p:ph type="title"/>
          </p:nvPr>
        </p:nvSpPr>
        <p:spPr bwMode="auto">
          <a:xfrm>
            <a:off x="176779" y="273050"/>
            <a:ext cx="8729663"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Simplified Intra Smoothing</a:t>
            </a:r>
          </a:p>
        </p:txBody>
      </p:sp>
      <p:sp>
        <p:nvSpPr>
          <p:cNvPr id="1076" name="Rectangle 52"/>
          <p:cNvSpPr>
            <a:spLocks noGrp="1" noChangeArrowheads="1"/>
          </p:cNvSpPr>
          <p:nvPr>
            <p:ph type="body" idx="1"/>
          </p:nvPr>
        </p:nvSpPr>
        <p:spPr bwMode="auto">
          <a:xfrm>
            <a:off x="163513" y="904108"/>
            <a:ext cx="8712200" cy="5314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Box 49"/>
          <p:cNvSpPr txBox="1">
            <a:spLocks noChangeArrowheads="1"/>
          </p:cNvSpPr>
          <p:nvPr/>
        </p:nvSpPr>
        <p:spPr bwMode="auto">
          <a:xfrm>
            <a:off x="180975" y="6626493"/>
            <a:ext cx="577850" cy="184666"/>
          </a:xfrm>
          <a:prstGeom prst="rect">
            <a:avLst/>
          </a:prstGeom>
          <a:noFill/>
          <a:ln w="9525">
            <a:noFill/>
            <a:miter lim="800000"/>
            <a:headEnd/>
            <a:tailEnd/>
          </a:ln>
        </p:spPr>
        <p:txBody>
          <a:bodyPr anchor="ctr">
            <a:spAutoFit/>
          </a:bodyPr>
          <a:lstStyle/>
          <a:p>
            <a:r>
              <a:rPr lang="en-US" sz="600" dirty="0">
                <a:solidFill>
                  <a:schemeClr val="bg1"/>
                </a:solidFill>
              </a:rPr>
              <a:t>PAGE</a:t>
            </a:r>
            <a:r>
              <a:rPr lang="en-US" sz="600" dirty="0" smtClean="0">
                <a:solidFill>
                  <a:schemeClr val="bg1"/>
                </a:solidFill>
              </a:rPr>
              <a:t>  </a:t>
            </a:r>
            <a:fld id="{DF573F04-0965-4020-B5B5-991C2993D9D9}" type="slidenum">
              <a:rPr lang="en-US" sz="600" smtClean="0">
                <a:solidFill>
                  <a:schemeClr val="bg1"/>
                </a:solidFill>
              </a:rPr>
              <a:pPr/>
              <a:t>‹#›</a:t>
            </a:fld>
            <a:endParaRPr lang="en-US" sz="600" dirty="0">
              <a:solidFill>
                <a:schemeClr val="bg1"/>
              </a:solidFill>
            </a:endParaRPr>
          </a:p>
        </p:txBody>
      </p:sp>
      <p:pic>
        <p:nvPicPr>
          <p:cNvPr id="10" name="Picture 9" descr="q_white.png"/>
          <p:cNvPicPr>
            <a:picLocks noChangeAspect="1"/>
          </p:cNvPicPr>
          <p:nvPr/>
        </p:nvPicPr>
        <p:blipFill>
          <a:blip r:embed="rId9" cstate="print"/>
          <a:srcRect/>
          <a:stretch>
            <a:fillRect/>
          </a:stretch>
        </p:blipFill>
        <p:spPr bwMode="auto">
          <a:xfrm>
            <a:off x="7790688" y="6451900"/>
            <a:ext cx="1216152" cy="338186"/>
          </a:xfrm>
          <a:prstGeom prst="rect">
            <a:avLst/>
          </a:prstGeom>
          <a:noFill/>
          <a:ln w="9525">
            <a:noFill/>
            <a:miter lim="800000"/>
            <a:headEnd/>
            <a:tailEnd/>
          </a:ln>
        </p:spPr>
      </p:pic>
      <p:pic>
        <p:nvPicPr>
          <p:cNvPr id="14" name="Picture 13" descr="RedefiningMobility_black.png"/>
          <p:cNvPicPr>
            <a:picLocks noChangeAspect="1"/>
          </p:cNvPicPr>
          <p:nvPr/>
        </p:nvPicPr>
        <p:blipFill>
          <a:blip r:embed="rId10" cstate="print"/>
          <a:stretch>
            <a:fillRect/>
          </a:stretch>
        </p:blipFill>
        <p:spPr>
          <a:xfrm>
            <a:off x="186482" y="6391656"/>
            <a:ext cx="2081230" cy="303423"/>
          </a:xfrm>
          <a:prstGeom prst="rect">
            <a:avLst/>
          </a:prstGeom>
        </p:spPr>
      </p:pic>
    </p:spTree>
  </p:cSld>
  <p:clrMap bg1="lt1" tx1="dk1" bg2="lt2" tx2="dk2" accent1="accent1" accent2="accent2" accent3="accent3" accent4="accent4" accent5="accent5" accent6="accent6" hlink="hlink" folHlink="folHlink"/>
  <p:sldLayoutIdLst>
    <p:sldLayoutId id="2147483651" r:id="rId1"/>
    <p:sldLayoutId id="2147483649" r:id="rId2"/>
    <p:sldLayoutId id="2147483650" r:id="rId3"/>
    <p:sldLayoutId id="2147483653" r:id="rId4"/>
    <p:sldLayoutId id="2147483655" r:id="rId5"/>
    <p:sldLayoutId id="2147483656" r:id="rId6"/>
    <p:sldLayoutId id="2147483659" r:id="rId7"/>
  </p:sldLayoutIdLst>
  <p:txStyles>
    <p:titleStyle>
      <a:lvl1pPr algn="l" rtl="0" eaLnBrk="1" fontAlgn="base" hangingPunct="1">
        <a:lnSpc>
          <a:spcPct val="80000"/>
        </a:lnSpc>
        <a:spcBef>
          <a:spcPct val="0"/>
        </a:spcBef>
        <a:spcAft>
          <a:spcPct val="0"/>
        </a:spcAft>
        <a:defRPr sz="2800">
          <a:solidFill>
            <a:schemeClr val="tx2"/>
          </a:solidFill>
          <a:latin typeface="+mj-lt"/>
          <a:ea typeface="+mj-ea"/>
          <a:cs typeface="+mj-cs"/>
        </a:defRPr>
      </a:lvl1pPr>
      <a:lvl2pPr algn="l" rtl="0" eaLnBrk="1" fontAlgn="base" hangingPunct="1">
        <a:lnSpc>
          <a:spcPct val="80000"/>
        </a:lnSpc>
        <a:spcBef>
          <a:spcPct val="0"/>
        </a:spcBef>
        <a:spcAft>
          <a:spcPct val="0"/>
        </a:spcAft>
        <a:defRPr sz="2400">
          <a:solidFill>
            <a:schemeClr val="accent1"/>
          </a:solidFill>
          <a:latin typeface="Arial" charset="0"/>
          <a:cs typeface="Arial" charset="0"/>
        </a:defRPr>
      </a:lvl2pPr>
      <a:lvl3pPr algn="l" rtl="0" eaLnBrk="1" fontAlgn="base" hangingPunct="1">
        <a:lnSpc>
          <a:spcPct val="80000"/>
        </a:lnSpc>
        <a:spcBef>
          <a:spcPct val="0"/>
        </a:spcBef>
        <a:spcAft>
          <a:spcPct val="0"/>
        </a:spcAft>
        <a:defRPr sz="2400">
          <a:solidFill>
            <a:schemeClr val="accent1"/>
          </a:solidFill>
          <a:latin typeface="Arial" charset="0"/>
          <a:cs typeface="Arial" charset="0"/>
        </a:defRPr>
      </a:lvl3pPr>
      <a:lvl4pPr algn="l" rtl="0" eaLnBrk="1" fontAlgn="base" hangingPunct="1">
        <a:lnSpc>
          <a:spcPct val="80000"/>
        </a:lnSpc>
        <a:spcBef>
          <a:spcPct val="0"/>
        </a:spcBef>
        <a:spcAft>
          <a:spcPct val="0"/>
        </a:spcAft>
        <a:defRPr sz="2400">
          <a:solidFill>
            <a:schemeClr val="accent1"/>
          </a:solidFill>
          <a:latin typeface="Arial" charset="0"/>
          <a:cs typeface="Arial" charset="0"/>
        </a:defRPr>
      </a:lvl4pPr>
      <a:lvl5pPr algn="l" rtl="0" eaLnBrk="1" fontAlgn="base" hangingPunct="1">
        <a:lnSpc>
          <a:spcPct val="80000"/>
        </a:lnSpc>
        <a:spcBef>
          <a:spcPct val="0"/>
        </a:spcBef>
        <a:spcAft>
          <a:spcPct val="0"/>
        </a:spcAft>
        <a:defRPr sz="2400">
          <a:solidFill>
            <a:schemeClr val="accent1"/>
          </a:solidFill>
          <a:latin typeface="Arial" charset="0"/>
          <a:cs typeface="Arial" charset="0"/>
        </a:defRPr>
      </a:lvl5pPr>
      <a:lvl6pPr marL="457200" algn="l" rtl="0" eaLnBrk="1" fontAlgn="base" hangingPunct="1">
        <a:lnSpc>
          <a:spcPct val="80000"/>
        </a:lnSpc>
        <a:spcBef>
          <a:spcPct val="0"/>
        </a:spcBef>
        <a:spcAft>
          <a:spcPct val="0"/>
        </a:spcAft>
        <a:defRPr sz="2400">
          <a:solidFill>
            <a:schemeClr val="accent1"/>
          </a:solidFill>
          <a:latin typeface="Arial" charset="0"/>
          <a:cs typeface="Arial" charset="0"/>
        </a:defRPr>
      </a:lvl6pPr>
      <a:lvl7pPr marL="914400" algn="l" rtl="0" eaLnBrk="1" fontAlgn="base" hangingPunct="1">
        <a:lnSpc>
          <a:spcPct val="80000"/>
        </a:lnSpc>
        <a:spcBef>
          <a:spcPct val="0"/>
        </a:spcBef>
        <a:spcAft>
          <a:spcPct val="0"/>
        </a:spcAft>
        <a:defRPr sz="2400">
          <a:solidFill>
            <a:schemeClr val="accent1"/>
          </a:solidFill>
          <a:latin typeface="Arial" charset="0"/>
          <a:cs typeface="Arial" charset="0"/>
        </a:defRPr>
      </a:lvl7pPr>
      <a:lvl8pPr marL="1371600" algn="l" rtl="0" eaLnBrk="1" fontAlgn="base" hangingPunct="1">
        <a:lnSpc>
          <a:spcPct val="80000"/>
        </a:lnSpc>
        <a:spcBef>
          <a:spcPct val="0"/>
        </a:spcBef>
        <a:spcAft>
          <a:spcPct val="0"/>
        </a:spcAft>
        <a:defRPr sz="2400">
          <a:solidFill>
            <a:schemeClr val="accent1"/>
          </a:solidFill>
          <a:latin typeface="Arial" charset="0"/>
          <a:cs typeface="Arial" charset="0"/>
        </a:defRPr>
      </a:lvl8pPr>
      <a:lvl9pPr marL="1828800" algn="l" rtl="0" eaLnBrk="1" fontAlgn="base" hangingPunct="1">
        <a:lnSpc>
          <a:spcPct val="80000"/>
        </a:lnSpc>
        <a:spcBef>
          <a:spcPct val="0"/>
        </a:spcBef>
        <a:spcAft>
          <a:spcPct val="0"/>
        </a:spcAft>
        <a:defRPr sz="2400">
          <a:solidFill>
            <a:schemeClr val="accent1"/>
          </a:solidFill>
          <a:latin typeface="Arial" charset="0"/>
          <a:cs typeface="Arial" charset="0"/>
        </a:defRPr>
      </a:lvl9pPr>
    </p:titleStyle>
    <p:bodyStyle>
      <a:lvl1pPr marL="173038" indent="-173038" algn="l" rtl="0" eaLnBrk="1" fontAlgn="base" hangingPunct="1">
        <a:lnSpc>
          <a:spcPct val="95000"/>
        </a:lnSpc>
        <a:spcBef>
          <a:spcPct val="35000"/>
        </a:spcBef>
        <a:spcAft>
          <a:spcPct val="0"/>
        </a:spcAft>
        <a:buClr>
          <a:schemeClr val="accent2"/>
        </a:buClr>
        <a:buFont typeface="Wingdings" pitchFamily="2" charset="2"/>
        <a:buChar char="§"/>
        <a:defRPr sz="2000">
          <a:solidFill>
            <a:srgbClr val="333333"/>
          </a:solidFill>
          <a:latin typeface="+mn-lt"/>
          <a:ea typeface="+mn-ea"/>
          <a:cs typeface="+mn-cs"/>
        </a:defRPr>
      </a:lvl1pPr>
      <a:lvl2pPr marL="460375" indent="-173038" algn="l" rtl="0" eaLnBrk="1" fontAlgn="base" hangingPunct="1">
        <a:lnSpc>
          <a:spcPct val="95000"/>
        </a:lnSpc>
        <a:spcBef>
          <a:spcPct val="35000"/>
        </a:spcBef>
        <a:spcAft>
          <a:spcPct val="0"/>
        </a:spcAft>
        <a:buClr>
          <a:schemeClr val="accent1"/>
        </a:buClr>
        <a:buFont typeface="Wingdings" pitchFamily="2" charset="2"/>
        <a:buChar char="§"/>
        <a:defRPr>
          <a:solidFill>
            <a:srgbClr val="333333"/>
          </a:solidFill>
          <a:latin typeface="+mn-lt"/>
          <a:cs typeface="+mn-cs"/>
        </a:defRPr>
      </a:lvl2pPr>
      <a:lvl3pPr marL="798513" indent="-223838" algn="l" rtl="0" eaLnBrk="1" fontAlgn="base" hangingPunct="1">
        <a:lnSpc>
          <a:spcPct val="95000"/>
        </a:lnSpc>
        <a:spcBef>
          <a:spcPct val="35000"/>
        </a:spcBef>
        <a:spcAft>
          <a:spcPct val="0"/>
        </a:spcAft>
        <a:buClr>
          <a:schemeClr val="tx2"/>
        </a:buClr>
        <a:buSzPct val="125000"/>
        <a:buFont typeface="Arial" charset="0"/>
        <a:buChar char="–"/>
        <a:defRPr sz="1600">
          <a:solidFill>
            <a:srgbClr val="333333"/>
          </a:solidFill>
          <a:latin typeface="+mn-lt"/>
          <a:cs typeface="+mn-cs"/>
        </a:defRPr>
      </a:lvl3pPr>
      <a:lvl4pPr marL="1087438" indent="-174625" algn="l" rtl="0" eaLnBrk="1" fontAlgn="base" hangingPunct="1">
        <a:lnSpc>
          <a:spcPct val="95000"/>
        </a:lnSpc>
        <a:spcBef>
          <a:spcPct val="35000"/>
        </a:spcBef>
        <a:spcAft>
          <a:spcPct val="0"/>
        </a:spcAft>
        <a:buClr>
          <a:schemeClr val="accent1"/>
        </a:buClr>
        <a:buSzPct val="125000"/>
        <a:buFont typeface="Lucida Grande"/>
        <a:buChar char="»"/>
        <a:defRPr sz="1400">
          <a:solidFill>
            <a:srgbClr val="333333"/>
          </a:solidFill>
          <a:latin typeface="+mn-lt"/>
          <a:cs typeface="+mn-cs"/>
        </a:defRPr>
      </a:lvl4pPr>
      <a:lvl5pPr marL="1316038" indent="-114300" algn="l" rtl="0" eaLnBrk="1" fontAlgn="base" hangingPunct="1">
        <a:lnSpc>
          <a:spcPct val="95000"/>
        </a:lnSpc>
        <a:spcBef>
          <a:spcPct val="35000"/>
        </a:spcBef>
        <a:spcAft>
          <a:spcPct val="0"/>
        </a:spcAft>
        <a:buClr>
          <a:schemeClr val="tx2"/>
        </a:buClr>
        <a:buChar char="•"/>
        <a:defRPr sz="1200">
          <a:solidFill>
            <a:srgbClr val="333333"/>
          </a:solidFill>
          <a:latin typeface="+mn-lt"/>
          <a:cs typeface="+mn-cs"/>
        </a:defRPr>
      </a:lvl5pPr>
      <a:lvl6pPr marL="17732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6pPr>
      <a:lvl7pPr marL="22304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7pPr>
      <a:lvl8pPr marL="26876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8pPr>
      <a:lvl9pPr marL="31448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ctrTitle"/>
          </p:nvPr>
        </p:nvSpPr>
        <p:spPr>
          <a:xfrm>
            <a:off x="1337094" y="3593195"/>
            <a:ext cx="7666208" cy="1470025"/>
          </a:xfrm>
        </p:spPr>
        <p:txBody>
          <a:bodyPr/>
          <a:lstStyle/>
          <a:p>
            <a:r>
              <a:rPr lang="en-US" b="1" dirty="0" smtClean="0"/>
              <a:t>Non-Square Transform for 2NxN and Nx2N Motion Partitions</a:t>
            </a:r>
            <a:endParaRPr lang="en-US" dirty="0"/>
          </a:p>
        </p:txBody>
      </p:sp>
      <p:sp>
        <p:nvSpPr>
          <p:cNvPr id="20" name="Subtitle 19"/>
          <p:cNvSpPr>
            <a:spLocks noGrp="1"/>
          </p:cNvSpPr>
          <p:nvPr>
            <p:ph type="subTitle" idx="1"/>
          </p:nvPr>
        </p:nvSpPr>
        <p:spPr>
          <a:xfrm>
            <a:off x="2093485" y="5085081"/>
            <a:ext cx="6075730" cy="616472"/>
          </a:xfrm>
        </p:spPr>
        <p:txBody>
          <a:bodyPr/>
          <a:lstStyle/>
          <a:p>
            <a:pPr algn="r"/>
            <a:r>
              <a:rPr lang="en-US" dirty="0" smtClean="0"/>
              <a:t>Liwei Guo, Joel Sole, Rajan Joshi, Peisong Chen, Xianglin Wang, Marta Karczewicz</a:t>
            </a:r>
          </a:p>
          <a:p>
            <a:pPr algn="r"/>
            <a:r>
              <a:rPr lang="en-US" sz="1200" dirty="0" smtClean="0"/>
              <a:t>Jul. 2011</a:t>
            </a:r>
            <a:endParaRPr lang="en-US" sz="1200" dirty="0"/>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5" name="Rectangle 3"/>
          <p:cNvSpPr>
            <a:spLocks noGrp="1" noChangeArrowheads="1"/>
          </p:cNvSpPr>
          <p:nvPr>
            <p:ph type="title"/>
          </p:nvPr>
        </p:nvSpPr>
        <p:spPr/>
        <p:txBody>
          <a:bodyPr/>
          <a:lstStyle/>
          <a:p>
            <a:r>
              <a:rPr lang="en-US" dirty="0" smtClean="0"/>
              <a:t>Introduction</a:t>
            </a:r>
            <a:endParaRPr lang="en-US" dirty="0"/>
          </a:p>
        </p:txBody>
      </p:sp>
      <p:sp>
        <p:nvSpPr>
          <p:cNvPr id="6" name="Rectangle 2"/>
          <p:cNvSpPr txBox="1">
            <a:spLocks noChangeArrowheads="1"/>
          </p:cNvSpPr>
          <p:nvPr/>
        </p:nvSpPr>
        <p:spPr bwMode="auto">
          <a:xfrm>
            <a:off x="163513" y="1069676"/>
            <a:ext cx="8712200" cy="514938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175" indent="-173038" eaLnBrk="1" hangingPunct="1">
              <a:lnSpc>
                <a:spcPct val="95000"/>
              </a:lnSpc>
              <a:spcBef>
                <a:spcPct val="35000"/>
              </a:spcBef>
              <a:buClr>
                <a:schemeClr val="accent1"/>
              </a:buClr>
              <a:buFont typeface="Arial" pitchFamily="34" charset="0"/>
              <a:buChar char="•"/>
            </a:pPr>
            <a:r>
              <a:rPr kumimoji="0" lang="en-US" b="0" i="0" u="none" strike="noStrike" kern="0" cap="none" spc="0" normalizeH="0" baseline="0" noProof="0" dirty="0" smtClean="0">
                <a:ln>
                  <a:noFill/>
                </a:ln>
                <a:solidFill>
                  <a:srgbClr val="333333"/>
                </a:solidFill>
                <a:effectLst/>
                <a:uLnTx/>
                <a:uFillTx/>
                <a:latin typeface="+mn-lt"/>
                <a:cs typeface="+mn-cs"/>
              </a:rPr>
              <a:t>Motivation</a:t>
            </a:r>
          </a:p>
          <a:p>
            <a:pPr marL="460375" lvl="1" indent="-173038" eaLnBrk="1" hangingPunct="1">
              <a:lnSpc>
                <a:spcPct val="95000"/>
              </a:lnSpc>
              <a:spcBef>
                <a:spcPct val="35000"/>
              </a:spcBef>
              <a:buClr>
                <a:schemeClr val="accent1"/>
              </a:buClr>
              <a:buFont typeface="Arial" pitchFamily="34" charset="0"/>
              <a:buChar char="•"/>
            </a:pPr>
            <a:r>
              <a:rPr lang="en-US" kern="0" dirty="0" smtClean="0">
                <a:solidFill>
                  <a:srgbClr val="333333"/>
                </a:solidFill>
              </a:rPr>
              <a:t>HM supports both square and non-square PU but only allows square-shaped transform. </a:t>
            </a:r>
          </a:p>
          <a:p>
            <a:pPr marL="460375" lvl="1" indent="-173038" eaLnBrk="1" hangingPunct="1">
              <a:lnSpc>
                <a:spcPct val="95000"/>
              </a:lnSpc>
              <a:spcBef>
                <a:spcPct val="35000"/>
              </a:spcBef>
              <a:buClr>
                <a:schemeClr val="accent1"/>
              </a:buClr>
              <a:buFont typeface="Arial" pitchFamily="34" charset="0"/>
              <a:buChar char="•"/>
            </a:pPr>
            <a:r>
              <a:rPr lang="en-US" kern="0" dirty="0" smtClean="0">
                <a:solidFill>
                  <a:srgbClr val="333333"/>
                </a:solidFill>
              </a:rPr>
              <a:t>For non-square PU(2NxN and Nx2N), transform will either go across PU boundary or only cover part of the PU.</a:t>
            </a:r>
          </a:p>
          <a:p>
            <a:pPr marL="460375" lvl="1" indent="-173038" eaLnBrk="1" hangingPunct="1">
              <a:lnSpc>
                <a:spcPct val="95000"/>
              </a:lnSpc>
              <a:spcBef>
                <a:spcPct val="35000"/>
              </a:spcBef>
              <a:buClr>
                <a:schemeClr val="accent1"/>
              </a:buClr>
              <a:buFont typeface="Arial" pitchFamily="34" charset="0"/>
              <a:buChar char="•"/>
            </a:pPr>
            <a:endParaRPr lang="en-US" sz="2000" kern="0" dirty="0" smtClean="0">
              <a:solidFill>
                <a:srgbClr val="333333"/>
              </a:solidFill>
              <a:latin typeface="+mn-lt"/>
              <a:cs typeface="+mn-cs"/>
            </a:endParaRPr>
          </a:p>
          <a:p>
            <a:pPr marL="798513" marR="0" lvl="2" indent="-223838" algn="l" defTabSz="914400" rtl="0" eaLnBrk="1" fontAlgn="base" latinLnBrk="0" hangingPunct="1">
              <a:lnSpc>
                <a:spcPct val="95000"/>
              </a:lnSpc>
              <a:spcBef>
                <a:spcPct val="35000"/>
              </a:spcBef>
              <a:spcAft>
                <a:spcPct val="0"/>
              </a:spcAft>
              <a:buClr>
                <a:schemeClr val="tx2"/>
              </a:buClr>
              <a:buSzPct val="125000"/>
              <a:buFont typeface="Arial" charset="0"/>
              <a:buNone/>
              <a:tabLst/>
              <a:defRPr/>
            </a:pPr>
            <a:endParaRPr kumimoji="0" lang="en-US" sz="1600" b="0" i="0" u="none" strike="noStrike" kern="0" cap="none" spc="0" normalizeH="0" baseline="0" noProof="0" dirty="0" smtClean="0">
              <a:ln>
                <a:noFill/>
              </a:ln>
              <a:solidFill>
                <a:srgbClr val="333333"/>
              </a:solidFill>
              <a:effectLst/>
              <a:uLnTx/>
              <a:uFillTx/>
              <a:latin typeface="+mn-lt"/>
              <a:cs typeface="+mn-cs"/>
            </a:endParaRPr>
          </a:p>
          <a:p>
            <a:pPr marL="460375" marR="0" lvl="1" indent="-173038" algn="l" defTabSz="914400" rtl="0" eaLnBrk="1" fontAlgn="base" latinLnBrk="0" hangingPunct="1">
              <a:lnSpc>
                <a:spcPct val="95000"/>
              </a:lnSpc>
              <a:spcBef>
                <a:spcPct val="35000"/>
              </a:spcBef>
              <a:spcAft>
                <a:spcPct val="0"/>
              </a:spcAft>
              <a:buClr>
                <a:schemeClr val="accent1"/>
              </a:buClr>
              <a:buSzTx/>
              <a:buFont typeface="Wingdings" pitchFamily="2" charset="2"/>
              <a:buChar char="§"/>
              <a:tabLst/>
              <a:defRPr/>
            </a:pPr>
            <a:endParaRPr kumimoji="0" lang="en-US" sz="1800" b="0" i="0" u="none" strike="noStrike" kern="0" cap="none" spc="0" normalizeH="0" baseline="0" noProof="0" dirty="0" smtClean="0">
              <a:ln>
                <a:noFill/>
              </a:ln>
              <a:solidFill>
                <a:srgbClr val="333333"/>
              </a:solidFill>
              <a:effectLst/>
              <a:uLnTx/>
              <a:uFillTx/>
              <a:latin typeface="+mn-lt"/>
              <a:cs typeface="+mn-cs"/>
            </a:endParaRPr>
          </a:p>
          <a:p>
            <a:pPr marL="173038" marR="0" lvl="0" indent="-173038" algn="l" defTabSz="914400" rtl="0" eaLnBrk="1" fontAlgn="base" latinLnBrk="0" hangingPunct="1">
              <a:lnSpc>
                <a:spcPct val="95000"/>
              </a:lnSpc>
              <a:spcBef>
                <a:spcPct val="35000"/>
              </a:spcBef>
              <a:spcAft>
                <a:spcPct val="0"/>
              </a:spcAft>
              <a:buClr>
                <a:schemeClr val="accent2"/>
              </a:buClr>
              <a:buSzTx/>
              <a:buFont typeface="Wingdings" pitchFamily="2" charset="2"/>
              <a:buChar char="§"/>
              <a:tabLst/>
              <a:defRPr/>
            </a:pPr>
            <a:endParaRPr kumimoji="0" lang="en-US" sz="2000" b="0" i="0" u="none" strike="noStrike" kern="0" cap="none" spc="0" normalizeH="0" baseline="0" noProof="0" dirty="0">
              <a:ln>
                <a:noFill/>
              </a:ln>
              <a:solidFill>
                <a:srgbClr val="333333"/>
              </a:solidFill>
              <a:effectLst/>
              <a:uLnTx/>
              <a:uFillTx/>
              <a:latin typeface="+mn-lt"/>
              <a:ea typeface="+mn-ea"/>
              <a:cs typeface="+mn-cs"/>
            </a:endParaRP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6779" y="251534"/>
            <a:ext cx="8729663" cy="561975"/>
          </a:xfrm>
        </p:spPr>
        <p:txBody>
          <a:bodyPr/>
          <a:lstStyle/>
          <a:p>
            <a:r>
              <a:rPr lang="en-US" dirty="0" smtClean="0"/>
              <a:t>Non-Square transform (2NxN and Nx2N)</a:t>
            </a:r>
            <a:endParaRPr lang="en-US" dirty="0"/>
          </a:p>
        </p:txBody>
      </p:sp>
      <p:sp>
        <p:nvSpPr>
          <p:cNvPr id="3" name="Content Placeholder 2"/>
          <p:cNvSpPr>
            <a:spLocks noGrp="1"/>
          </p:cNvSpPr>
          <p:nvPr>
            <p:ph idx="1"/>
          </p:nvPr>
        </p:nvSpPr>
        <p:spPr>
          <a:xfrm>
            <a:off x="289311" y="858441"/>
            <a:ext cx="8712200" cy="5314950"/>
          </a:xfrm>
        </p:spPr>
        <p:txBody>
          <a:bodyPr/>
          <a:lstStyle/>
          <a:p>
            <a:r>
              <a:rPr lang="en-US" dirty="0" smtClean="0"/>
              <a:t>Derived from transform core 2Nx2N and NxN currently used in HM </a:t>
            </a:r>
          </a:p>
          <a:p>
            <a:r>
              <a:rPr lang="en-US" dirty="0" smtClean="0"/>
              <a:t>Applied to luma 2NxN and Nx2N PU</a:t>
            </a:r>
          </a:p>
          <a:p>
            <a:r>
              <a:rPr lang="en-US" dirty="0" smtClean="0"/>
              <a:t>Root level (level = 0</a:t>
            </a:r>
            <a:r>
              <a:rPr lang="en-US" dirty="0" smtClean="0"/>
              <a:t>), both </a:t>
            </a:r>
            <a:r>
              <a:rPr lang="en-US" dirty="0" smtClean="0"/>
              <a:t>non-square transform and 2Nx2N transform are available</a:t>
            </a:r>
          </a:p>
          <a:p>
            <a:pPr lvl="1"/>
            <a:r>
              <a:rPr lang="en-US" dirty="0" smtClean="0"/>
              <a:t>If split_flag = 0, a flag is sent indicating the transform selection</a:t>
            </a:r>
          </a:p>
          <a:p>
            <a:pPr>
              <a:buNone/>
            </a:pPr>
            <a:endParaRPr lang="en-US" dirty="0" smtClean="0"/>
          </a:p>
          <a:p>
            <a:pPr lvl="1"/>
            <a:endParaRPr lang="en-US" dirty="0" smtClean="0"/>
          </a:p>
          <a:p>
            <a:pPr lvl="1"/>
            <a:endParaRPr lang="en-US" dirty="0" smtClean="0"/>
          </a:p>
          <a:p>
            <a:pPr lvl="1"/>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Simulation </a:t>
            </a:r>
            <a:endParaRPr lang="en-US" dirty="0"/>
          </a:p>
        </p:txBody>
      </p:sp>
      <p:graphicFrame>
        <p:nvGraphicFramePr>
          <p:cNvPr id="6" name="Table 5"/>
          <p:cNvGraphicFramePr>
            <a:graphicFrameLocks noGrp="1"/>
          </p:cNvGraphicFramePr>
          <p:nvPr/>
        </p:nvGraphicFramePr>
        <p:xfrm>
          <a:off x="1590808" y="1014602"/>
          <a:ext cx="6112697" cy="5109856"/>
        </p:xfrm>
        <a:graphic>
          <a:graphicData uri="http://schemas.openxmlformats.org/drawingml/2006/table">
            <a:tbl>
              <a:tblPr/>
              <a:tblGrid>
                <a:gridCol w="1153019"/>
                <a:gridCol w="826613"/>
                <a:gridCol w="826613"/>
                <a:gridCol w="826613"/>
                <a:gridCol w="826613"/>
                <a:gridCol w="826613"/>
                <a:gridCol w="826613"/>
              </a:tblGrid>
              <a:tr h="138065">
                <a:tc rowSpan="2">
                  <a:txBody>
                    <a:bodyPr/>
                    <a:lstStyle/>
                    <a:p>
                      <a:pPr algn="ctr" fontAlgn="b"/>
                      <a:r>
                        <a:rPr lang="en-US" sz="1000" b="0" i="0" u="none" strike="noStrike" dirty="0">
                          <a:latin typeface="Arial"/>
                        </a:rPr>
                        <a:t> </a:t>
                      </a:r>
                    </a:p>
                  </a:txBody>
                  <a:tcPr marL="7283" marR="7283" marT="728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fontAlgn="b"/>
                      <a:r>
                        <a:rPr lang="en-US" sz="1000" b="0" i="0" u="none" strike="noStrike">
                          <a:latin typeface="Arial"/>
                        </a:rPr>
                        <a:t>Random Access HE</a:t>
                      </a:r>
                    </a:p>
                  </a:txBody>
                  <a:tcPr marL="7283" marR="7283" marT="728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000" b="0" i="0" u="none" strike="noStrike">
                          <a:latin typeface="Arial"/>
                        </a:rPr>
                        <a:t>Random Access LC</a:t>
                      </a:r>
                    </a:p>
                  </a:txBody>
                  <a:tcPr marL="7283" marR="7283" marT="728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r h="138065">
                <a:tc vMerge="1">
                  <a:txBody>
                    <a:bodyPr/>
                    <a:lstStyle/>
                    <a:p>
                      <a:endParaRPr lang="en-US"/>
                    </a:p>
                  </a:txBody>
                  <a:tcPr/>
                </a:tc>
                <a:tc>
                  <a:txBody>
                    <a:bodyPr/>
                    <a:lstStyle/>
                    <a:p>
                      <a:pPr algn="ctr" fontAlgn="b"/>
                      <a:r>
                        <a:rPr lang="en-US" sz="1000" b="0" i="0" u="none" strike="noStrike" dirty="0">
                          <a:latin typeface="Arial"/>
                        </a:rPr>
                        <a:t>Y</a:t>
                      </a:r>
                    </a:p>
                  </a:txBody>
                  <a:tcPr marL="7283" marR="7283" marT="7283"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000" b="0" i="0" u="none" strike="noStrike">
                          <a:latin typeface="Arial"/>
                        </a:rPr>
                        <a:t>U</a:t>
                      </a:r>
                    </a:p>
                  </a:txBody>
                  <a:tcPr marL="7283" marR="7283" marT="728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000" b="0" i="0" u="none" strike="noStrike">
                          <a:latin typeface="Arial"/>
                        </a:rPr>
                        <a:t>V</a:t>
                      </a:r>
                    </a:p>
                  </a:txBody>
                  <a:tcPr marL="7283" marR="7283" marT="7283"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000" b="0" i="0" u="none" strike="noStrike">
                          <a:latin typeface="Arial"/>
                        </a:rPr>
                        <a:t>Y</a:t>
                      </a:r>
                    </a:p>
                  </a:txBody>
                  <a:tcPr marL="7283" marR="7283" marT="7283"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000" b="0" i="0" u="none" strike="noStrike">
                          <a:latin typeface="Arial"/>
                        </a:rPr>
                        <a:t>U</a:t>
                      </a:r>
                    </a:p>
                  </a:txBody>
                  <a:tcPr marL="7283" marR="7283" marT="728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000" b="0" i="0" u="none" strike="noStrike">
                          <a:latin typeface="Arial"/>
                        </a:rPr>
                        <a:t>V</a:t>
                      </a:r>
                    </a:p>
                  </a:txBody>
                  <a:tcPr marL="7283" marR="7283" marT="7283"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6070">
                <a:tc>
                  <a:txBody>
                    <a:bodyPr/>
                    <a:lstStyle/>
                    <a:p>
                      <a:pPr algn="l" fontAlgn="b"/>
                      <a:r>
                        <a:rPr lang="en-US" sz="1000" b="0" i="0" u="none" strike="noStrike">
                          <a:latin typeface="Arial"/>
                        </a:rPr>
                        <a:t>Class A</a:t>
                      </a:r>
                    </a:p>
                  </a:txBody>
                  <a:tcPr marL="7283" marR="7283" marT="728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r" fontAlgn="b"/>
                      <a:r>
                        <a:rPr lang="en-US" sz="1000" b="0" i="0" u="none" strike="noStrike" dirty="0">
                          <a:latin typeface="Arial"/>
                        </a:rPr>
                        <a:t>-0.2</a:t>
                      </a:r>
                    </a:p>
                  </a:txBody>
                  <a:tcPr marL="7283" marR="7283" marT="7283"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r" fontAlgn="b"/>
                      <a:r>
                        <a:rPr lang="en-US" sz="1000" b="0" i="0" u="none" strike="noStrike">
                          <a:latin typeface="Arial"/>
                        </a:rPr>
                        <a:t>-0.5</a:t>
                      </a:r>
                    </a:p>
                  </a:txBody>
                  <a:tcPr marL="7283" marR="7283" marT="7283"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r" fontAlgn="b"/>
                      <a:r>
                        <a:rPr lang="en-US" sz="1000" b="0" i="0" u="none" strike="noStrike">
                          <a:latin typeface="Arial"/>
                        </a:rPr>
                        <a:t>-0.1</a:t>
                      </a:r>
                    </a:p>
                  </a:txBody>
                  <a:tcPr marL="7283" marR="7283" marT="7283"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r" fontAlgn="b"/>
                      <a:r>
                        <a:rPr lang="en-US" sz="1000" b="0" i="0" u="none" strike="noStrike">
                          <a:latin typeface="Arial"/>
                        </a:rPr>
                        <a:t>-0.1</a:t>
                      </a:r>
                    </a:p>
                  </a:txBody>
                  <a:tcPr marL="7283" marR="7283" marT="7283"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r" fontAlgn="b"/>
                      <a:r>
                        <a:rPr lang="en-US" sz="1000" b="0" i="0" u="none" strike="noStrike">
                          <a:latin typeface="Arial"/>
                        </a:rPr>
                        <a:t>0.1</a:t>
                      </a:r>
                    </a:p>
                  </a:txBody>
                  <a:tcPr marL="7283" marR="7283" marT="7283"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r" fontAlgn="b"/>
                      <a:r>
                        <a:rPr lang="en-US" sz="1000" b="0" i="0" u="none" strike="noStrike">
                          <a:latin typeface="Arial"/>
                        </a:rPr>
                        <a:t>0.2</a:t>
                      </a:r>
                    </a:p>
                  </a:txBody>
                  <a:tcPr marL="7283" marR="7283" marT="7283"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36070">
                <a:tc>
                  <a:txBody>
                    <a:bodyPr/>
                    <a:lstStyle/>
                    <a:p>
                      <a:pPr algn="l" fontAlgn="b"/>
                      <a:r>
                        <a:rPr lang="en-US" sz="1000" b="0" i="0" u="none" strike="noStrike">
                          <a:latin typeface="Arial"/>
                        </a:rPr>
                        <a:t>Class B</a:t>
                      </a:r>
                    </a:p>
                  </a:txBody>
                  <a:tcPr marL="7283" marR="7283" marT="728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sz="1000" b="0" i="0" u="none" strike="noStrike">
                          <a:latin typeface="Arial"/>
                        </a:rPr>
                        <a:t>-0.2</a:t>
                      </a:r>
                    </a:p>
                  </a:txBody>
                  <a:tcPr marL="7283" marR="7283" marT="7283"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1000" b="0" i="0" u="none" strike="noStrike" dirty="0">
                          <a:latin typeface="Arial"/>
                        </a:rPr>
                        <a:t>0.1</a:t>
                      </a:r>
                    </a:p>
                  </a:txBody>
                  <a:tcPr marL="7283" marR="7283" marT="7283" marB="0" anchor="b">
                    <a:lnL>
                      <a:noFill/>
                    </a:lnL>
                    <a:lnR>
                      <a:noFill/>
                    </a:lnR>
                    <a:lnT>
                      <a:noFill/>
                    </a:lnT>
                    <a:lnB>
                      <a:noFill/>
                    </a:lnB>
                  </a:tcPr>
                </a:tc>
                <a:tc>
                  <a:txBody>
                    <a:bodyPr/>
                    <a:lstStyle/>
                    <a:p>
                      <a:pPr algn="r" fontAlgn="b"/>
                      <a:r>
                        <a:rPr lang="en-US" sz="1000" b="0" i="0" u="none" strike="noStrike">
                          <a:latin typeface="Arial"/>
                        </a:rPr>
                        <a:t>0.1</a:t>
                      </a:r>
                    </a:p>
                  </a:txBody>
                  <a:tcPr marL="7283" marR="7283" marT="7283"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sz="1000" b="0" i="0" u="none" strike="noStrike">
                          <a:latin typeface="Arial"/>
                        </a:rPr>
                        <a:t>-0.2</a:t>
                      </a:r>
                    </a:p>
                  </a:txBody>
                  <a:tcPr marL="7283" marR="7283" marT="7283"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1000" b="0" i="0" u="none" strike="noStrike">
                          <a:latin typeface="Arial"/>
                        </a:rPr>
                        <a:t>0.3</a:t>
                      </a:r>
                    </a:p>
                  </a:txBody>
                  <a:tcPr marL="7283" marR="7283" marT="7283" marB="0" anchor="b">
                    <a:lnL>
                      <a:noFill/>
                    </a:lnL>
                    <a:lnR>
                      <a:noFill/>
                    </a:lnR>
                    <a:lnT>
                      <a:noFill/>
                    </a:lnT>
                    <a:lnB>
                      <a:noFill/>
                    </a:lnB>
                  </a:tcPr>
                </a:tc>
                <a:tc>
                  <a:txBody>
                    <a:bodyPr/>
                    <a:lstStyle/>
                    <a:p>
                      <a:pPr algn="r" fontAlgn="b"/>
                      <a:r>
                        <a:rPr lang="en-US" sz="1000" b="0" i="0" u="none" strike="noStrike">
                          <a:latin typeface="Arial"/>
                        </a:rPr>
                        <a:t>0.2</a:t>
                      </a:r>
                    </a:p>
                  </a:txBody>
                  <a:tcPr marL="7283" marR="7283" marT="7283" marB="0" anchor="b">
                    <a:lnL>
                      <a:noFill/>
                    </a:lnL>
                    <a:lnR w="12700" cap="flat" cmpd="sng" algn="ctr">
                      <a:solidFill>
                        <a:srgbClr val="000000"/>
                      </a:solidFill>
                      <a:prstDash val="solid"/>
                      <a:round/>
                      <a:headEnd type="none" w="med" len="med"/>
                      <a:tailEnd type="none" w="med" len="med"/>
                    </a:lnR>
                    <a:lnT>
                      <a:noFill/>
                    </a:lnT>
                    <a:lnB>
                      <a:noFill/>
                    </a:lnB>
                  </a:tcPr>
                </a:tc>
              </a:tr>
              <a:tr h="136070">
                <a:tc>
                  <a:txBody>
                    <a:bodyPr/>
                    <a:lstStyle/>
                    <a:p>
                      <a:pPr algn="l" fontAlgn="b"/>
                      <a:r>
                        <a:rPr lang="en-US" sz="1000" b="0" i="0" u="none" strike="noStrike">
                          <a:latin typeface="Arial"/>
                        </a:rPr>
                        <a:t>Class C</a:t>
                      </a:r>
                    </a:p>
                  </a:txBody>
                  <a:tcPr marL="7283" marR="7283" marT="728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sz="1000" b="0" i="0" u="none" strike="noStrike">
                          <a:latin typeface="Arial"/>
                        </a:rPr>
                        <a:t>-0.2</a:t>
                      </a:r>
                    </a:p>
                  </a:txBody>
                  <a:tcPr marL="7283" marR="7283" marT="7283"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1000" b="0" i="0" u="none" strike="noStrike">
                          <a:latin typeface="Arial"/>
                        </a:rPr>
                        <a:t>0.3</a:t>
                      </a:r>
                    </a:p>
                  </a:txBody>
                  <a:tcPr marL="7283" marR="7283" marT="7283" marB="0" anchor="b">
                    <a:lnL>
                      <a:noFill/>
                    </a:lnL>
                    <a:lnR>
                      <a:noFill/>
                    </a:lnR>
                    <a:lnT>
                      <a:noFill/>
                    </a:lnT>
                    <a:lnB>
                      <a:noFill/>
                    </a:lnB>
                  </a:tcPr>
                </a:tc>
                <a:tc>
                  <a:txBody>
                    <a:bodyPr/>
                    <a:lstStyle/>
                    <a:p>
                      <a:pPr algn="r" fontAlgn="b"/>
                      <a:r>
                        <a:rPr lang="en-US" sz="1000" b="0" i="0" u="none" strike="noStrike" dirty="0">
                          <a:latin typeface="Arial"/>
                        </a:rPr>
                        <a:t>0.2</a:t>
                      </a:r>
                    </a:p>
                  </a:txBody>
                  <a:tcPr marL="7283" marR="7283" marT="7283"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sz="1000" b="0" i="0" u="none" strike="noStrike">
                          <a:latin typeface="Arial"/>
                        </a:rPr>
                        <a:t>-0.1</a:t>
                      </a:r>
                    </a:p>
                  </a:txBody>
                  <a:tcPr marL="7283" marR="7283" marT="7283"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1000" b="0" i="0" u="none" strike="noStrike">
                          <a:latin typeface="Arial"/>
                        </a:rPr>
                        <a:t>0.4</a:t>
                      </a:r>
                    </a:p>
                  </a:txBody>
                  <a:tcPr marL="7283" marR="7283" marT="7283" marB="0" anchor="b">
                    <a:lnL>
                      <a:noFill/>
                    </a:lnL>
                    <a:lnR>
                      <a:noFill/>
                    </a:lnR>
                    <a:lnT>
                      <a:noFill/>
                    </a:lnT>
                    <a:lnB>
                      <a:noFill/>
                    </a:lnB>
                  </a:tcPr>
                </a:tc>
                <a:tc>
                  <a:txBody>
                    <a:bodyPr/>
                    <a:lstStyle/>
                    <a:p>
                      <a:pPr algn="r" fontAlgn="b"/>
                      <a:r>
                        <a:rPr lang="en-US" sz="1000" b="0" i="0" u="none" strike="noStrike">
                          <a:latin typeface="Arial"/>
                        </a:rPr>
                        <a:t>0.4</a:t>
                      </a:r>
                    </a:p>
                  </a:txBody>
                  <a:tcPr marL="7283" marR="7283" marT="7283" marB="0" anchor="b">
                    <a:lnL>
                      <a:noFill/>
                    </a:lnL>
                    <a:lnR w="12700" cap="flat" cmpd="sng" algn="ctr">
                      <a:solidFill>
                        <a:srgbClr val="000000"/>
                      </a:solidFill>
                      <a:prstDash val="solid"/>
                      <a:round/>
                      <a:headEnd type="none" w="med" len="med"/>
                      <a:tailEnd type="none" w="med" len="med"/>
                    </a:lnR>
                    <a:lnT>
                      <a:noFill/>
                    </a:lnT>
                    <a:lnB>
                      <a:noFill/>
                    </a:lnB>
                  </a:tcPr>
                </a:tc>
              </a:tr>
              <a:tr h="136070">
                <a:tc>
                  <a:txBody>
                    <a:bodyPr/>
                    <a:lstStyle/>
                    <a:p>
                      <a:pPr algn="l" fontAlgn="b"/>
                      <a:r>
                        <a:rPr lang="en-US" sz="1000" b="0" i="0" u="none" strike="noStrike">
                          <a:latin typeface="Arial"/>
                        </a:rPr>
                        <a:t>Class D</a:t>
                      </a:r>
                    </a:p>
                  </a:txBody>
                  <a:tcPr marL="7283" marR="7283" marT="728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sz="1000" b="0" i="0" u="none" strike="noStrike">
                          <a:latin typeface="Arial"/>
                        </a:rPr>
                        <a:t>-0.3</a:t>
                      </a:r>
                    </a:p>
                  </a:txBody>
                  <a:tcPr marL="7283" marR="7283" marT="7283"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1000" b="0" i="0" u="none" strike="noStrike">
                          <a:latin typeface="Arial"/>
                        </a:rPr>
                        <a:t>0.2</a:t>
                      </a:r>
                    </a:p>
                  </a:txBody>
                  <a:tcPr marL="7283" marR="7283" marT="7283" marB="0" anchor="b">
                    <a:lnL>
                      <a:noFill/>
                    </a:lnL>
                    <a:lnR>
                      <a:noFill/>
                    </a:lnR>
                    <a:lnT>
                      <a:noFill/>
                    </a:lnT>
                    <a:lnB>
                      <a:noFill/>
                    </a:lnB>
                  </a:tcPr>
                </a:tc>
                <a:tc>
                  <a:txBody>
                    <a:bodyPr/>
                    <a:lstStyle/>
                    <a:p>
                      <a:pPr algn="r" fontAlgn="b"/>
                      <a:r>
                        <a:rPr lang="en-US" sz="1000" b="0" i="0" u="none" strike="noStrike" dirty="0">
                          <a:latin typeface="Arial"/>
                        </a:rPr>
                        <a:t>0.1</a:t>
                      </a:r>
                    </a:p>
                  </a:txBody>
                  <a:tcPr marL="7283" marR="7283" marT="7283"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sz="1000" b="0" i="0" u="none" strike="noStrike">
                          <a:latin typeface="Arial"/>
                        </a:rPr>
                        <a:t>-0.1</a:t>
                      </a:r>
                    </a:p>
                  </a:txBody>
                  <a:tcPr marL="7283" marR="7283" marT="7283"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1000" b="0" i="0" u="none" strike="noStrike">
                          <a:latin typeface="Arial"/>
                        </a:rPr>
                        <a:t>0.3</a:t>
                      </a:r>
                    </a:p>
                  </a:txBody>
                  <a:tcPr marL="7283" marR="7283" marT="7283" marB="0" anchor="b">
                    <a:lnL>
                      <a:noFill/>
                    </a:lnL>
                    <a:lnR>
                      <a:noFill/>
                    </a:lnR>
                    <a:lnT>
                      <a:noFill/>
                    </a:lnT>
                    <a:lnB>
                      <a:noFill/>
                    </a:lnB>
                  </a:tcPr>
                </a:tc>
                <a:tc>
                  <a:txBody>
                    <a:bodyPr/>
                    <a:lstStyle/>
                    <a:p>
                      <a:pPr algn="r" fontAlgn="b"/>
                      <a:r>
                        <a:rPr lang="en-US" sz="1000" b="0" i="0" u="none" strike="noStrike">
                          <a:latin typeface="Arial"/>
                        </a:rPr>
                        <a:t>0.4</a:t>
                      </a:r>
                    </a:p>
                  </a:txBody>
                  <a:tcPr marL="7283" marR="7283" marT="7283" marB="0" anchor="b">
                    <a:lnL>
                      <a:noFill/>
                    </a:lnL>
                    <a:lnR w="12700" cap="flat" cmpd="sng" algn="ctr">
                      <a:solidFill>
                        <a:srgbClr val="000000"/>
                      </a:solidFill>
                      <a:prstDash val="solid"/>
                      <a:round/>
                      <a:headEnd type="none" w="med" len="med"/>
                      <a:tailEnd type="none" w="med" len="med"/>
                    </a:lnR>
                    <a:lnT>
                      <a:noFill/>
                    </a:lnT>
                    <a:lnB>
                      <a:noFill/>
                    </a:lnB>
                  </a:tcPr>
                </a:tc>
              </a:tr>
              <a:tr h="136070">
                <a:tc>
                  <a:txBody>
                    <a:bodyPr/>
                    <a:lstStyle/>
                    <a:p>
                      <a:pPr algn="l" fontAlgn="b"/>
                      <a:r>
                        <a:rPr lang="en-US" sz="1000" b="0" i="0" u="none" strike="noStrike">
                          <a:latin typeface="Arial"/>
                        </a:rPr>
                        <a:t>Class E</a:t>
                      </a:r>
                    </a:p>
                  </a:txBody>
                  <a:tcPr marL="7283" marR="7283" marT="728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a:t>
                      </a:r>
                    </a:p>
                  </a:txBody>
                  <a:tcPr marL="7283" marR="7283" marT="7283" marB="0" anchor="b">
                    <a:lnL w="1270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C0C0C0"/>
                    </a:solidFill>
                  </a:tcPr>
                </a:tc>
                <a:tc>
                  <a:txBody>
                    <a:bodyPr/>
                    <a:lstStyle/>
                    <a:p>
                      <a:pPr algn="l" fontAlgn="b"/>
                      <a:r>
                        <a:rPr lang="en-US" sz="1000" b="0" i="0" u="none" strike="noStrike">
                          <a:latin typeface="Arial"/>
                        </a:rPr>
                        <a:t> </a:t>
                      </a:r>
                    </a:p>
                  </a:txBody>
                  <a:tcPr marL="7283" marR="7283" marT="7283" marB="0" anchor="b">
                    <a:lnL>
                      <a:noFill/>
                    </a:lnL>
                    <a:lnR>
                      <a:noFill/>
                    </a:lnR>
                    <a:lnT>
                      <a:noFill/>
                    </a:lnT>
                    <a:lnB w="6350" cap="flat" cmpd="sng" algn="ctr">
                      <a:solidFill>
                        <a:srgbClr val="000000"/>
                      </a:solidFill>
                      <a:prstDash val="solid"/>
                      <a:round/>
                      <a:headEnd type="none" w="med" len="med"/>
                      <a:tailEnd type="none" w="med" len="med"/>
                    </a:lnB>
                    <a:solidFill>
                      <a:srgbClr val="C0C0C0"/>
                    </a:solidFill>
                  </a:tcPr>
                </a:tc>
                <a:tc>
                  <a:txBody>
                    <a:bodyPr/>
                    <a:lstStyle/>
                    <a:p>
                      <a:pPr algn="l" fontAlgn="b"/>
                      <a:r>
                        <a:rPr lang="en-US" sz="1000" b="0" i="0" u="none" strike="noStrike">
                          <a:latin typeface="Arial"/>
                        </a:rPr>
                        <a:t> </a:t>
                      </a:r>
                    </a:p>
                  </a:txBody>
                  <a:tcPr marL="7283" marR="7283" marT="7283" marB="0" anchor="b">
                    <a:lnL>
                      <a:noFill/>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0C0C0"/>
                    </a:solidFill>
                  </a:tcPr>
                </a:tc>
                <a:tc>
                  <a:txBody>
                    <a:bodyPr/>
                    <a:lstStyle/>
                    <a:p>
                      <a:pPr algn="l" fontAlgn="b"/>
                      <a:r>
                        <a:rPr lang="en-US" sz="1000" b="0" i="0" u="none" strike="noStrike" dirty="0">
                          <a:latin typeface="Arial"/>
                        </a:rPr>
                        <a:t> </a:t>
                      </a:r>
                    </a:p>
                  </a:txBody>
                  <a:tcPr marL="7283" marR="7283" marT="7283" marB="0" anchor="b">
                    <a:lnL w="1270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C0C0C0"/>
                    </a:solidFill>
                  </a:tcPr>
                </a:tc>
                <a:tc>
                  <a:txBody>
                    <a:bodyPr/>
                    <a:lstStyle/>
                    <a:p>
                      <a:pPr algn="l" fontAlgn="b"/>
                      <a:r>
                        <a:rPr lang="en-US" sz="1000" b="0" i="0" u="none" strike="noStrike">
                          <a:latin typeface="Arial"/>
                        </a:rPr>
                        <a:t> </a:t>
                      </a:r>
                    </a:p>
                  </a:txBody>
                  <a:tcPr marL="7283" marR="7283" marT="7283" marB="0" anchor="b">
                    <a:lnL>
                      <a:noFill/>
                    </a:lnL>
                    <a:lnR>
                      <a:noFill/>
                    </a:lnR>
                    <a:lnT>
                      <a:noFill/>
                    </a:lnT>
                    <a:lnB w="6350" cap="flat" cmpd="sng" algn="ctr">
                      <a:solidFill>
                        <a:srgbClr val="000000"/>
                      </a:solidFill>
                      <a:prstDash val="solid"/>
                      <a:round/>
                      <a:headEnd type="none" w="med" len="med"/>
                      <a:tailEnd type="none" w="med" len="med"/>
                    </a:lnB>
                    <a:solidFill>
                      <a:srgbClr val="C0C0C0"/>
                    </a:solidFill>
                  </a:tcPr>
                </a:tc>
                <a:tc>
                  <a:txBody>
                    <a:bodyPr/>
                    <a:lstStyle/>
                    <a:p>
                      <a:pPr algn="l" fontAlgn="b"/>
                      <a:r>
                        <a:rPr lang="en-US" sz="1000" b="0" i="0" u="none" strike="noStrike">
                          <a:latin typeface="Arial"/>
                        </a:rPr>
                        <a:t> </a:t>
                      </a:r>
                    </a:p>
                  </a:txBody>
                  <a:tcPr marL="7283" marR="7283" marT="7283" marB="0" anchor="b">
                    <a:lnL>
                      <a:noFill/>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0C0C0"/>
                    </a:solidFill>
                  </a:tcPr>
                </a:tc>
              </a:tr>
              <a:tr h="138065">
                <a:tc>
                  <a:txBody>
                    <a:bodyPr/>
                    <a:lstStyle/>
                    <a:p>
                      <a:pPr algn="l" fontAlgn="b"/>
                      <a:r>
                        <a:rPr lang="en-US" sz="1000" b="1" i="0" u="none" strike="noStrike">
                          <a:latin typeface="Arial"/>
                        </a:rPr>
                        <a:t>Overall</a:t>
                      </a:r>
                    </a:p>
                  </a:txBody>
                  <a:tcPr marL="7283" marR="7283" marT="728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000" b="1" i="0" u="none" strike="noStrike">
                          <a:latin typeface="Arial"/>
                        </a:rPr>
                        <a:t>-0.2</a:t>
                      </a:r>
                    </a:p>
                  </a:txBody>
                  <a:tcPr marL="7283" marR="7283" marT="7283" marB="0" anchor="b">
                    <a:lnL w="1270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000" b="1" i="0" u="none" strike="noStrike">
                          <a:latin typeface="Arial"/>
                        </a:rPr>
                        <a:t>0.0</a:t>
                      </a:r>
                    </a:p>
                  </a:txBody>
                  <a:tcPr marL="7283" marR="7283" marT="7283"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000" b="1" i="0" u="none" strike="noStrike">
                          <a:latin typeface="Arial"/>
                        </a:rPr>
                        <a:t>0.1</a:t>
                      </a:r>
                    </a:p>
                  </a:txBody>
                  <a:tcPr marL="7283" marR="7283" marT="7283"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000" b="1" i="0" u="none" strike="noStrike" dirty="0">
                          <a:latin typeface="Arial"/>
                        </a:rPr>
                        <a:t>-0.1</a:t>
                      </a:r>
                    </a:p>
                  </a:txBody>
                  <a:tcPr marL="7283" marR="7283" marT="7283" marB="0" anchor="b">
                    <a:lnL w="1270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000" b="1" i="0" u="none" strike="noStrike">
                          <a:latin typeface="Arial"/>
                        </a:rPr>
                        <a:t>0.3</a:t>
                      </a:r>
                    </a:p>
                  </a:txBody>
                  <a:tcPr marL="7283" marR="7283" marT="7283"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000" b="1" i="0" u="none" strike="noStrike">
                          <a:latin typeface="Arial"/>
                        </a:rPr>
                        <a:t>0.3</a:t>
                      </a:r>
                    </a:p>
                  </a:txBody>
                  <a:tcPr marL="7283" marR="7283" marT="7283"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6070">
                <a:tc>
                  <a:txBody>
                    <a:bodyPr/>
                    <a:lstStyle/>
                    <a:p>
                      <a:pPr algn="l" fontAlgn="b"/>
                      <a:r>
                        <a:rPr lang="en-US" sz="1000" b="0" i="0" u="none" strike="noStrike">
                          <a:latin typeface="Arial"/>
                        </a:rPr>
                        <a:t>Enc Time[%]</a:t>
                      </a:r>
                    </a:p>
                  </a:txBody>
                  <a:tcPr marL="7283" marR="7283" marT="728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algn="ctr" fontAlgn="b"/>
                      <a:r>
                        <a:rPr lang="en-US" sz="1000" b="0" i="0" u="none" strike="noStrike">
                          <a:latin typeface="Arial"/>
                        </a:rPr>
                        <a:t>100%</a:t>
                      </a:r>
                    </a:p>
                  </a:txBody>
                  <a:tcPr marL="7283" marR="7283" marT="728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000" b="0" i="0" u="none" strike="noStrike" dirty="0">
                          <a:latin typeface="Arial"/>
                        </a:rPr>
                        <a:t>99%</a:t>
                      </a:r>
                    </a:p>
                  </a:txBody>
                  <a:tcPr marL="7283" marR="7283" marT="728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r>
              <a:tr h="138065">
                <a:tc>
                  <a:txBody>
                    <a:bodyPr/>
                    <a:lstStyle/>
                    <a:p>
                      <a:pPr algn="l" fontAlgn="b"/>
                      <a:r>
                        <a:rPr lang="en-US" sz="1000" b="0" i="0" u="none" strike="noStrike">
                          <a:latin typeface="Arial"/>
                        </a:rPr>
                        <a:t>Dec Time[%]</a:t>
                      </a:r>
                    </a:p>
                  </a:txBody>
                  <a:tcPr marL="7283" marR="7283" marT="728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algn="ctr" fontAlgn="b"/>
                      <a:r>
                        <a:rPr lang="en-US" sz="1000" b="0" i="0" u="none" strike="noStrike">
                          <a:latin typeface="Arial"/>
                        </a:rPr>
                        <a:t>99%</a:t>
                      </a:r>
                    </a:p>
                  </a:txBody>
                  <a:tcPr marL="7283" marR="7283" marT="728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000" b="0" i="0" u="none" strike="noStrike" dirty="0">
                          <a:latin typeface="Arial"/>
                        </a:rPr>
                        <a:t>99%</a:t>
                      </a:r>
                    </a:p>
                  </a:txBody>
                  <a:tcPr marL="7283" marR="7283" marT="728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r h="138065">
                <a:tc>
                  <a:txBody>
                    <a:bodyPr/>
                    <a:lstStyle/>
                    <a:p>
                      <a:pPr algn="l" fontAlgn="b"/>
                      <a:endParaRPr lang="en-US" sz="1000" b="0" i="0" u="none" strike="noStrike">
                        <a:latin typeface="Arial"/>
                      </a:endParaRPr>
                    </a:p>
                  </a:txBody>
                  <a:tcPr marL="7283" marR="7283" marT="728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latin typeface="Arial"/>
                      </a:endParaRPr>
                    </a:p>
                  </a:txBody>
                  <a:tcPr marL="7283" marR="7283" marT="728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latin typeface="Arial"/>
                      </a:endParaRPr>
                    </a:p>
                  </a:txBody>
                  <a:tcPr marL="7283" marR="7283" marT="728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latin typeface="Arial"/>
                      </a:endParaRPr>
                    </a:p>
                  </a:txBody>
                  <a:tcPr marL="7283" marR="7283" marT="728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latin typeface="Arial"/>
                      </a:endParaRPr>
                    </a:p>
                  </a:txBody>
                  <a:tcPr marL="7283" marR="7283" marT="728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latin typeface="Arial"/>
                      </a:endParaRPr>
                    </a:p>
                  </a:txBody>
                  <a:tcPr marL="7283" marR="7283" marT="728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latin typeface="Arial"/>
                      </a:endParaRPr>
                    </a:p>
                  </a:txBody>
                  <a:tcPr marL="7283" marR="7283" marT="728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8065">
                <a:tc>
                  <a:txBody>
                    <a:bodyPr/>
                    <a:lstStyle/>
                    <a:p>
                      <a:pPr algn="l" fontAlgn="b"/>
                      <a:r>
                        <a:rPr lang="en-US" sz="1000" b="0" i="0" u="none" strike="noStrike">
                          <a:latin typeface="Arial"/>
                        </a:rPr>
                        <a:t> </a:t>
                      </a:r>
                    </a:p>
                  </a:txBody>
                  <a:tcPr marL="7283" marR="7283" marT="728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algn="ctr" fontAlgn="b"/>
                      <a:r>
                        <a:rPr lang="en-US" sz="1000" b="0" i="0" u="none" strike="noStrike">
                          <a:latin typeface="Arial"/>
                        </a:rPr>
                        <a:t>Low delay B HE</a:t>
                      </a:r>
                    </a:p>
                  </a:txBody>
                  <a:tcPr marL="7283" marR="7283" marT="728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000" b="0" i="0" u="none" strike="noStrike" dirty="0">
                          <a:latin typeface="Arial"/>
                        </a:rPr>
                        <a:t>Low delay B LC</a:t>
                      </a:r>
                    </a:p>
                  </a:txBody>
                  <a:tcPr marL="7283" marR="7283" marT="728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r h="138065">
                <a:tc>
                  <a:txBody>
                    <a:bodyPr/>
                    <a:lstStyle/>
                    <a:p>
                      <a:pPr algn="l" fontAlgn="b"/>
                      <a:r>
                        <a:rPr lang="en-US" sz="1000" b="0" i="0" u="none" strike="noStrike">
                          <a:latin typeface="Arial"/>
                        </a:rPr>
                        <a:t> </a:t>
                      </a:r>
                    </a:p>
                  </a:txBody>
                  <a:tcPr marL="7283" marR="7283" marT="728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000" b="0" i="0" u="none" strike="noStrike">
                          <a:latin typeface="Arial"/>
                        </a:rPr>
                        <a:t>Y</a:t>
                      </a:r>
                    </a:p>
                  </a:txBody>
                  <a:tcPr marL="7283" marR="7283" marT="7283"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000" b="0" i="0" u="none" strike="noStrike">
                          <a:latin typeface="Arial"/>
                        </a:rPr>
                        <a:t>U</a:t>
                      </a:r>
                    </a:p>
                  </a:txBody>
                  <a:tcPr marL="7283" marR="7283" marT="728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000" b="0" i="0" u="none" strike="noStrike">
                          <a:latin typeface="Arial"/>
                        </a:rPr>
                        <a:t>V</a:t>
                      </a:r>
                    </a:p>
                  </a:txBody>
                  <a:tcPr marL="7283" marR="7283" marT="7283"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000" b="0" i="0" u="none" strike="noStrike">
                          <a:latin typeface="Arial"/>
                        </a:rPr>
                        <a:t>Y</a:t>
                      </a:r>
                    </a:p>
                  </a:txBody>
                  <a:tcPr marL="7283" marR="7283" marT="7283"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latin typeface="Arial"/>
                        </a:rPr>
                        <a:t>U</a:t>
                      </a:r>
                    </a:p>
                  </a:txBody>
                  <a:tcPr marL="7283" marR="7283" marT="728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000" b="0" i="0" u="none" strike="noStrike">
                          <a:latin typeface="Arial"/>
                        </a:rPr>
                        <a:t>V</a:t>
                      </a:r>
                    </a:p>
                  </a:txBody>
                  <a:tcPr marL="7283" marR="7283" marT="7283"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6070">
                <a:tc>
                  <a:txBody>
                    <a:bodyPr/>
                    <a:lstStyle/>
                    <a:p>
                      <a:pPr algn="l" fontAlgn="b"/>
                      <a:r>
                        <a:rPr lang="en-US" sz="1000" b="0" i="0" u="none" strike="noStrike">
                          <a:latin typeface="Arial"/>
                        </a:rPr>
                        <a:t>Class A</a:t>
                      </a:r>
                    </a:p>
                  </a:txBody>
                  <a:tcPr marL="7283" marR="7283" marT="728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a:t>
                      </a:r>
                    </a:p>
                  </a:txBody>
                  <a:tcPr marL="7283" marR="7283" marT="7283"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0C0C0"/>
                    </a:solidFill>
                  </a:tcPr>
                </a:tc>
                <a:tc>
                  <a:txBody>
                    <a:bodyPr/>
                    <a:lstStyle/>
                    <a:p>
                      <a:pPr algn="l" fontAlgn="b"/>
                      <a:r>
                        <a:rPr lang="en-US" sz="1000" b="0" i="0" u="none" strike="noStrike">
                          <a:latin typeface="Arial"/>
                        </a:rPr>
                        <a:t> </a:t>
                      </a:r>
                    </a:p>
                  </a:txBody>
                  <a:tcPr marL="7283" marR="7283" marT="7283" marB="0" anchor="b">
                    <a:lnL>
                      <a:noFill/>
                    </a:lnL>
                    <a:lnR>
                      <a:noFill/>
                    </a:lnR>
                    <a:lnT w="12700" cap="flat" cmpd="sng" algn="ctr">
                      <a:solidFill>
                        <a:srgbClr val="000000"/>
                      </a:solidFill>
                      <a:prstDash val="solid"/>
                      <a:round/>
                      <a:headEnd type="none" w="med" len="med"/>
                      <a:tailEnd type="none" w="med" len="med"/>
                    </a:lnT>
                    <a:lnB>
                      <a:noFill/>
                    </a:lnB>
                    <a:solidFill>
                      <a:srgbClr val="C0C0C0"/>
                    </a:solidFill>
                  </a:tcPr>
                </a:tc>
                <a:tc>
                  <a:txBody>
                    <a:bodyPr/>
                    <a:lstStyle/>
                    <a:p>
                      <a:pPr algn="l" fontAlgn="b"/>
                      <a:r>
                        <a:rPr lang="en-US" sz="1000" b="0" i="0" u="none" strike="noStrike">
                          <a:latin typeface="Arial"/>
                        </a:rPr>
                        <a:t> </a:t>
                      </a:r>
                    </a:p>
                  </a:txBody>
                  <a:tcPr marL="7283" marR="7283" marT="7283"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0C0C0"/>
                    </a:solidFill>
                  </a:tcPr>
                </a:tc>
                <a:tc>
                  <a:txBody>
                    <a:bodyPr/>
                    <a:lstStyle/>
                    <a:p>
                      <a:pPr algn="l" fontAlgn="b"/>
                      <a:r>
                        <a:rPr lang="en-US" sz="1000" b="0" i="0" u="none" strike="noStrike">
                          <a:latin typeface="Arial"/>
                        </a:rPr>
                        <a:t> </a:t>
                      </a:r>
                    </a:p>
                  </a:txBody>
                  <a:tcPr marL="7283" marR="7283" marT="7283"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0C0C0"/>
                    </a:solidFill>
                  </a:tcPr>
                </a:tc>
                <a:tc>
                  <a:txBody>
                    <a:bodyPr/>
                    <a:lstStyle/>
                    <a:p>
                      <a:pPr algn="l" fontAlgn="b"/>
                      <a:r>
                        <a:rPr lang="en-US" sz="1000" b="0" i="0" u="none" strike="noStrike" dirty="0">
                          <a:latin typeface="Arial"/>
                        </a:rPr>
                        <a:t> </a:t>
                      </a:r>
                    </a:p>
                  </a:txBody>
                  <a:tcPr marL="7283" marR="7283" marT="7283" marB="0" anchor="b">
                    <a:lnL>
                      <a:noFill/>
                    </a:lnL>
                    <a:lnR>
                      <a:noFill/>
                    </a:lnR>
                    <a:lnT w="12700" cap="flat" cmpd="sng" algn="ctr">
                      <a:solidFill>
                        <a:srgbClr val="000000"/>
                      </a:solidFill>
                      <a:prstDash val="solid"/>
                      <a:round/>
                      <a:headEnd type="none" w="med" len="med"/>
                      <a:tailEnd type="none" w="med" len="med"/>
                    </a:lnT>
                    <a:lnB>
                      <a:noFill/>
                    </a:lnB>
                    <a:solidFill>
                      <a:srgbClr val="C0C0C0"/>
                    </a:solidFill>
                  </a:tcPr>
                </a:tc>
                <a:tc>
                  <a:txBody>
                    <a:bodyPr/>
                    <a:lstStyle/>
                    <a:p>
                      <a:pPr algn="l" fontAlgn="b"/>
                      <a:r>
                        <a:rPr lang="en-US" sz="1000" b="0" i="0" u="none" strike="noStrike">
                          <a:latin typeface="Arial"/>
                        </a:rPr>
                        <a:t> </a:t>
                      </a:r>
                    </a:p>
                  </a:txBody>
                  <a:tcPr marL="7283" marR="7283" marT="7283"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0C0C0"/>
                    </a:solidFill>
                  </a:tcPr>
                </a:tc>
              </a:tr>
              <a:tr h="136070">
                <a:tc>
                  <a:txBody>
                    <a:bodyPr/>
                    <a:lstStyle/>
                    <a:p>
                      <a:pPr algn="l" fontAlgn="b"/>
                      <a:r>
                        <a:rPr lang="en-US" sz="1000" b="0" i="0" u="none" strike="noStrike">
                          <a:latin typeface="Arial"/>
                        </a:rPr>
                        <a:t>Class B</a:t>
                      </a:r>
                    </a:p>
                  </a:txBody>
                  <a:tcPr marL="7283" marR="7283" marT="728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sz="1000" b="0" i="0" u="none" strike="noStrike">
                          <a:latin typeface="Arial"/>
                        </a:rPr>
                        <a:t>-0.5</a:t>
                      </a:r>
                    </a:p>
                  </a:txBody>
                  <a:tcPr marL="7283" marR="7283" marT="7283"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1000" b="0" i="0" u="none" strike="noStrike">
                          <a:latin typeface="Arial"/>
                        </a:rPr>
                        <a:t>0.4</a:t>
                      </a:r>
                    </a:p>
                  </a:txBody>
                  <a:tcPr marL="7283" marR="7283" marT="7283" marB="0" anchor="b">
                    <a:lnL>
                      <a:noFill/>
                    </a:lnL>
                    <a:lnR>
                      <a:noFill/>
                    </a:lnR>
                    <a:lnT>
                      <a:noFill/>
                    </a:lnT>
                    <a:lnB>
                      <a:noFill/>
                    </a:lnB>
                  </a:tcPr>
                </a:tc>
                <a:tc>
                  <a:txBody>
                    <a:bodyPr/>
                    <a:lstStyle/>
                    <a:p>
                      <a:pPr algn="r" fontAlgn="b"/>
                      <a:r>
                        <a:rPr lang="en-US" sz="1000" b="0" i="0" u="none" strike="noStrike">
                          <a:latin typeface="Arial"/>
                        </a:rPr>
                        <a:t>0.3</a:t>
                      </a:r>
                    </a:p>
                  </a:txBody>
                  <a:tcPr marL="7283" marR="7283" marT="7283"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sz="1000" b="0" i="0" u="none" strike="noStrike">
                          <a:latin typeface="Arial"/>
                        </a:rPr>
                        <a:t>-0.5</a:t>
                      </a:r>
                    </a:p>
                  </a:txBody>
                  <a:tcPr marL="7283" marR="7283" marT="7283"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1000" b="0" i="0" u="none" strike="noStrike" dirty="0">
                          <a:latin typeface="Arial"/>
                        </a:rPr>
                        <a:t>0.8</a:t>
                      </a:r>
                    </a:p>
                  </a:txBody>
                  <a:tcPr marL="7283" marR="7283" marT="7283" marB="0" anchor="b">
                    <a:lnL>
                      <a:noFill/>
                    </a:lnL>
                    <a:lnR>
                      <a:noFill/>
                    </a:lnR>
                    <a:lnT>
                      <a:noFill/>
                    </a:lnT>
                    <a:lnB>
                      <a:noFill/>
                    </a:lnB>
                  </a:tcPr>
                </a:tc>
                <a:tc>
                  <a:txBody>
                    <a:bodyPr/>
                    <a:lstStyle/>
                    <a:p>
                      <a:pPr algn="r" fontAlgn="b"/>
                      <a:r>
                        <a:rPr lang="en-US" sz="1000" b="0" i="0" u="none" strike="noStrike">
                          <a:latin typeface="Arial"/>
                        </a:rPr>
                        <a:t>0.5</a:t>
                      </a:r>
                    </a:p>
                  </a:txBody>
                  <a:tcPr marL="7283" marR="7283" marT="7283" marB="0" anchor="b">
                    <a:lnL>
                      <a:noFill/>
                    </a:lnL>
                    <a:lnR w="12700" cap="flat" cmpd="sng" algn="ctr">
                      <a:solidFill>
                        <a:srgbClr val="000000"/>
                      </a:solidFill>
                      <a:prstDash val="solid"/>
                      <a:round/>
                      <a:headEnd type="none" w="med" len="med"/>
                      <a:tailEnd type="none" w="med" len="med"/>
                    </a:lnR>
                    <a:lnT>
                      <a:noFill/>
                    </a:lnT>
                    <a:lnB>
                      <a:noFill/>
                    </a:lnB>
                  </a:tcPr>
                </a:tc>
              </a:tr>
              <a:tr h="136070">
                <a:tc>
                  <a:txBody>
                    <a:bodyPr/>
                    <a:lstStyle/>
                    <a:p>
                      <a:pPr algn="l" fontAlgn="b"/>
                      <a:r>
                        <a:rPr lang="en-US" sz="1000" b="0" i="0" u="none" strike="noStrike">
                          <a:latin typeface="Arial"/>
                        </a:rPr>
                        <a:t>Class C</a:t>
                      </a:r>
                    </a:p>
                  </a:txBody>
                  <a:tcPr marL="7283" marR="7283" marT="728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sz="1000" b="0" i="0" u="none" strike="noStrike">
                          <a:latin typeface="Arial"/>
                        </a:rPr>
                        <a:t>-0.5</a:t>
                      </a:r>
                    </a:p>
                  </a:txBody>
                  <a:tcPr marL="7283" marR="7283" marT="7283"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1000" b="0" i="0" u="none" strike="noStrike">
                          <a:latin typeface="Arial"/>
                        </a:rPr>
                        <a:t>0.4</a:t>
                      </a:r>
                    </a:p>
                  </a:txBody>
                  <a:tcPr marL="7283" marR="7283" marT="7283" marB="0" anchor="b">
                    <a:lnL>
                      <a:noFill/>
                    </a:lnL>
                    <a:lnR>
                      <a:noFill/>
                    </a:lnR>
                    <a:lnT>
                      <a:noFill/>
                    </a:lnT>
                    <a:lnB>
                      <a:noFill/>
                    </a:lnB>
                  </a:tcPr>
                </a:tc>
                <a:tc>
                  <a:txBody>
                    <a:bodyPr/>
                    <a:lstStyle/>
                    <a:p>
                      <a:pPr algn="r" fontAlgn="b"/>
                      <a:r>
                        <a:rPr lang="en-US" sz="1000" b="0" i="0" u="none" strike="noStrike">
                          <a:latin typeface="Arial"/>
                        </a:rPr>
                        <a:t>0.3</a:t>
                      </a:r>
                    </a:p>
                  </a:txBody>
                  <a:tcPr marL="7283" marR="7283" marT="7283"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sz="1000" b="0" i="0" u="none" strike="noStrike">
                          <a:latin typeface="Arial"/>
                        </a:rPr>
                        <a:t>-0.5</a:t>
                      </a:r>
                    </a:p>
                  </a:txBody>
                  <a:tcPr marL="7283" marR="7283" marT="7283"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1000" b="0" i="0" u="none" strike="noStrike">
                          <a:latin typeface="Arial"/>
                        </a:rPr>
                        <a:t>0.9</a:t>
                      </a:r>
                    </a:p>
                  </a:txBody>
                  <a:tcPr marL="7283" marR="7283" marT="7283" marB="0" anchor="b">
                    <a:lnL>
                      <a:noFill/>
                    </a:lnL>
                    <a:lnR>
                      <a:noFill/>
                    </a:lnR>
                    <a:lnT>
                      <a:noFill/>
                    </a:lnT>
                    <a:lnB>
                      <a:noFill/>
                    </a:lnB>
                  </a:tcPr>
                </a:tc>
                <a:tc>
                  <a:txBody>
                    <a:bodyPr/>
                    <a:lstStyle/>
                    <a:p>
                      <a:pPr algn="r" fontAlgn="b"/>
                      <a:r>
                        <a:rPr lang="en-US" sz="1000" b="0" i="0" u="none" strike="noStrike">
                          <a:latin typeface="Arial"/>
                        </a:rPr>
                        <a:t>0.6</a:t>
                      </a:r>
                    </a:p>
                  </a:txBody>
                  <a:tcPr marL="7283" marR="7283" marT="7283" marB="0" anchor="b">
                    <a:lnL>
                      <a:noFill/>
                    </a:lnL>
                    <a:lnR w="12700" cap="flat" cmpd="sng" algn="ctr">
                      <a:solidFill>
                        <a:srgbClr val="000000"/>
                      </a:solidFill>
                      <a:prstDash val="solid"/>
                      <a:round/>
                      <a:headEnd type="none" w="med" len="med"/>
                      <a:tailEnd type="none" w="med" len="med"/>
                    </a:lnR>
                    <a:lnT>
                      <a:noFill/>
                    </a:lnT>
                    <a:lnB>
                      <a:noFill/>
                    </a:lnB>
                  </a:tcPr>
                </a:tc>
              </a:tr>
              <a:tr h="136070">
                <a:tc>
                  <a:txBody>
                    <a:bodyPr/>
                    <a:lstStyle/>
                    <a:p>
                      <a:pPr algn="l" fontAlgn="b"/>
                      <a:r>
                        <a:rPr lang="en-US" sz="1000" b="0" i="0" u="none" strike="noStrike">
                          <a:latin typeface="Arial"/>
                        </a:rPr>
                        <a:t>Class D</a:t>
                      </a:r>
                    </a:p>
                  </a:txBody>
                  <a:tcPr marL="7283" marR="7283" marT="728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sz="1000" b="0" i="0" u="none" strike="noStrike">
                          <a:latin typeface="Arial"/>
                        </a:rPr>
                        <a:t>-0.5</a:t>
                      </a:r>
                    </a:p>
                  </a:txBody>
                  <a:tcPr marL="7283" marR="7283" marT="7283"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1000" b="0" i="0" u="none" strike="noStrike">
                          <a:latin typeface="Arial"/>
                        </a:rPr>
                        <a:t>0.3</a:t>
                      </a:r>
                    </a:p>
                  </a:txBody>
                  <a:tcPr marL="7283" marR="7283" marT="7283" marB="0" anchor="b">
                    <a:lnL>
                      <a:noFill/>
                    </a:lnL>
                    <a:lnR>
                      <a:noFill/>
                    </a:lnR>
                    <a:lnT>
                      <a:noFill/>
                    </a:lnT>
                    <a:lnB>
                      <a:noFill/>
                    </a:lnB>
                  </a:tcPr>
                </a:tc>
                <a:tc>
                  <a:txBody>
                    <a:bodyPr/>
                    <a:lstStyle/>
                    <a:p>
                      <a:pPr algn="r" fontAlgn="b"/>
                      <a:r>
                        <a:rPr lang="en-US" sz="1000" b="0" i="0" u="none" strike="noStrike">
                          <a:latin typeface="Arial"/>
                        </a:rPr>
                        <a:t>0.5</a:t>
                      </a:r>
                    </a:p>
                  </a:txBody>
                  <a:tcPr marL="7283" marR="7283" marT="7283"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sz="1000" b="0" i="0" u="none" strike="noStrike">
                          <a:latin typeface="Arial"/>
                        </a:rPr>
                        <a:t>-0.5</a:t>
                      </a:r>
                    </a:p>
                  </a:txBody>
                  <a:tcPr marL="7283" marR="7283" marT="7283"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1000" b="0" i="0" u="none" strike="noStrike" dirty="0">
                          <a:latin typeface="Arial"/>
                        </a:rPr>
                        <a:t>0.5</a:t>
                      </a:r>
                    </a:p>
                  </a:txBody>
                  <a:tcPr marL="7283" marR="7283" marT="7283" marB="0" anchor="b">
                    <a:lnL>
                      <a:noFill/>
                    </a:lnL>
                    <a:lnR>
                      <a:noFill/>
                    </a:lnR>
                    <a:lnT>
                      <a:noFill/>
                    </a:lnT>
                    <a:lnB>
                      <a:noFill/>
                    </a:lnB>
                  </a:tcPr>
                </a:tc>
                <a:tc>
                  <a:txBody>
                    <a:bodyPr/>
                    <a:lstStyle/>
                    <a:p>
                      <a:pPr algn="r" fontAlgn="b"/>
                      <a:r>
                        <a:rPr lang="en-US" sz="1000" b="0" i="0" u="none" strike="noStrike">
                          <a:latin typeface="Arial"/>
                        </a:rPr>
                        <a:t>0.5</a:t>
                      </a:r>
                    </a:p>
                  </a:txBody>
                  <a:tcPr marL="7283" marR="7283" marT="7283" marB="0" anchor="b">
                    <a:lnL>
                      <a:noFill/>
                    </a:lnL>
                    <a:lnR w="12700" cap="flat" cmpd="sng" algn="ctr">
                      <a:solidFill>
                        <a:srgbClr val="000000"/>
                      </a:solidFill>
                      <a:prstDash val="solid"/>
                      <a:round/>
                      <a:headEnd type="none" w="med" len="med"/>
                      <a:tailEnd type="none" w="med" len="med"/>
                    </a:lnR>
                    <a:lnT>
                      <a:noFill/>
                    </a:lnT>
                    <a:lnB>
                      <a:noFill/>
                    </a:lnB>
                  </a:tcPr>
                </a:tc>
              </a:tr>
              <a:tr h="136070">
                <a:tc>
                  <a:txBody>
                    <a:bodyPr/>
                    <a:lstStyle/>
                    <a:p>
                      <a:pPr algn="l" fontAlgn="b"/>
                      <a:r>
                        <a:rPr lang="en-US" sz="1000" b="0" i="0" u="none" strike="noStrike">
                          <a:latin typeface="Arial"/>
                        </a:rPr>
                        <a:t>Class E</a:t>
                      </a:r>
                    </a:p>
                  </a:txBody>
                  <a:tcPr marL="7283" marR="7283" marT="728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latin typeface="Arial"/>
                        </a:rPr>
                        <a:t>-0.6</a:t>
                      </a:r>
                    </a:p>
                  </a:txBody>
                  <a:tcPr marL="7283" marR="7283" marT="7283" marB="0" anchor="b">
                    <a:lnL w="1270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latin typeface="Arial"/>
                        </a:rPr>
                        <a:t>0.5</a:t>
                      </a:r>
                    </a:p>
                  </a:txBody>
                  <a:tcPr marL="7283" marR="7283" marT="7283"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latin typeface="Arial"/>
                        </a:rPr>
                        <a:t>-0.1</a:t>
                      </a:r>
                    </a:p>
                  </a:txBody>
                  <a:tcPr marL="7283" marR="7283" marT="7283" marB="0" anchor="b">
                    <a:lnL>
                      <a:noFill/>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latin typeface="Arial"/>
                        </a:rPr>
                        <a:t>-1.1</a:t>
                      </a:r>
                    </a:p>
                  </a:txBody>
                  <a:tcPr marL="7283" marR="7283" marT="7283" marB="0" anchor="b">
                    <a:lnL w="1270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dirty="0">
                          <a:latin typeface="Arial"/>
                        </a:rPr>
                        <a:t>0.2</a:t>
                      </a:r>
                    </a:p>
                  </a:txBody>
                  <a:tcPr marL="7283" marR="7283" marT="7283"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latin typeface="Arial"/>
                        </a:rPr>
                        <a:t>0.5</a:t>
                      </a:r>
                    </a:p>
                  </a:txBody>
                  <a:tcPr marL="7283" marR="7283" marT="7283" marB="0" anchor="b">
                    <a:lnL>
                      <a:noFill/>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r h="138065">
                <a:tc>
                  <a:txBody>
                    <a:bodyPr/>
                    <a:lstStyle/>
                    <a:p>
                      <a:pPr algn="l" fontAlgn="b"/>
                      <a:r>
                        <a:rPr lang="en-US" sz="1000" b="1" i="0" u="none" strike="noStrike">
                          <a:latin typeface="Arial"/>
                        </a:rPr>
                        <a:t>Overall</a:t>
                      </a:r>
                    </a:p>
                  </a:txBody>
                  <a:tcPr marL="7283" marR="7283" marT="728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000" b="1" i="0" u="none" strike="noStrike">
                          <a:latin typeface="Arial"/>
                        </a:rPr>
                        <a:t>-0.6</a:t>
                      </a:r>
                    </a:p>
                  </a:txBody>
                  <a:tcPr marL="7283" marR="7283" marT="7283" marB="0" anchor="b">
                    <a:lnL w="1270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000" b="1" i="0" u="none" strike="noStrike">
                          <a:latin typeface="Arial"/>
                        </a:rPr>
                        <a:t>0.4</a:t>
                      </a:r>
                    </a:p>
                  </a:txBody>
                  <a:tcPr marL="7283" marR="7283" marT="7283"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000" b="1" i="0" u="none" strike="noStrike">
                          <a:latin typeface="Arial"/>
                        </a:rPr>
                        <a:t>0.3</a:t>
                      </a:r>
                    </a:p>
                  </a:txBody>
                  <a:tcPr marL="7283" marR="7283" marT="7283"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000" b="1" i="0" u="none" strike="noStrike">
                          <a:latin typeface="Arial"/>
                        </a:rPr>
                        <a:t>-0.6</a:t>
                      </a:r>
                    </a:p>
                  </a:txBody>
                  <a:tcPr marL="7283" marR="7283" marT="7283" marB="0" anchor="b">
                    <a:lnL w="1270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000" b="1" i="0" u="none" strike="noStrike">
                          <a:latin typeface="Arial"/>
                        </a:rPr>
                        <a:t>0.6</a:t>
                      </a:r>
                    </a:p>
                  </a:txBody>
                  <a:tcPr marL="7283" marR="7283" marT="7283"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000" b="1" i="0" u="none" strike="noStrike">
                          <a:latin typeface="Arial"/>
                        </a:rPr>
                        <a:t>0.5</a:t>
                      </a:r>
                    </a:p>
                  </a:txBody>
                  <a:tcPr marL="7283" marR="7283" marT="7283"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6070">
                <a:tc>
                  <a:txBody>
                    <a:bodyPr/>
                    <a:lstStyle/>
                    <a:p>
                      <a:pPr algn="l" fontAlgn="b"/>
                      <a:r>
                        <a:rPr lang="en-US" sz="1000" b="0" i="0" u="none" strike="noStrike">
                          <a:latin typeface="Arial"/>
                        </a:rPr>
                        <a:t>Enc Time[%]</a:t>
                      </a:r>
                    </a:p>
                  </a:txBody>
                  <a:tcPr marL="7283" marR="7283" marT="728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algn="ctr" fontAlgn="b"/>
                      <a:r>
                        <a:rPr lang="en-US" sz="1000" b="0" i="0" u="none" strike="noStrike">
                          <a:latin typeface="Arial"/>
                        </a:rPr>
                        <a:t>100%</a:t>
                      </a:r>
                    </a:p>
                  </a:txBody>
                  <a:tcPr marL="7283" marR="7283" marT="728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000" b="0" i="0" u="none" strike="noStrike" dirty="0">
                          <a:latin typeface="Arial"/>
                        </a:rPr>
                        <a:t>99%</a:t>
                      </a:r>
                    </a:p>
                  </a:txBody>
                  <a:tcPr marL="7283" marR="7283" marT="728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r>
              <a:tr h="138065">
                <a:tc>
                  <a:txBody>
                    <a:bodyPr/>
                    <a:lstStyle/>
                    <a:p>
                      <a:pPr algn="l" fontAlgn="b"/>
                      <a:r>
                        <a:rPr lang="en-US" sz="1000" b="0" i="0" u="none" strike="noStrike">
                          <a:latin typeface="Arial"/>
                        </a:rPr>
                        <a:t>Dec Time[%]</a:t>
                      </a:r>
                    </a:p>
                  </a:txBody>
                  <a:tcPr marL="7283" marR="7283" marT="728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algn="ctr" fontAlgn="b"/>
                      <a:r>
                        <a:rPr lang="en-US" sz="1000" b="0" i="0" u="none" strike="noStrike">
                          <a:latin typeface="Arial"/>
                        </a:rPr>
                        <a:t>101%</a:t>
                      </a:r>
                    </a:p>
                  </a:txBody>
                  <a:tcPr marL="7283" marR="7283" marT="728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000" b="0" i="0" u="none" strike="noStrike">
                          <a:latin typeface="Arial"/>
                        </a:rPr>
                        <a:t>102%</a:t>
                      </a:r>
                    </a:p>
                  </a:txBody>
                  <a:tcPr marL="7283" marR="7283" marT="728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r h="138065">
                <a:tc>
                  <a:txBody>
                    <a:bodyPr/>
                    <a:lstStyle/>
                    <a:p>
                      <a:pPr algn="l" fontAlgn="b"/>
                      <a:endParaRPr lang="en-US" sz="1000" b="0" i="0" u="none" strike="noStrike">
                        <a:latin typeface="Arial"/>
                      </a:endParaRPr>
                    </a:p>
                  </a:txBody>
                  <a:tcPr marL="7283" marR="7283" marT="728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latin typeface="Arial"/>
                      </a:endParaRPr>
                    </a:p>
                  </a:txBody>
                  <a:tcPr marL="7283" marR="7283" marT="728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latin typeface="Arial"/>
                      </a:endParaRPr>
                    </a:p>
                  </a:txBody>
                  <a:tcPr marL="7283" marR="7283" marT="728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latin typeface="Arial"/>
                      </a:endParaRPr>
                    </a:p>
                  </a:txBody>
                  <a:tcPr marL="7283" marR="7283" marT="728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latin typeface="Arial"/>
                      </a:endParaRPr>
                    </a:p>
                  </a:txBody>
                  <a:tcPr marL="7283" marR="7283" marT="728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dirty="0">
                        <a:latin typeface="Arial"/>
                      </a:endParaRPr>
                    </a:p>
                  </a:txBody>
                  <a:tcPr marL="7283" marR="7283" marT="728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latin typeface="Arial"/>
                      </a:endParaRPr>
                    </a:p>
                  </a:txBody>
                  <a:tcPr marL="7283" marR="7283" marT="728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8065">
                <a:tc>
                  <a:txBody>
                    <a:bodyPr/>
                    <a:lstStyle/>
                    <a:p>
                      <a:pPr algn="l" fontAlgn="b"/>
                      <a:r>
                        <a:rPr lang="en-US" sz="1000" b="0" i="0" u="none" strike="noStrike">
                          <a:latin typeface="Arial"/>
                        </a:rPr>
                        <a:t> </a:t>
                      </a:r>
                    </a:p>
                  </a:txBody>
                  <a:tcPr marL="7283" marR="7283" marT="728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algn="ctr" fontAlgn="b"/>
                      <a:r>
                        <a:rPr lang="en-US" sz="1000" b="0" i="0" u="none" strike="noStrike">
                          <a:latin typeface="Arial"/>
                        </a:rPr>
                        <a:t>Low delay P HE</a:t>
                      </a:r>
                    </a:p>
                  </a:txBody>
                  <a:tcPr marL="7283" marR="7283" marT="728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000" b="0" i="0" u="none" strike="noStrike" dirty="0">
                          <a:latin typeface="Arial"/>
                        </a:rPr>
                        <a:t>Low delay P LC</a:t>
                      </a:r>
                    </a:p>
                  </a:txBody>
                  <a:tcPr marL="7283" marR="7283" marT="728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r h="138065">
                <a:tc>
                  <a:txBody>
                    <a:bodyPr/>
                    <a:lstStyle/>
                    <a:p>
                      <a:pPr algn="l" fontAlgn="b"/>
                      <a:r>
                        <a:rPr lang="en-US" sz="1000" b="0" i="0" u="none" strike="noStrike">
                          <a:latin typeface="Arial"/>
                        </a:rPr>
                        <a:t> </a:t>
                      </a:r>
                    </a:p>
                  </a:txBody>
                  <a:tcPr marL="7283" marR="7283" marT="728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000" b="0" i="0" u="none" strike="noStrike">
                          <a:latin typeface="Arial"/>
                        </a:rPr>
                        <a:t>Y</a:t>
                      </a:r>
                    </a:p>
                  </a:txBody>
                  <a:tcPr marL="7283" marR="7283" marT="7283"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000" b="0" i="0" u="none" strike="noStrike">
                          <a:latin typeface="Arial"/>
                        </a:rPr>
                        <a:t>U</a:t>
                      </a:r>
                    </a:p>
                  </a:txBody>
                  <a:tcPr marL="7283" marR="7283" marT="728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000" b="0" i="0" u="none" strike="noStrike">
                          <a:latin typeface="Arial"/>
                        </a:rPr>
                        <a:t>V</a:t>
                      </a:r>
                    </a:p>
                  </a:txBody>
                  <a:tcPr marL="7283" marR="7283" marT="7283"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000" b="0" i="0" u="none" strike="noStrike">
                          <a:latin typeface="Arial"/>
                        </a:rPr>
                        <a:t>Y</a:t>
                      </a:r>
                    </a:p>
                  </a:txBody>
                  <a:tcPr marL="7283" marR="7283" marT="7283"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latin typeface="Arial"/>
                        </a:rPr>
                        <a:t>U</a:t>
                      </a:r>
                    </a:p>
                  </a:txBody>
                  <a:tcPr marL="7283" marR="7283" marT="728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000" b="0" i="0" u="none" strike="noStrike">
                          <a:latin typeface="Arial"/>
                        </a:rPr>
                        <a:t>V</a:t>
                      </a:r>
                    </a:p>
                  </a:txBody>
                  <a:tcPr marL="7283" marR="7283" marT="7283"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6070">
                <a:tc>
                  <a:txBody>
                    <a:bodyPr/>
                    <a:lstStyle/>
                    <a:p>
                      <a:pPr algn="l" fontAlgn="b"/>
                      <a:r>
                        <a:rPr lang="en-US" sz="1000" b="0" i="0" u="none" strike="noStrike">
                          <a:latin typeface="Arial"/>
                        </a:rPr>
                        <a:t>Class A</a:t>
                      </a:r>
                    </a:p>
                  </a:txBody>
                  <a:tcPr marL="7283" marR="7283" marT="728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a:t>
                      </a:r>
                    </a:p>
                  </a:txBody>
                  <a:tcPr marL="7283" marR="7283" marT="7283"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0C0C0"/>
                    </a:solidFill>
                  </a:tcPr>
                </a:tc>
                <a:tc>
                  <a:txBody>
                    <a:bodyPr/>
                    <a:lstStyle/>
                    <a:p>
                      <a:pPr algn="l" fontAlgn="b"/>
                      <a:r>
                        <a:rPr lang="en-US" sz="1000" b="0" i="0" u="none" strike="noStrike">
                          <a:latin typeface="Arial"/>
                        </a:rPr>
                        <a:t> </a:t>
                      </a:r>
                    </a:p>
                  </a:txBody>
                  <a:tcPr marL="7283" marR="7283" marT="7283" marB="0" anchor="b">
                    <a:lnL>
                      <a:noFill/>
                    </a:lnL>
                    <a:lnR>
                      <a:noFill/>
                    </a:lnR>
                    <a:lnT w="12700" cap="flat" cmpd="sng" algn="ctr">
                      <a:solidFill>
                        <a:srgbClr val="000000"/>
                      </a:solidFill>
                      <a:prstDash val="solid"/>
                      <a:round/>
                      <a:headEnd type="none" w="med" len="med"/>
                      <a:tailEnd type="none" w="med" len="med"/>
                    </a:lnT>
                    <a:lnB>
                      <a:noFill/>
                    </a:lnB>
                    <a:solidFill>
                      <a:srgbClr val="C0C0C0"/>
                    </a:solidFill>
                  </a:tcPr>
                </a:tc>
                <a:tc>
                  <a:txBody>
                    <a:bodyPr/>
                    <a:lstStyle/>
                    <a:p>
                      <a:pPr algn="l" fontAlgn="b"/>
                      <a:r>
                        <a:rPr lang="en-US" sz="1000" b="0" i="0" u="none" strike="noStrike">
                          <a:latin typeface="Arial"/>
                        </a:rPr>
                        <a:t> </a:t>
                      </a:r>
                    </a:p>
                  </a:txBody>
                  <a:tcPr marL="7283" marR="7283" marT="7283"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0C0C0"/>
                    </a:solidFill>
                  </a:tcPr>
                </a:tc>
                <a:tc>
                  <a:txBody>
                    <a:bodyPr/>
                    <a:lstStyle/>
                    <a:p>
                      <a:pPr algn="l" fontAlgn="b"/>
                      <a:r>
                        <a:rPr lang="en-US" sz="1000" b="0" i="0" u="none" strike="noStrike">
                          <a:latin typeface="Arial"/>
                        </a:rPr>
                        <a:t> </a:t>
                      </a:r>
                    </a:p>
                  </a:txBody>
                  <a:tcPr marL="7283" marR="7283" marT="7283"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0C0C0"/>
                    </a:solidFill>
                  </a:tcPr>
                </a:tc>
                <a:tc>
                  <a:txBody>
                    <a:bodyPr/>
                    <a:lstStyle/>
                    <a:p>
                      <a:pPr algn="l" fontAlgn="b"/>
                      <a:r>
                        <a:rPr lang="en-US" sz="1000" b="0" i="0" u="none" strike="noStrike" dirty="0">
                          <a:latin typeface="Arial"/>
                        </a:rPr>
                        <a:t> </a:t>
                      </a:r>
                    </a:p>
                  </a:txBody>
                  <a:tcPr marL="7283" marR="7283" marT="7283" marB="0" anchor="b">
                    <a:lnL>
                      <a:noFill/>
                    </a:lnL>
                    <a:lnR>
                      <a:noFill/>
                    </a:lnR>
                    <a:lnT w="12700" cap="flat" cmpd="sng" algn="ctr">
                      <a:solidFill>
                        <a:srgbClr val="000000"/>
                      </a:solidFill>
                      <a:prstDash val="solid"/>
                      <a:round/>
                      <a:headEnd type="none" w="med" len="med"/>
                      <a:tailEnd type="none" w="med" len="med"/>
                    </a:lnT>
                    <a:lnB>
                      <a:noFill/>
                    </a:lnB>
                    <a:solidFill>
                      <a:srgbClr val="C0C0C0"/>
                    </a:solidFill>
                  </a:tcPr>
                </a:tc>
                <a:tc>
                  <a:txBody>
                    <a:bodyPr/>
                    <a:lstStyle/>
                    <a:p>
                      <a:pPr algn="l" fontAlgn="b"/>
                      <a:r>
                        <a:rPr lang="en-US" sz="1000" b="0" i="0" u="none" strike="noStrike">
                          <a:latin typeface="Arial"/>
                        </a:rPr>
                        <a:t> </a:t>
                      </a:r>
                    </a:p>
                  </a:txBody>
                  <a:tcPr marL="7283" marR="7283" marT="7283"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0C0C0"/>
                    </a:solidFill>
                  </a:tcPr>
                </a:tc>
              </a:tr>
              <a:tr h="136070">
                <a:tc>
                  <a:txBody>
                    <a:bodyPr/>
                    <a:lstStyle/>
                    <a:p>
                      <a:pPr algn="l" fontAlgn="b"/>
                      <a:r>
                        <a:rPr lang="en-US" sz="1000" b="0" i="0" u="none" strike="noStrike">
                          <a:latin typeface="Arial"/>
                        </a:rPr>
                        <a:t>Class B</a:t>
                      </a:r>
                    </a:p>
                  </a:txBody>
                  <a:tcPr marL="7283" marR="7283" marT="728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sz="1000" b="0" i="0" u="none" strike="noStrike">
                          <a:latin typeface="Arial"/>
                        </a:rPr>
                        <a:t>-0.6</a:t>
                      </a:r>
                    </a:p>
                  </a:txBody>
                  <a:tcPr marL="7283" marR="7283" marT="7283"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1000" b="0" i="0" u="none" strike="noStrike">
                          <a:latin typeface="Arial"/>
                        </a:rPr>
                        <a:t>0.1</a:t>
                      </a:r>
                    </a:p>
                  </a:txBody>
                  <a:tcPr marL="7283" marR="7283" marT="7283" marB="0" anchor="b">
                    <a:lnL>
                      <a:noFill/>
                    </a:lnL>
                    <a:lnR>
                      <a:noFill/>
                    </a:lnR>
                    <a:lnT>
                      <a:noFill/>
                    </a:lnT>
                    <a:lnB>
                      <a:noFill/>
                    </a:lnB>
                  </a:tcPr>
                </a:tc>
                <a:tc>
                  <a:txBody>
                    <a:bodyPr/>
                    <a:lstStyle/>
                    <a:p>
                      <a:pPr algn="r" fontAlgn="b"/>
                      <a:r>
                        <a:rPr lang="en-US" sz="1000" b="0" i="0" u="none" strike="noStrike">
                          <a:latin typeface="Arial"/>
                        </a:rPr>
                        <a:t>0.0</a:t>
                      </a:r>
                    </a:p>
                  </a:txBody>
                  <a:tcPr marL="7283" marR="7283" marT="7283"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sz="1000" b="0" i="0" u="none" strike="noStrike">
                          <a:latin typeface="Arial"/>
                        </a:rPr>
                        <a:t>-0.5</a:t>
                      </a:r>
                    </a:p>
                  </a:txBody>
                  <a:tcPr marL="7283" marR="7283" marT="7283"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1000" b="0" i="0" u="none" strike="noStrike" dirty="0">
                          <a:latin typeface="Arial"/>
                        </a:rPr>
                        <a:t>1.0</a:t>
                      </a:r>
                    </a:p>
                  </a:txBody>
                  <a:tcPr marL="7283" marR="7283" marT="7283" marB="0" anchor="b">
                    <a:lnL>
                      <a:noFill/>
                    </a:lnL>
                    <a:lnR>
                      <a:noFill/>
                    </a:lnR>
                    <a:lnT>
                      <a:noFill/>
                    </a:lnT>
                    <a:lnB>
                      <a:noFill/>
                    </a:lnB>
                  </a:tcPr>
                </a:tc>
                <a:tc>
                  <a:txBody>
                    <a:bodyPr/>
                    <a:lstStyle/>
                    <a:p>
                      <a:pPr algn="r" fontAlgn="b"/>
                      <a:r>
                        <a:rPr lang="en-US" sz="1000" b="0" i="0" u="none" strike="noStrike">
                          <a:latin typeface="Arial"/>
                        </a:rPr>
                        <a:t>0.9</a:t>
                      </a:r>
                    </a:p>
                  </a:txBody>
                  <a:tcPr marL="7283" marR="7283" marT="7283" marB="0" anchor="b">
                    <a:lnL>
                      <a:noFill/>
                    </a:lnL>
                    <a:lnR w="12700" cap="flat" cmpd="sng" algn="ctr">
                      <a:solidFill>
                        <a:srgbClr val="000000"/>
                      </a:solidFill>
                      <a:prstDash val="solid"/>
                      <a:round/>
                      <a:headEnd type="none" w="med" len="med"/>
                      <a:tailEnd type="none" w="med" len="med"/>
                    </a:lnR>
                    <a:lnT>
                      <a:noFill/>
                    </a:lnT>
                    <a:lnB>
                      <a:noFill/>
                    </a:lnB>
                  </a:tcPr>
                </a:tc>
              </a:tr>
              <a:tr h="136070">
                <a:tc>
                  <a:txBody>
                    <a:bodyPr/>
                    <a:lstStyle/>
                    <a:p>
                      <a:pPr algn="l" fontAlgn="b"/>
                      <a:r>
                        <a:rPr lang="en-US" sz="1000" b="0" i="0" u="none" strike="noStrike">
                          <a:latin typeface="Arial"/>
                        </a:rPr>
                        <a:t>Class C</a:t>
                      </a:r>
                    </a:p>
                  </a:txBody>
                  <a:tcPr marL="7283" marR="7283" marT="728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sz="1000" b="0" i="0" u="none" strike="noStrike">
                          <a:latin typeface="Arial"/>
                        </a:rPr>
                        <a:t>-0.6</a:t>
                      </a:r>
                    </a:p>
                  </a:txBody>
                  <a:tcPr marL="7283" marR="7283" marT="7283"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1000" b="0" i="0" u="none" strike="noStrike">
                          <a:latin typeface="Arial"/>
                        </a:rPr>
                        <a:t>0.5</a:t>
                      </a:r>
                    </a:p>
                  </a:txBody>
                  <a:tcPr marL="7283" marR="7283" marT="7283" marB="0" anchor="b">
                    <a:lnL>
                      <a:noFill/>
                    </a:lnL>
                    <a:lnR>
                      <a:noFill/>
                    </a:lnR>
                    <a:lnT>
                      <a:noFill/>
                    </a:lnT>
                    <a:lnB>
                      <a:noFill/>
                    </a:lnB>
                  </a:tcPr>
                </a:tc>
                <a:tc>
                  <a:txBody>
                    <a:bodyPr/>
                    <a:lstStyle/>
                    <a:p>
                      <a:pPr algn="r" fontAlgn="b"/>
                      <a:r>
                        <a:rPr lang="en-US" sz="1000" b="0" i="0" u="none" strike="noStrike">
                          <a:latin typeface="Arial"/>
                        </a:rPr>
                        <a:t>0.2</a:t>
                      </a:r>
                    </a:p>
                  </a:txBody>
                  <a:tcPr marL="7283" marR="7283" marT="7283"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sz="1000" b="0" i="0" u="none" strike="noStrike">
                          <a:latin typeface="Arial"/>
                        </a:rPr>
                        <a:t>-0.5</a:t>
                      </a:r>
                    </a:p>
                  </a:txBody>
                  <a:tcPr marL="7283" marR="7283" marT="7283"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1000" b="0" i="0" u="none" strike="noStrike" dirty="0">
                          <a:latin typeface="Arial"/>
                        </a:rPr>
                        <a:t>0.9</a:t>
                      </a:r>
                    </a:p>
                  </a:txBody>
                  <a:tcPr marL="7283" marR="7283" marT="7283" marB="0" anchor="b">
                    <a:lnL>
                      <a:noFill/>
                    </a:lnL>
                    <a:lnR>
                      <a:noFill/>
                    </a:lnR>
                    <a:lnT>
                      <a:noFill/>
                    </a:lnT>
                    <a:lnB>
                      <a:noFill/>
                    </a:lnB>
                  </a:tcPr>
                </a:tc>
                <a:tc>
                  <a:txBody>
                    <a:bodyPr/>
                    <a:lstStyle/>
                    <a:p>
                      <a:pPr algn="r" fontAlgn="b"/>
                      <a:r>
                        <a:rPr lang="en-US" sz="1000" b="0" i="0" u="none" strike="noStrike">
                          <a:latin typeface="Arial"/>
                        </a:rPr>
                        <a:t>0.9</a:t>
                      </a:r>
                    </a:p>
                  </a:txBody>
                  <a:tcPr marL="7283" marR="7283" marT="7283" marB="0" anchor="b">
                    <a:lnL>
                      <a:noFill/>
                    </a:lnL>
                    <a:lnR w="12700" cap="flat" cmpd="sng" algn="ctr">
                      <a:solidFill>
                        <a:srgbClr val="000000"/>
                      </a:solidFill>
                      <a:prstDash val="solid"/>
                      <a:round/>
                      <a:headEnd type="none" w="med" len="med"/>
                      <a:tailEnd type="none" w="med" len="med"/>
                    </a:lnR>
                    <a:lnT>
                      <a:noFill/>
                    </a:lnT>
                    <a:lnB>
                      <a:noFill/>
                    </a:lnB>
                  </a:tcPr>
                </a:tc>
              </a:tr>
              <a:tr h="136070">
                <a:tc>
                  <a:txBody>
                    <a:bodyPr/>
                    <a:lstStyle/>
                    <a:p>
                      <a:pPr algn="l" fontAlgn="b"/>
                      <a:r>
                        <a:rPr lang="en-US" sz="1000" b="0" i="0" u="none" strike="noStrike">
                          <a:latin typeface="Arial"/>
                        </a:rPr>
                        <a:t>Class D</a:t>
                      </a:r>
                    </a:p>
                  </a:txBody>
                  <a:tcPr marL="7283" marR="7283" marT="728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sz="1000" b="0" i="0" u="none" strike="noStrike">
                          <a:latin typeface="Arial"/>
                        </a:rPr>
                        <a:t>-0.7</a:t>
                      </a:r>
                    </a:p>
                  </a:txBody>
                  <a:tcPr marL="7283" marR="7283" marT="7283"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1000" b="0" i="0" u="none" strike="noStrike">
                          <a:latin typeface="Arial"/>
                        </a:rPr>
                        <a:t>0.4</a:t>
                      </a:r>
                    </a:p>
                  </a:txBody>
                  <a:tcPr marL="7283" marR="7283" marT="7283" marB="0" anchor="b">
                    <a:lnL>
                      <a:noFill/>
                    </a:lnL>
                    <a:lnR>
                      <a:noFill/>
                    </a:lnR>
                    <a:lnT>
                      <a:noFill/>
                    </a:lnT>
                    <a:lnB>
                      <a:noFill/>
                    </a:lnB>
                  </a:tcPr>
                </a:tc>
                <a:tc>
                  <a:txBody>
                    <a:bodyPr/>
                    <a:lstStyle/>
                    <a:p>
                      <a:pPr algn="r" fontAlgn="b"/>
                      <a:r>
                        <a:rPr lang="en-US" sz="1000" b="0" i="0" u="none" strike="noStrike">
                          <a:latin typeface="Arial"/>
                        </a:rPr>
                        <a:t>0.0</a:t>
                      </a:r>
                    </a:p>
                  </a:txBody>
                  <a:tcPr marL="7283" marR="7283" marT="7283"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sz="1000" b="0" i="0" u="none" strike="noStrike">
                          <a:latin typeface="Arial"/>
                        </a:rPr>
                        <a:t>-0.5</a:t>
                      </a:r>
                    </a:p>
                  </a:txBody>
                  <a:tcPr marL="7283" marR="7283" marT="7283"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1000" b="0" i="0" u="none" strike="noStrike" dirty="0">
                          <a:latin typeface="Arial"/>
                        </a:rPr>
                        <a:t>0.5</a:t>
                      </a:r>
                    </a:p>
                  </a:txBody>
                  <a:tcPr marL="7283" marR="7283" marT="7283" marB="0" anchor="b">
                    <a:lnL>
                      <a:noFill/>
                    </a:lnL>
                    <a:lnR>
                      <a:noFill/>
                    </a:lnR>
                    <a:lnT>
                      <a:noFill/>
                    </a:lnT>
                    <a:lnB>
                      <a:noFill/>
                    </a:lnB>
                  </a:tcPr>
                </a:tc>
                <a:tc>
                  <a:txBody>
                    <a:bodyPr/>
                    <a:lstStyle/>
                    <a:p>
                      <a:pPr algn="r" fontAlgn="b"/>
                      <a:r>
                        <a:rPr lang="en-US" sz="1000" b="0" i="0" u="none" strike="noStrike">
                          <a:latin typeface="Arial"/>
                        </a:rPr>
                        <a:t>0.6</a:t>
                      </a:r>
                    </a:p>
                  </a:txBody>
                  <a:tcPr marL="7283" marR="7283" marT="7283" marB="0" anchor="b">
                    <a:lnL>
                      <a:noFill/>
                    </a:lnL>
                    <a:lnR w="12700" cap="flat" cmpd="sng" algn="ctr">
                      <a:solidFill>
                        <a:srgbClr val="000000"/>
                      </a:solidFill>
                      <a:prstDash val="solid"/>
                      <a:round/>
                      <a:headEnd type="none" w="med" len="med"/>
                      <a:tailEnd type="none" w="med" len="med"/>
                    </a:lnR>
                    <a:lnT>
                      <a:noFill/>
                    </a:lnT>
                    <a:lnB>
                      <a:noFill/>
                    </a:lnB>
                  </a:tcPr>
                </a:tc>
              </a:tr>
              <a:tr h="136070">
                <a:tc>
                  <a:txBody>
                    <a:bodyPr/>
                    <a:lstStyle/>
                    <a:p>
                      <a:pPr algn="l" fontAlgn="b"/>
                      <a:r>
                        <a:rPr lang="en-US" sz="1000" b="0" i="0" u="none" strike="noStrike">
                          <a:latin typeface="Arial"/>
                        </a:rPr>
                        <a:t>Class E</a:t>
                      </a:r>
                    </a:p>
                  </a:txBody>
                  <a:tcPr marL="7283" marR="7283" marT="728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latin typeface="Arial"/>
                        </a:rPr>
                        <a:t>-0.9</a:t>
                      </a:r>
                    </a:p>
                  </a:txBody>
                  <a:tcPr marL="7283" marR="7283" marT="7283" marB="0" anchor="b">
                    <a:lnL w="1270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latin typeface="Arial"/>
                        </a:rPr>
                        <a:t>0.1</a:t>
                      </a:r>
                    </a:p>
                  </a:txBody>
                  <a:tcPr marL="7283" marR="7283" marT="7283"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latin typeface="Arial"/>
                        </a:rPr>
                        <a:t>0.1</a:t>
                      </a:r>
                    </a:p>
                  </a:txBody>
                  <a:tcPr marL="7283" marR="7283" marT="7283" marB="0" anchor="b">
                    <a:lnL>
                      <a:noFill/>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latin typeface="Arial"/>
                        </a:rPr>
                        <a:t>-1.3</a:t>
                      </a:r>
                    </a:p>
                  </a:txBody>
                  <a:tcPr marL="7283" marR="7283" marT="7283" marB="0" anchor="b">
                    <a:lnL w="1270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latin typeface="Arial"/>
                        </a:rPr>
                        <a:t>0.7</a:t>
                      </a:r>
                    </a:p>
                  </a:txBody>
                  <a:tcPr marL="7283" marR="7283" marT="7283"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latin typeface="Arial"/>
                        </a:rPr>
                        <a:t>0.6</a:t>
                      </a:r>
                    </a:p>
                  </a:txBody>
                  <a:tcPr marL="7283" marR="7283" marT="7283" marB="0" anchor="b">
                    <a:lnL>
                      <a:noFill/>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r h="138065">
                <a:tc>
                  <a:txBody>
                    <a:bodyPr/>
                    <a:lstStyle/>
                    <a:p>
                      <a:pPr algn="l" fontAlgn="b"/>
                      <a:r>
                        <a:rPr lang="en-US" sz="1000" b="1" i="0" u="none" strike="noStrike">
                          <a:latin typeface="Arial"/>
                        </a:rPr>
                        <a:t>Overall</a:t>
                      </a:r>
                    </a:p>
                  </a:txBody>
                  <a:tcPr marL="7283" marR="7283" marT="728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000" b="1" i="0" u="none" strike="noStrike">
                          <a:latin typeface="Arial"/>
                        </a:rPr>
                        <a:t>-0.7</a:t>
                      </a:r>
                    </a:p>
                  </a:txBody>
                  <a:tcPr marL="7283" marR="7283" marT="7283" marB="0" anchor="b">
                    <a:lnL w="1270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000" b="1" i="0" u="none" strike="noStrike">
                          <a:latin typeface="Arial"/>
                        </a:rPr>
                        <a:t>0.3</a:t>
                      </a:r>
                    </a:p>
                  </a:txBody>
                  <a:tcPr marL="7283" marR="7283" marT="7283"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000" b="1" i="0" u="none" strike="noStrike">
                          <a:latin typeface="Arial"/>
                        </a:rPr>
                        <a:t>0.1</a:t>
                      </a:r>
                    </a:p>
                  </a:txBody>
                  <a:tcPr marL="7283" marR="7283" marT="7283"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000" b="1" i="0" u="none" strike="noStrike">
                          <a:latin typeface="Arial"/>
                        </a:rPr>
                        <a:t>-0.6</a:t>
                      </a:r>
                    </a:p>
                  </a:txBody>
                  <a:tcPr marL="7283" marR="7283" marT="7283" marB="0" anchor="b">
                    <a:lnL w="1270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000" b="1" i="0" u="none" strike="noStrike">
                          <a:latin typeface="Arial"/>
                        </a:rPr>
                        <a:t>0.8</a:t>
                      </a:r>
                    </a:p>
                  </a:txBody>
                  <a:tcPr marL="7283" marR="7283" marT="7283"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000" b="1" i="0" u="none" strike="noStrike" dirty="0">
                          <a:latin typeface="Arial"/>
                        </a:rPr>
                        <a:t>0.8</a:t>
                      </a:r>
                    </a:p>
                  </a:txBody>
                  <a:tcPr marL="7283" marR="7283" marT="7283"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6070">
                <a:tc>
                  <a:txBody>
                    <a:bodyPr/>
                    <a:lstStyle/>
                    <a:p>
                      <a:pPr algn="l" fontAlgn="b"/>
                      <a:r>
                        <a:rPr lang="en-US" sz="1000" b="0" i="0" u="none" strike="noStrike">
                          <a:latin typeface="Arial"/>
                        </a:rPr>
                        <a:t>Enc Time[%]</a:t>
                      </a:r>
                    </a:p>
                  </a:txBody>
                  <a:tcPr marL="7283" marR="7283" marT="728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algn="ctr" fontAlgn="b"/>
                      <a:r>
                        <a:rPr lang="en-US" sz="1000" b="0" i="0" u="none" strike="noStrike">
                          <a:latin typeface="Arial"/>
                        </a:rPr>
                        <a:t>99%</a:t>
                      </a:r>
                    </a:p>
                  </a:txBody>
                  <a:tcPr marL="7283" marR="7283" marT="728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000" b="0" i="0" u="none" strike="noStrike" dirty="0">
                          <a:latin typeface="Arial"/>
                        </a:rPr>
                        <a:t>102%</a:t>
                      </a:r>
                    </a:p>
                  </a:txBody>
                  <a:tcPr marL="7283" marR="7283" marT="728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r>
              <a:tr h="138065">
                <a:tc>
                  <a:txBody>
                    <a:bodyPr/>
                    <a:lstStyle/>
                    <a:p>
                      <a:pPr algn="l" fontAlgn="b"/>
                      <a:r>
                        <a:rPr lang="en-US" sz="1000" b="0" i="0" u="none" strike="noStrike">
                          <a:latin typeface="Arial"/>
                        </a:rPr>
                        <a:t>Dec Time[%]</a:t>
                      </a:r>
                    </a:p>
                  </a:txBody>
                  <a:tcPr marL="7283" marR="7283" marT="728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algn="ctr" fontAlgn="b"/>
                      <a:r>
                        <a:rPr lang="en-US" sz="1000" b="0" i="0" u="none" strike="noStrike">
                          <a:latin typeface="Arial"/>
                        </a:rPr>
                        <a:t>99%</a:t>
                      </a:r>
                    </a:p>
                  </a:txBody>
                  <a:tcPr marL="7283" marR="7283" marT="728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000" b="0" i="0" u="none" strike="noStrike" dirty="0">
                          <a:latin typeface="Arial"/>
                        </a:rPr>
                        <a:t>98%</a:t>
                      </a:r>
                    </a:p>
                  </a:txBody>
                  <a:tcPr marL="7283" marR="7283" marT="728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4" name="Rectangle 4"/>
          <p:cNvSpPr>
            <a:spLocks noGrp="1" noChangeArrowheads="1"/>
          </p:cNvSpPr>
          <p:nvPr>
            <p:ph type="title"/>
          </p:nvPr>
        </p:nvSpPr>
        <p:spPr/>
        <p:txBody>
          <a:bodyPr/>
          <a:lstStyle/>
          <a:p>
            <a:r>
              <a:rPr lang="en-US" dirty="0" smtClean="0"/>
              <a:t>Conclusion</a:t>
            </a:r>
            <a:endParaRPr lang="en-US" dirty="0"/>
          </a:p>
        </p:txBody>
      </p:sp>
      <p:sp>
        <p:nvSpPr>
          <p:cNvPr id="5" name="Content Placeholder 2"/>
          <p:cNvSpPr txBox="1">
            <a:spLocks/>
          </p:cNvSpPr>
          <p:nvPr/>
        </p:nvSpPr>
        <p:spPr bwMode="auto">
          <a:xfrm>
            <a:off x="724619" y="1061048"/>
            <a:ext cx="7952687" cy="39589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173038" marR="0" lvl="0" indent="-173038" algn="l" defTabSz="914400" rtl="0" eaLnBrk="1" fontAlgn="base" latinLnBrk="0" hangingPunct="1">
              <a:lnSpc>
                <a:spcPct val="95000"/>
              </a:lnSpc>
              <a:spcBef>
                <a:spcPct val="35000"/>
              </a:spcBef>
              <a:spcAft>
                <a:spcPct val="0"/>
              </a:spcAft>
              <a:buClr>
                <a:schemeClr val="accent2"/>
              </a:buClr>
              <a:buSzTx/>
              <a:buFont typeface="Wingdings" pitchFamily="2" charset="2"/>
              <a:buChar char="§"/>
              <a:tabLst/>
              <a:defRPr/>
            </a:pPr>
            <a:r>
              <a:rPr lang="en-US" sz="2000" kern="0" dirty="0" smtClean="0">
                <a:solidFill>
                  <a:srgbClr val="333333"/>
                </a:solidFill>
                <a:latin typeface="+mn-lt"/>
                <a:cs typeface="+mn-cs"/>
              </a:rPr>
              <a:t>2NxN and Nx2N transforms introduced for </a:t>
            </a:r>
            <a:r>
              <a:rPr kumimoji="0" lang="en-US" sz="2000" b="0" i="0" u="none" strike="noStrike" kern="0" cap="none" spc="0" normalizeH="0" baseline="0" noProof="0" dirty="0" smtClean="0">
                <a:ln>
                  <a:noFill/>
                </a:ln>
                <a:solidFill>
                  <a:srgbClr val="333333"/>
                </a:solidFill>
                <a:effectLst/>
                <a:uLnTx/>
                <a:uFillTx/>
                <a:latin typeface="+mn-lt"/>
                <a:ea typeface="+mn-ea"/>
                <a:cs typeface="+mn-cs"/>
              </a:rPr>
              <a:t>2NxN</a:t>
            </a:r>
            <a:r>
              <a:rPr kumimoji="0" lang="en-US" sz="2000" b="0" i="0" u="none" strike="noStrike" kern="0" cap="none" spc="0" normalizeH="0" noProof="0" dirty="0" smtClean="0">
                <a:ln>
                  <a:noFill/>
                </a:ln>
                <a:solidFill>
                  <a:srgbClr val="333333"/>
                </a:solidFill>
                <a:effectLst/>
                <a:uLnTx/>
                <a:uFillTx/>
                <a:latin typeface="+mn-lt"/>
                <a:ea typeface="+mn-ea"/>
                <a:cs typeface="+mn-cs"/>
              </a:rPr>
              <a:t> and Nx2N partitions, </a:t>
            </a:r>
            <a:r>
              <a:rPr lang="en-US" sz="2000" kern="0" dirty="0" smtClean="0">
                <a:solidFill>
                  <a:srgbClr val="333333"/>
                </a:solidFill>
                <a:latin typeface="+mn-lt"/>
                <a:cs typeface="+mn-cs"/>
              </a:rPr>
              <a:t>competing with 2Nx2N transform at RQT root level</a:t>
            </a:r>
          </a:p>
          <a:p>
            <a:pPr marL="173038" lvl="0" indent="-173038" eaLnBrk="1" hangingPunct="1">
              <a:lnSpc>
                <a:spcPct val="95000"/>
              </a:lnSpc>
              <a:spcBef>
                <a:spcPct val="35000"/>
              </a:spcBef>
              <a:buClr>
                <a:schemeClr val="accent2"/>
              </a:buClr>
              <a:buFont typeface="Wingdings" pitchFamily="2" charset="2"/>
              <a:buChar char="§"/>
              <a:defRPr/>
            </a:pPr>
            <a:r>
              <a:rPr lang="en-US" sz="2000" kern="0" dirty="0" smtClean="0">
                <a:solidFill>
                  <a:srgbClr val="333333"/>
                </a:solidFill>
              </a:rPr>
              <a:t>0.2%, 0.1%, 0.6%, 0.6% bit rate reduction for RA_HE, RA_LC, LB_HE, and LB_LC respectively</a:t>
            </a:r>
          </a:p>
          <a:p>
            <a:pPr marL="173038" lvl="0" indent="-173038" eaLnBrk="1" hangingPunct="1">
              <a:lnSpc>
                <a:spcPct val="95000"/>
              </a:lnSpc>
              <a:spcBef>
                <a:spcPct val="35000"/>
              </a:spcBef>
              <a:buClr>
                <a:schemeClr val="accent2"/>
              </a:buClr>
              <a:buFont typeface="Wingdings" pitchFamily="2" charset="2"/>
              <a:buChar char="§"/>
              <a:defRPr/>
            </a:pPr>
            <a:r>
              <a:rPr lang="en-US" sz="2000" kern="0" dirty="0" smtClean="0">
                <a:solidFill>
                  <a:srgbClr val="333333"/>
                </a:solidFill>
              </a:rPr>
              <a:t>Encoding/decoding time virtually unchanged</a:t>
            </a:r>
          </a:p>
          <a:p>
            <a:pPr marL="173038" marR="0" lvl="0" indent="-173038" algn="l" defTabSz="914400" rtl="0" eaLnBrk="1" fontAlgn="base" latinLnBrk="0" hangingPunct="1">
              <a:lnSpc>
                <a:spcPct val="95000"/>
              </a:lnSpc>
              <a:spcBef>
                <a:spcPct val="35000"/>
              </a:spcBef>
              <a:spcAft>
                <a:spcPct val="0"/>
              </a:spcAft>
              <a:buClr>
                <a:schemeClr val="accent2"/>
              </a:buClr>
              <a:buSzTx/>
              <a:buFont typeface="Wingdings" pitchFamily="2" charset="2"/>
              <a:buChar char="§"/>
              <a:tabLst/>
              <a:defRPr/>
            </a:pPr>
            <a:r>
              <a:rPr kumimoji="0" lang="en-US" sz="2000" b="0" i="0" u="none" strike="noStrike" kern="0" cap="none" spc="0" normalizeH="0" baseline="0" noProof="0" dirty="0" smtClean="0">
                <a:ln>
                  <a:noFill/>
                </a:ln>
                <a:solidFill>
                  <a:srgbClr val="333333"/>
                </a:solidFill>
                <a:effectLst/>
                <a:uLnTx/>
                <a:uFillTx/>
                <a:latin typeface="+mn-lt"/>
                <a:ea typeface="+mn-ea"/>
                <a:cs typeface="+mn-cs"/>
              </a:rPr>
              <a:t>Recommend </a:t>
            </a:r>
            <a:r>
              <a:rPr kumimoji="0" lang="en-US" sz="2000" b="0" i="0" u="none" strike="noStrike" kern="0" cap="none" spc="0" normalizeH="0" baseline="0" noProof="0" dirty="0" smtClean="0">
                <a:ln>
                  <a:noFill/>
                </a:ln>
                <a:solidFill>
                  <a:srgbClr val="333333"/>
                </a:solidFill>
                <a:effectLst/>
                <a:uLnTx/>
                <a:uFillTx/>
                <a:latin typeface="+mn-lt"/>
                <a:ea typeface="+mn-ea"/>
                <a:cs typeface="+mn-cs"/>
              </a:rPr>
              <a:t>to adopt the proposal</a:t>
            </a:r>
            <a:r>
              <a:rPr kumimoji="0" lang="en-US" sz="2000" b="0" i="0" u="none" strike="noStrike" kern="0" cap="none" spc="0" normalizeH="0" noProof="0" dirty="0" smtClean="0">
                <a:ln>
                  <a:noFill/>
                </a:ln>
                <a:solidFill>
                  <a:srgbClr val="333333"/>
                </a:solidFill>
                <a:effectLst/>
                <a:uLnTx/>
                <a:uFillTx/>
                <a:latin typeface="+mn-lt"/>
                <a:ea typeface="+mn-ea"/>
                <a:cs typeface="+mn-cs"/>
              </a:rPr>
              <a:t> </a:t>
            </a:r>
            <a:r>
              <a:rPr kumimoji="0" lang="en-US" sz="2000" b="0" i="0" u="none" strike="noStrike" kern="0" cap="none" spc="0" normalizeH="0" baseline="0" noProof="0" dirty="0" smtClean="0">
                <a:ln>
                  <a:noFill/>
                </a:ln>
                <a:solidFill>
                  <a:srgbClr val="333333"/>
                </a:solidFill>
                <a:effectLst/>
                <a:uLnTx/>
                <a:uFillTx/>
                <a:latin typeface="+mn-lt"/>
                <a:ea typeface="+mn-ea"/>
                <a:cs typeface="+mn-cs"/>
              </a:rPr>
              <a:t>into HM </a:t>
            </a:r>
          </a:p>
        </p:txBody>
      </p:sp>
      <p:sp>
        <p:nvSpPr>
          <p:cNvPr id="4" name="TextBox 3"/>
          <p:cNvSpPr txBox="1"/>
          <p:nvPr/>
        </p:nvSpPr>
        <p:spPr>
          <a:xfrm>
            <a:off x="1231250" y="5628501"/>
            <a:ext cx="6634717" cy="369332"/>
          </a:xfrm>
          <a:prstGeom prst="rect">
            <a:avLst/>
          </a:prstGeom>
          <a:noFill/>
        </p:spPr>
        <p:txBody>
          <a:bodyPr wrap="square" rtlCol="0">
            <a:spAutoFit/>
          </a:bodyPr>
          <a:lstStyle/>
          <a:p>
            <a:r>
              <a:rPr lang="en-US" dirty="0" smtClean="0"/>
              <a:t>Thanks to MediaTek for the cross-checking (JCTVC-F624).</a:t>
            </a:r>
            <a:endParaRPr lang="en-US" dirty="0"/>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JCTVC-C234-AIS">
  <a:themeElements>
    <a:clrScheme name="QCT 2009 Template">
      <a:dk1>
        <a:srgbClr val="000000"/>
      </a:dk1>
      <a:lt1>
        <a:srgbClr val="FFFFFF"/>
      </a:lt1>
      <a:dk2>
        <a:srgbClr val="636568"/>
      </a:dk2>
      <a:lt2>
        <a:srgbClr val="A8A9AC"/>
      </a:lt2>
      <a:accent1>
        <a:srgbClr val="5D6D93"/>
      </a:accent1>
      <a:accent2>
        <a:srgbClr val="911C1F"/>
      </a:accent2>
      <a:accent3>
        <a:srgbClr val="BFAC31"/>
      </a:accent3>
      <a:accent4>
        <a:srgbClr val="C45C04"/>
      </a:accent4>
      <a:accent5>
        <a:srgbClr val="5D8165"/>
      </a:accent5>
      <a:accent6>
        <a:srgbClr val="A8A9AC"/>
      </a:accent6>
      <a:hlink>
        <a:srgbClr val="636568"/>
      </a:hlink>
      <a:folHlink>
        <a:srgbClr val="4C5978"/>
      </a:folHlink>
    </a:clrScheme>
    <a:fontScheme name="QCT_PPT_Master2006_ConfProprietaryRev5.06">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QCT_PPT_Master2006_ConfProprietaryRev5.06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QCT_PPT_Master2006_ConfProprietaryRev5.06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QCT_PPT_Master2006_ConfProprietaryRev5.06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QCT_PPT_Master2006_ConfProprietaryRev5.06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QCT_PPT_Master2006_ConfProprietaryRev5.06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QCT_PPT_Master2006_ConfProprietaryRev5.06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QCT_PPT_Master2006_ConfProprietaryRev5.06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QCT_PPT_Master2006_ConfProprietaryRev5.06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QCT_PPT_Master2006_ConfProprietaryRev5.06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QCT_PPT_Master2006_ConfProprietaryRev5.06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QCT_PPT_Master2006_ConfProprietaryRev5.06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QCT_PPT_Master2006_ConfProprietaryRev5.06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QCT_PPT_Master2006_ConfProprietaryRev5.06 13">
        <a:dk1>
          <a:srgbClr val="000000"/>
        </a:dk1>
        <a:lt1>
          <a:srgbClr val="FFFFFF"/>
        </a:lt1>
        <a:dk2>
          <a:srgbClr val="333333"/>
        </a:dk2>
        <a:lt2>
          <a:srgbClr val="4E677E"/>
        </a:lt2>
        <a:accent1>
          <a:srgbClr val="6685A2"/>
        </a:accent1>
        <a:accent2>
          <a:srgbClr val="7EA446"/>
        </a:accent2>
        <a:accent3>
          <a:srgbClr val="FFFFFF"/>
        </a:accent3>
        <a:accent4>
          <a:srgbClr val="000000"/>
        </a:accent4>
        <a:accent5>
          <a:srgbClr val="B8C2CE"/>
        </a:accent5>
        <a:accent6>
          <a:srgbClr val="72943F"/>
        </a:accent6>
        <a:hlink>
          <a:srgbClr val="B97C3F"/>
        </a:hlink>
        <a:folHlink>
          <a:srgbClr val="51692D"/>
        </a:folHlink>
      </a:clrScheme>
      <a:clrMap bg1="lt1" tx1="dk1" bg2="lt2" tx2="dk2" accent1="accent1" accent2="accent2" accent3="accent3" accent4="accent4" accent5="accent5" accent6="accent6" hlink="hlink" folHlink="folHlink"/>
    </a:extraClrScheme>
    <a:extraClrScheme>
      <a:clrScheme name="QCT_PPT_Master2006_ConfProprietaryRev5.06 14">
        <a:dk1>
          <a:srgbClr val="000000"/>
        </a:dk1>
        <a:lt1>
          <a:srgbClr val="FFFFFF"/>
        </a:lt1>
        <a:dk2>
          <a:srgbClr val="333333"/>
        </a:dk2>
        <a:lt2>
          <a:srgbClr val="B2B2B2"/>
        </a:lt2>
        <a:accent1>
          <a:srgbClr val="6685A2"/>
        </a:accent1>
        <a:accent2>
          <a:srgbClr val="7EA446"/>
        </a:accent2>
        <a:accent3>
          <a:srgbClr val="FFFFFF"/>
        </a:accent3>
        <a:accent4>
          <a:srgbClr val="000000"/>
        </a:accent4>
        <a:accent5>
          <a:srgbClr val="B8C2CE"/>
        </a:accent5>
        <a:accent6>
          <a:srgbClr val="72943F"/>
        </a:accent6>
        <a:hlink>
          <a:srgbClr val="B97C3F"/>
        </a:hlink>
        <a:folHlink>
          <a:srgbClr val="51692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JCTVC-C234-AIS</Template>
  <TotalTime>1007</TotalTime>
  <Words>417</Words>
  <Application>Microsoft Office PowerPoint</Application>
  <PresentationFormat>On-screen Show (4:3)</PresentationFormat>
  <Paragraphs>196</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JCTVC-C234-AIS</vt:lpstr>
      <vt:lpstr>Non-Square Transform for 2NxN and Nx2N Motion Partitions</vt:lpstr>
      <vt:lpstr>Introduction</vt:lpstr>
      <vt:lpstr>Non-Square transform (2NxN and Nx2N)</vt:lpstr>
      <vt:lpstr>Simulation </vt:lpstr>
      <vt:lpstr>Conclusion</vt:lpstr>
    </vt:vector>
  </TitlesOfParts>
  <Company>Qualcomm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Simplified Intra Smoothing</dc:title>
  <dc:creator>Qualcomm User</dc:creator>
  <cp:lastModifiedBy>Wang, Xianglin</cp:lastModifiedBy>
  <cp:revision>91</cp:revision>
  <cp:lastPrinted>2005-08-27T17:58:21Z</cp:lastPrinted>
  <dcterms:created xsi:type="dcterms:W3CDTF">2010-10-01T23:19:22Z</dcterms:created>
  <dcterms:modified xsi:type="dcterms:W3CDTF">2011-07-16T18:31:09Z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-727718306</vt:i4>
  </property>
  <property fmtid="{D5CDD505-2E9C-101B-9397-08002B2CF9AE}" pid="3" name="_NewReviewCycle">
    <vt:lpwstr/>
  </property>
  <property fmtid="{D5CDD505-2E9C-101B-9397-08002B2CF9AE}" pid="4" name="_EmailSubject">
    <vt:lpwstr>Slides for nonsquare transform F563</vt:lpwstr>
  </property>
  <property fmtid="{D5CDD505-2E9C-101B-9397-08002B2CF9AE}" pid="5" name="_AuthorEmail">
    <vt:lpwstr>liweig@qualcomm.com</vt:lpwstr>
  </property>
  <property fmtid="{D5CDD505-2E9C-101B-9397-08002B2CF9AE}" pid="6" name="_AuthorEmailDisplayName">
    <vt:lpwstr>Guo, Liwei</vt:lpwstr>
  </property>
  <property fmtid="{D5CDD505-2E9C-101B-9397-08002B2CF9AE}" pid="7" name="_PreviousAdHocReviewCycleID">
    <vt:i4>765043271</vt:i4>
  </property>
</Properties>
</file>