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9">
  <p:sldMasterIdLst>
    <p:sldMasterId id="2147483649" r:id="rId1"/>
    <p:sldMasterId id="2147483654" r:id="rId2"/>
    <p:sldMasterId id="2147483652" r:id="rId3"/>
  </p:sldMasterIdLst>
  <p:notesMasterIdLst>
    <p:notesMasterId r:id="rId13"/>
  </p:notesMasterIdLst>
  <p:sldIdLst>
    <p:sldId id="256" r:id="rId4"/>
    <p:sldId id="264" r:id="rId5"/>
    <p:sldId id="265" r:id="rId6"/>
    <p:sldId id="266" r:id="rId7"/>
    <p:sldId id="267" r:id="rId8"/>
    <p:sldId id="268" r:id="rId9"/>
    <p:sldId id="270" r:id="rId10"/>
    <p:sldId id="271" r:id="rId11"/>
    <p:sldId id="263" r:id="rId12"/>
  </p:sldIdLst>
  <p:sldSz cx="9144000" cy="6858000" type="screen4x3"/>
  <p:notesSz cx="6858000" cy="9144000"/>
  <p:defaultTextStyle>
    <a:defPPr>
      <a:defRPr lang="en-US"/>
    </a:defPPr>
    <a:lvl1pPr algn="l" rtl="0" fontAlgn="base">
      <a:spcBef>
        <a:spcPct val="0"/>
      </a:spcBef>
      <a:spcAft>
        <a:spcPct val="0"/>
      </a:spcAft>
      <a:defRPr sz="1400" kern="1200">
        <a:solidFill>
          <a:schemeClr val="bg1"/>
        </a:solidFill>
        <a:latin typeface="FrutigerNext LT Regular" pitchFamily="34" charset="0"/>
        <a:ea typeface="ＭＳ Ｐゴシック" pitchFamily="34" charset="-128"/>
        <a:cs typeface="+mn-cs"/>
      </a:defRPr>
    </a:lvl1pPr>
    <a:lvl2pPr marL="457200" algn="l" rtl="0" fontAlgn="base">
      <a:spcBef>
        <a:spcPct val="0"/>
      </a:spcBef>
      <a:spcAft>
        <a:spcPct val="0"/>
      </a:spcAft>
      <a:defRPr sz="1400" kern="1200">
        <a:solidFill>
          <a:schemeClr val="bg1"/>
        </a:solidFill>
        <a:latin typeface="FrutigerNext LT Regular" pitchFamily="34" charset="0"/>
        <a:ea typeface="ＭＳ Ｐゴシック" pitchFamily="34" charset="-128"/>
        <a:cs typeface="+mn-cs"/>
      </a:defRPr>
    </a:lvl2pPr>
    <a:lvl3pPr marL="914400" algn="l" rtl="0" fontAlgn="base">
      <a:spcBef>
        <a:spcPct val="0"/>
      </a:spcBef>
      <a:spcAft>
        <a:spcPct val="0"/>
      </a:spcAft>
      <a:defRPr sz="1400" kern="1200">
        <a:solidFill>
          <a:schemeClr val="bg1"/>
        </a:solidFill>
        <a:latin typeface="FrutigerNext LT Regular" pitchFamily="34" charset="0"/>
        <a:ea typeface="ＭＳ Ｐゴシック" pitchFamily="34" charset="-128"/>
        <a:cs typeface="+mn-cs"/>
      </a:defRPr>
    </a:lvl3pPr>
    <a:lvl4pPr marL="1371600" algn="l" rtl="0" fontAlgn="base">
      <a:spcBef>
        <a:spcPct val="0"/>
      </a:spcBef>
      <a:spcAft>
        <a:spcPct val="0"/>
      </a:spcAft>
      <a:defRPr sz="1400" kern="1200">
        <a:solidFill>
          <a:schemeClr val="bg1"/>
        </a:solidFill>
        <a:latin typeface="FrutigerNext LT Regular" pitchFamily="34" charset="0"/>
        <a:ea typeface="ＭＳ Ｐゴシック" pitchFamily="34" charset="-128"/>
        <a:cs typeface="+mn-cs"/>
      </a:defRPr>
    </a:lvl4pPr>
    <a:lvl5pPr marL="1828800" algn="l" rtl="0" fontAlgn="base">
      <a:spcBef>
        <a:spcPct val="0"/>
      </a:spcBef>
      <a:spcAft>
        <a:spcPct val="0"/>
      </a:spcAft>
      <a:defRPr sz="1400" kern="1200">
        <a:solidFill>
          <a:schemeClr val="bg1"/>
        </a:solidFill>
        <a:latin typeface="FrutigerNext LT Regular" pitchFamily="34" charset="0"/>
        <a:ea typeface="ＭＳ Ｐゴシック" pitchFamily="34" charset="-128"/>
        <a:cs typeface="+mn-cs"/>
      </a:defRPr>
    </a:lvl5pPr>
    <a:lvl6pPr marL="2286000" algn="l" defTabSz="914400" rtl="0" eaLnBrk="1" latinLnBrk="0" hangingPunct="1">
      <a:defRPr sz="1400" kern="1200">
        <a:solidFill>
          <a:schemeClr val="bg1"/>
        </a:solidFill>
        <a:latin typeface="FrutigerNext LT Regular" pitchFamily="34" charset="0"/>
        <a:ea typeface="ＭＳ Ｐゴシック" pitchFamily="34" charset="-128"/>
        <a:cs typeface="+mn-cs"/>
      </a:defRPr>
    </a:lvl6pPr>
    <a:lvl7pPr marL="2743200" algn="l" defTabSz="914400" rtl="0" eaLnBrk="1" latinLnBrk="0" hangingPunct="1">
      <a:defRPr sz="1400" kern="1200">
        <a:solidFill>
          <a:schemeClr val="bg1"/>
        </a:solidFill>
        <a:latin typeface="FrutigerNext LT Regular" pitchFamily="34" charset="0"/>
        <a:ea typeface="ＭＳ Ｐゴシック" pitchFamily="34" charset="-128"/>
        <a:cs typeface="+mn-cs"/>
      </a:defRPr>
    </a:lvl7pPr>
    <a:lvl8pPr marL="3200400" algn="l" defTabSz="914400" rtl="0" eaLnBrk="1" latinLnBrk="0" hangingPunct="1">
      <a:defRPr sz="1400" kern="1200">
        <a:solidFill>
          <a:schemeClr val="bg1"/>
        </a:solidFill>
        <a:latin typeface="FrutigerNext LT Regular" pitchFamily="34" charset="0"/>
        <a:ea typeface="ＭＳ Ｐゴシック" pitchFamily="34" charset="-128"/>
        <a:cs typeface="+mn-cs"/>
      </a:defRPr>
    </a:lvl8pPr>
    <a:lvl9pPr marL="3657600" algn="l" defTabSz="914400" rtl="0" eaLnBrk="1" latinLnBrk="0" hangingPunct="1">
      <a:defRPr sz="1400" kern="1200">
        <a:solidFill>
          <a:schemeClr val="bg1"/>
        </a:solidFill>
        <a:latin typeface="FrutigerNext LT Regular"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CC"/>
    <a:srgbClr val="006699"/>
    <a:srgbClr val="0000CC"/>
    <a:srgbClr val="0012C0"/>
    <a:srgbClr val="CCFF99"/>
    <a:srgbClr val="CCCCFF"/>
    <a:srgbClr val="99CCFF"/>
    <a:srgbClr val="009999"/>
    <a:srgbClr val="669900"/>
    <a:srgbClr val="99CCCC"/>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EBBBCC-DAD2-459C-BE2E-F6DE35CF9A28}" styleName="深色样式 2 - 强调 3/强调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深色样式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303" autoAdjust="0"/>
    <p:restoredTop sz="91834" autoAdjust="0"/>
  </p:normalViewPr>
  <p:slideViewPr>
    <p:cSldViewPr>
      <p:cViewPr varScale="1">
        <p:scale>
          <a:sx n="71" d="100"/>
          <a:sy n="71" d="100"/>
        </p:scale>
        <p:origin x="-1302" y="-108"/>
      </p:cViewPr>
      <p:guideLst>
        <p:guide orient="horz" pos="2160"/>
        <p:guide pos="2880"/>
      </p:guideLst>
    </p:cSldViewPr>
  </p:slideViewPr>
  <p:notesTextViewPr>
    <p:cViewPr>
      <p:scale>
        <a:sx n="100" d="100"/>
        <a:sy n="100" d="100"/>
      </p:scale>
      <p:origin x="0" y="0"/>
    </p:cViewPr>
  </p:notesTextViewPr>
  <p:notesViewPr>
    <p:cSldViewPr>
      <p:cViewPr varScale="1">
        <p:scale>
          <a:sx n="78" d="100"/>
          <a:sy n="78" d="100"/>
        </p:scale>
        <p:origin x="-2154"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solidFill>
                  <a:schemeClr val="tx1"/>
                </a:solidFill>
                <a:latin typeface="Arial" pitchFamily="34" charset="0"/>
              </a:defRPr>
            </a:lvl1pPr>
          </a:lstStyle>
          <a:p>
            <a:pPr>
              <a:defRPr/>
            </a:pPr>
            <a:endParaRPr lang="en-US" altLang="zh-CN"/>
          </a:p>
        </p:txBody>
      </p:sp>
      <p:sp>
        <p:nvSpPr>
          <p:cNvPr id="307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solidFill>
                  <a:schemeClr val="tx1"/>
                </a:solidFill>
                <a:latin typeface="Arial" pitchFamily="34" charset="0"/>
              </a:defRPr>
            </a:lvl1pPr>
          </a:lstStyle>
          <a:p>
            <a:pPr>
              <a:defRPr/>
            </a:pPr>
            <a:endParaRPr lang="en-US" altLang="zh-CN"/>
          </a:p>
        </p:txBody>
      </p:sp>
      <p:sp>
        <p:nvSpPr>
          <p:cNvPr id="122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solidFill>
                  <a:schemeClr val="tx1"/>
                </a:solidFill>
                <a:latin typeface="Arial" pitchFamily="34" charset="0"/>
              </a:defRPr>
            </a:lvl1pPr>
          </a:lstStyle>
          <a:p>
            <a:pPr>
              <a:defRPr/>
            </a:pPr>
            <a:endParaRPr lang="en-US" altLang="zh-CN"/>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solidFill>
                  <a:schemeClr val="tx1"/>
                </a:solidFill>
                <a:latin typeface="Arial" pitchFamily="34" charset="0"/>
              </a:defRPr>
            </a:lvl1pPr>
          </a:lstStyle>
          <a:p>
            <a:pPr>
              <a:defRPr/>
            </a:pPr>
            <a:fld id="{1CAADA73-198F-45F5-8A50-E996F27E46DD}" type="slidenum">
              <a:rPr lang="zh-CN" altLang="en-US"/>
              <a:pPr>
                <a:defRPr/>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6EE4A45D-2D53-46DC-9138-AAC9920FC0EE}" type="slidenum">
              <a:rPr lang="zh-CN" altLang="en-US" smtClean="0"/>
              <a:pPr/>
              <a:t>1</a:t>
            </a:fld>
            <a:endParaRPr lang="en-US" altLang="zh-CN" smtClean="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zh-CN" altLang="en-US"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1CAADA73-198F-45F5-8A50-E996F27E46DD}" type="slidenum">
              <a:rPr lang="zh-CN" altLang="en-US" smtClean="0"/>
              <a:pPr>
                <a:defRPr/>
              </a:pPr>
              <a:t>3</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DBC8F27F-2D26-493E-A5DD-54F5BACAA223}" type="slidenum">
              <a:rPr lang="zh-CN" altLang="en-US" smtClean="0"/>
              <a:pPr/>
              <a:t>9</a:t>
            </a:fld>
            <a:endParaRPr lang="en-US" altLang="zh-CN" smtClean="0"/>
          </a:p>
        </p:txBody>
      </p:sp>
      <p:sp>
        <p:nvSpPr>
          <p:cNvPr id="14339" name="Rectangle 2"/>
          <p:cNvSpPr>
            <a:spLocks noGrp="1" noRot="1" noChangeAspect="1" noChangeArrowheads="1" noTextEdit="1"/>
          </p:cNvSpPr>
          <p:nvPr>
            <p:ph type="sldImg"/>
          </p:nvPr>
        </p:nvSpPr>
        <p:spPr>
          <a:solidFill>
            <a:srgbClr val="FFFFFF"/>
          </a:solidFill>
          <a:ln/>
        </p:spPr>
      </p:sp>
      <p:sp>
        <p:nvSpPr>
          <p:cNvPr id="14340"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zh-CN" alt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pic>
        <p:nvPicPr>
          <p:cNvPr id="4" name="Picture 9" descr="Logo"/>
          <p:cNvPicPr preferRelativeResize="0">
            <a:picLocks noChangeArrowheads="1"/>
          </p:cNvPicPr>
          <p:nvPr/>
        </p:nvPicPr>
        <p:blipFill>
          <a:blip r:embed="rId2" cstate="print"/>
          <a:srcRect/>
          <a:stretch>
            <a:fillRect/>
          </a:stretch>
        </p:blipFill>
        <p:spPr bwMode="auto">
          <a:xfrm>
            <a:off x="7508875" y="5589588"/>
            <a:ext cx="763588" cy="763587"/>
          </a:xfrm>
          <a:prstGeom prst="rect">
            <a:avLst/>
          </a:prstGeom>
          <a:noFill/>
          <a:ln w="9525">
            <a:noFill/>
            <a:miter lim="800000"/>
            <a:headEnd/>
            <a:tailEnd/>
          </a:ln>
        </p:spPr>
      </p:pic>
      <p:pic>
        <p:nvPicPr>
          <p:cNvPr id="5" name="Picture 10" descr="2"/>
          <p:cNvPicPr>
            <a:picLocks noChangeAspect="1" noChangeArrowheads="1"/>
          </p:cNvPicPr>
          <p:nvPr/>
        </p:nvPicPr>
        <p:blipFill>
          <a:blip r:embed="rId3" cstate="print"/>
          <a:srcRect/>
          <a:stretch>
            <a:fillRect/>
          </a:stretch>
        </p:blipFill>
        <p:spPr bwMode="auto">
          <a:xfrm>
            <a:off x="0" y="782638"/>
            <a:ext cx="9144000" cy="3810000"/>
          </a:xfrm>
          <a:prstGeom prst="rect">
            <a:avLst/>
          </a:prstGeom>
          <a:noFill/>
          <a:ln w="9525">
            <a:noFill/>
            <a:miter lim="800000"/>
            <a:headEnd/>
            <a:tailEnd/>
          </a:ln>
        </p:spPr>
      </p:pic>
      <p:sp>
        <p:nvSpPr>
          <p:cNvPr id="6" name="Text Box 20"/>
          <p:cNvSpPr txBox="1">
            <a:spLocks noChangeArrowheads="1"/>
          </p:cNvSpPr>
          <p:nvPr/>
        </p:nvSpPr>
        <p:spPr bwMode="auto">
          <a:xfrm>
            <a:off x="652463" y="6207125"/>
            <a:ext cx="2619375" cy="261938"/>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a:solidFill>
                  <a:schemeClr val="tx1"/>
                </a:solidFill>
                <a:latin typeface="FrutigerNext LT Bold"/>
              </a:rPr>
              <a:t>HUAWEI TECHNOLOGIES CO., LTD.</a:t>
            </a:r>
            <a:endParaRPr lang="en-US" altLang="zh-CN" sz="2200">
              <a:solidFill>
                <a:schemeClr val="tx1"/>
              </a:solidFill>
              <a:latin typeface="Arial" pitchFamily="34" charset="0"/>
            </a:endParaRPr>
          </a:p>
        </p:txBody>
      </p:sp>
      <p:sp>
        <p:nvSpPr>
          <p:cNvPr id="7" name="Text Box 22"/>
          <p:cNvSpPr txBox="1">
            <a:spLocks noChangeArrowheads="1"/>
          </p:cNvSpPr>
          <p:nvPr/>
        </p:nvSpPr>
        <p:spPr bwMode="auto">
          <a:xfrm>
            <a:off x="7224713" y="4094163"/>
            <a:ext cx="1333500" cy="261937"/>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a:ea typeface="MS PGothic" pitchFamily="34" charset="-128"/>
              </a:rPr>
              <a:t>www.huawei.com</a:t>
            </a:r>
          </a:p>
        </p:txBody>
      </p:sp>
      <p:sp>
        <p:nvSpPr>
          <p:cNvPr id="8" name="Text Box 66"/>
          <p:cNvSpPr txBox="1">
            <a:spLocks noChangeArrowheads="1"/>
          </p:cNvSpPr>
          <p:nvPr/>
        </p:nvSpPr>
        <p:spPr bwMode="auto">
          <a:xfrm>
            <a:off x="-1968500" y="1322388"/>
            <a:ext cx="1968500" cy="3752850"/>
          </a:xfrm>
          <a:prstGeom prst="rect">
            <a:avLst/>
          </a:prstGeom>
          <a:noFill/>
          <a:ln w="9525" algn="ctr">
            <a:noFill/>
            <a:miter lim="800000"/>
            <a:headEnd/>
            <a:tailEnd/>
          </a:ln>
          <a:effectLst/>
        </p:spPr>
        <p:txBody>
          <a:bodyPr lIns="80139" tIns="40069" rIns="80139" bIns="40069">
            <a:spAutoFit/>
          </a:bodyPr>
          <a:lstStyle/>
          <a:p>
            <a:pPr algn="r" defTabSz="801688" eaLnBrk="0" hangingPunct="0">
              <a:lnSpc>
                <a:spcPct val="125000"/>
              </a:lnSpc>
              <a:defRPr/>
            </a:pPr>
            <a:r>
              <a:rPr lang="zh-CN" altLang="en-US" sz="1100">
                <a:latin typeface="Arial" charset="0"/>
                <a:ea typeface="华文细黑" pitchFamily="2" charset="-122"/>
              </a:rPr>
              <a:t>英文标题</a:t>
            </a:r>
            <a:r>
              <a:rPr lang="en-US" altLang="zh-CN" sz="1100">
                <a:latin typeface="Arial" charset="0"/>
                <a:ea typeface="华文细黑" pitchFamily="2" charset="-122"/>
              </a:rPr>
              <a:t>:40-47pt  </a:t>
            </a:r>
          </a:p>
          <a:p>
            <a:pPr algn="r" defTabSz="801688" eaLnBrk="0" hangingPunct="0">
              <a:lnSpc>
                <a:spcPct val="125000"/>
              </a:lnSpc>
              <a:defRPr/>
            </a:pPr>
            <a:r>
              <a:rPr lang="zh-CN" altLang="en-US" sz="1100">
                <a:latin typeface="Arial" charset="0"/>
                <a:ea typeface="华文细黑" pitchFamily="2" charset="-122"/>
              </a:rPr>
              <a:t>副标题</a:t>
            </a:r>
            <a:r>
              <a:rPr lang="en-US" altLang="zh-CN" sz="1100">
                <a:latin typeface="Arial" charset="0"/>
                <a:ea typeface="华文细黑" pitchFamily="2" charset="-122"/>
              </a:rPr>
              <a:t>:26-30pt</a:t>
            </a:r>
          </a:p>
          <a:p>
            <a:pPr algn="r" defTabSz="801688" eaLnBrk="0" hangingPunct="0">
              <a:lnSpc>
                <a:spcPct val="125000"/>
              </a:lnSpc>
              <a:defRPr/>
            </a:pPr>
            <a:r>
              <a:rPr lang="zh-CN" altLang="en-US" sz="1100">
                <a:latin typeface="Arial" charset="0"/>
                <a:ea typeface="华文细黑" pitchFamily="2" charset="-122"/>
              </a:rPr>
              <a:t>字体颜色</a:t>
            </a:r>
            <a:r>
              <a:rPr lang="en-US" altLang="zh-CN" sz="1100">
                <a:latin typeface="Arial" charset="0"/>
                <a:ea typeface="华文细黑" pitchFamily="2" charset="-122"/>
              </a:rPr>
              <a:t>:</a:t>
            </a:r>
            <a:r>
              <a:rPr lang="zh-CN" altLang="en-US" sz="1100">
                <a:latin typeface="Arial" charset="0"/>
                <a:ea typeface="华文细黑" pitchFamily="2" charset="-122"/>
              </a:rPr>
              <a:t>反白</a:t>
            </a:r>
          </a:p>
          <a:p>
            <a:pPr algn="r" defTabSz="801688" eaLnBrk="0" hangingPunct="0">
              <a:lnSpc>
                <a:spcPct val="125000"/>
              </a:lnSpc>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algn="r" defTabSz="801688" eaLnBrk="0" hangingPunct="0">
              <a:lnSpc>
                <a:spcPct val="125000"/>
              </a:lnSpc>
              <a:defRPr/>
            </a:pPr>
            <a:r>
              <a:rPr lang="en-US" altLang="zh-CN" sz="1100">
                <a:latin typeface="Arial" charset="0"/>
                <a:ea typeface="华文细黑" pitchFamily="2" charset="-122"/>
              </a:rPr>
              <a:t>FrutigerNext LT Medium</a:t>
            </a:r>
          </a:p>
          <a:p>
            <a:pPr algn="r" defTabSz="801688" eaLnBrk="0" hangingPunct="0">
              <a:lnSpc>
                <a:spcPct val="125000"/>
              </a:lnSpc>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endParaRPr lang="zh-CN" altLang="en-US" sz="1100">
              <a:latin typeface="Arial" charset="0"/>
              <a:ea typeface="华文细黑" pitchFamily="2" charset="-122"/>
            </a:endParaRPr>
          </a:p>
          <a:p>
            <a:pPr algn="r" defTabSz="801688" eaLnBrk="0" hangingPunct="0">
              <a:lnSpc>
                <a:spcPct val="125000"/>
              </a:lnSpc>
              <a:defRPr/>
            </a:pPr>
            <a:endParaRPr lang="zh-CN" altLang="en-US" sz="1100">
              <a:latin typeface="Arial" charset="0"/>
              <a:ea typeface="华文细黑" pitchFamily="2" charset="-122"/>
            </a:endParaRPr>
          </a:p>
          <a:p>
            <a:pPr algn="r" defTabSz="801688" eaLnBrk="0" hangingPunct="0">
              <a:lnSpc>
                <a:spcPct val="125000"/>
              </a:lnSpc>
              <a:defRPr/>
            </a:pPr>
            <a:endParaRPr lang="zh-CN" altLang="en-US" sz="1100">
              <a:latin typeface="Arial" charset="0"/>
              <a:ea typeface="华文细黑" pitchFamily="2" charset="-122"/>
            </a:endParaRPr>
          </a:p>
          <a:p>
            <a:pPr algn="r" defTabSz="801688" eaLnBrk="0" hangingPunct="0">
              <a:lnSpc>
                <a:spcPct val="125000"/>
              </a:lnSpc>
              <a:defRPr/>
            </a:pPr>
            <a:r>
              <a:rPr lang="zh-CN" altLang="en-US" sz="1100">
                <a:latin typeface="Arial" charset="0"/>
                <a:ea typeface="华文细黑" pitchFamily="2" charset="-122"/>
              </a:rPr>
              <a:t>中文标题</a:t>
            </a:r>
            <a:r>
              <a:rPr lang="en-US" altLang="zh-CN" sz="1100">
                <a:latin typeface="Arial" charset="0"/>
                <a:ea typeface="华文细黑" pitchFamily="2" charset="-122"/>
              </a:rPr>
              <a:t>:35-47pt</a:t>
            </a:r>
          </a:p>
          <a:p>
            <a:pPr algn="r" defTabSz="801688" eaLnBrk="0" hangingPunct="0">
              <a:lnSpc>
                <a:spcPct val="125000"/>
              </a:lnSpc>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algn="r" defTabSz="801688" eaLnBrk="0" hangingPunct="0">
              <a:lnSpc>
                <a:spcPct val="125000"/>
              </a:lnSpc>
              <a:defRPr/>
            </a:pPr>
            <a:r>
              <a:rPr lang="en-US" altLang="zh-CN" sz="1100">
                <a:latin typeface="Arial" charset="0"/>
                <a:ea typeface="华文细黑" pitchFamily="2" charset="-122"/>
              </a:rPr>
              <a:t>  </a:t>
            </a:r>
            <a:r>
              <a:rPr lang="zh-CN" altLang="en-US" sz="1100">
                <a:latin typeface="Arial" charset="0"/>
                <a:ea typeface="华文细黑" pitchFamily="2" charset="-122"/>
              </a:rPr>
              <a:t>副标题</a:t>
            </a:r>
            <a:r>
              <a:rPr lang="en-US" altLang="zh-CN" sz="1100">
                <a:latin typeface="Arial" charset="0"/>
                <a:ea typeface="华文细黑" pitchFamily="2" charset="-122"/>
              </a:rPr>
              <a:t>:24-28pt</a:t>
            </a:r>
            <a:endParaRPr lang="zh-CN" altLang="en-US" sz="1100">
              <a:latin typeface="Arial" charset="0"/>
              <a:ea typeface="华文细黑" pitchFamily="2" charset="-122"/>
            </a:endParaRPr>
          </a:p>
          <a:p>
            <a:pPr algn="r" defTabSz="801688" eaLnBrk="0" hangingPunct="0">
              <a:lnSpc>
                <a:spcPct val="125000"/>
              </a:lnSpc>
              <a:defRPr/>
            </a:pPr>
            <a:r>
              <a:rPr lang="zh-CN" altLang="en-US" sz="1100">
                <a:latin typeface="Arial" charset="0"/>
                <a:ea typeface="华文细黑" pitchFamily="2" charset="-122"/>
              </a:rPr>
              <a:t>字体颜色</a:t>
            </a:r>
            <a:r>
              <a:rPr lang="en-US" altLang="zh-CN" sz="1100">
                <a:latin typeface="Arial" charset="0"/>
                <a:ea typeface="华文细黑" pitchFamily="2" charset="-122"/>
              </a:rPr>
              <a:t>:</a:t>
            </a:r>
            <a:r>
              <a:rPr lang="zh-CN" altLang="en-US" sz="1100">
                <a:latin typeface="Arial" charset="0"/>
                <a:ea typeface="华文细黑" pitchFamily="2" charset="-122"/>
              </a:rPr>
              <a:t>反白</a:t>
            </a:r>
          </a:p>
          <a:p>
            <a:pPr algn="r" defTabSz="801688" eaLnBrk="0" hangingPunct="0">
              <a:lnSpc>
                <a:spcPct val="125000"/>
              </a:lnSpc>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a:t>
            </a:r>
          </a:p>
          <a:p>
            <a:pPr algn="r" defTabSz="801688" eaLnBrk="0" hangingPunct="0">
              <a:lnSpc>
                <a:spcPct val="125000"/>
              </a:lnSpc>
              <a:defRPr/>
            </a:pPr>
            <a:endParaRPr lang="zh-CN" altLang="en-US" sz="1100">
              <a:latin typeface="Arial" charset="0"/>
              <a:ea typeface="华文细黑" pitchFamily="2" charset="-122"/>
            </a:endParaRPr>
          </a:p>
          <a:p>
            <a:pPr algn="r" defTabSz="801688" eaLnBrk="0" hangingPunct="0">
              <a:lnSpc>
                <a:spcPct val="125000"/>
              </a:lnSpc>
              <a:defRPr/>
            </a:pPr>
            <a:endParaRPr lang="zh-CN" altLang="en-US" sz="1100">
              <a:latin typeface="Arial" charset="0"/>
              <a:ea typeface="华文细黑" pitchFamily="2" charset="-122"/>
            </a:endParaRPr>
          </a:p>
          <a:p>
            <a:pPr algn="r" defTabSz="801688" eaLnBrk="0" hangingPunct="0">
              <a:lnSpc>
                <a:spcPct val="125000"/>
              </a:lnSpc>
              <a:defRPr/>
            </a:pPr>
            <a:endParaRPr lang="zh-CN" altLang="en-US" sz="1100">
              <a:latin typeface="Arial" charset="0"/>
              <a:ea typeface="华文细黑" pitchFamily="2" charset="-122"/>
            </a:endParaRPr>
          </a:p>
          <a:p>
            <a:pPr algn="r" defTabSz="801688" eaLnBrk="0" hangingPunct="0">
              <a:lnSpc>
                <a:spcPct val="125000"/>
              </a:lnSpc>
              <a:spcBef>
                <a:spcPct val="50000"/>
              </a:spcBef>
              <a:defRPr/>
            </a:pPr>
            <a:endParaRPr lang="zh-CN" altLang="en-US" sz="1100">
              <a:solidFill>
                <a:schemeClr val="tx1"/>
              </a:solidFill>
              <a:latin typeface="Arial" charset="0"/>
              <a:ea typeface="华文细黑" pitchFamily="2" charset="-122"/>
            </a:endParaRPr>
          </a:p>
        </p:txBody>
      </p:sp>
      <p:sp>
        <p:nvSpPr>
          <p:cNvPr id="44047" name="Rectangle 15"/>
          <p:cNvSpPr>
            <a:spLocks noGrp="1" noChangeArrowheads="1"/>
          </p:cNvSpPr>
          <p:nvPr>
            <p:ph type="ctrTitle" sz="quarter"/>
          </p:nvPr>
        </p:nvSpPr>
        <p:spPr>
          <a:xfrm>
            <a:off x="636588" y="1392238"/>
            <a:ext cx="5303837" cy="1666875"/>
          </a:xfrm>
        </p:spPr>
        <p:txBody>
          <a:bodyPr/>
          <a:lstStyle>
            <a:lvl1pPr>
              <a:defRPr sz="4300" b="1">
                <a:solidFill>
                  <a:schemeClr val="bg1"/>
                </a:solidFill>
              </a:defRPr>
            </a:lvl1pPr>
          </a:lstStyle>
          <a:p>
            <a:r>
              <a:rPr lang="zh-CN" altLang="en-US"/>
              <a:t>单击此处编辑母版标题样式</a:t>
            </a:r>
          </a:p>
        </p:txBody>
      </p:sp>
      <p:sp>
        <p:nvSpPr>
          <p:cNvPr id="44048" name="Rectangle 16"/>
          <p:cNvSpPr>
            <a:spLocks noGrp="1" noChangeArrowheads="1"/>
          </p:cNvSpPr>
          <p:nvPr>
            <p:ph type="subTitle" sz="quarter" idx="1"/>
          </p:nvPr>
        </p:nvSpPr>
        <p:spPr>
          <a:xfrm>
            <a:off x="684213" y="3182938"/>
            <a:ext cx="5305425" cy="865187"/>
          </a:xfrm>
        </p:spPr>
        <p:txBody>
          <a:bodyPr lIns="80139" tIns="40069" rIns="80139" bIns="40069"/>
          <a:lstStyle>
            <a:lvl1pPr marL="0" indent="0">
              <a:buFont typeface="Wingdings" pitchFamily="2" charset="2"/>
              <a:buNone/>
              <a:defRPr sz="2800">
                <a:solidFill>
                  <a:schemeClr val="bg1"/>
                </a:solidFill>
                <a:latin typeface="华文细黑" pitchFamily="2" charset="-122"/>
              </a:defRPr>
            </a:lvl1pPr>
          </a:lstStyle>
          <a:p>
            <a:r>
              <a:rPr lang="zh-CN" altLang="en-US"/>
              <a:t>单击此处编辑母版副标题样式</a:t>
            </a:r>
          </a:p>
        </p:txBody>
      </p:sp>
      <p:sp>
        <p:nvSpPr>
          <p:cNvPr id="9" name="Rectangle 26"/>
          <p:cNvSpPr>
            <a:spLocks noGrp="1" noChangeArrowheads="1"/>
          </p:cNvSpPr>
          <p:nvPr>
            <p:ph type="dt" sz="quarter" idx="10"/>
          </p:nvPr>
        </p:nvSpPr>
        <p:spPr>
          <a:xfrm>
            <a:off x="684213" y="282575"/>
            <a:ext cx="2133600" cy="474663"/>
          </a:xfrm>
        </p:spPr>
        <p:txBody>
          <a:bodyPr lIns="80139" tIns="40069" rIns="80139" bIns="40069"/>
          <a:lstStyle>
            <a:lvl1pPr>
              <a:lnSpc>
                <a:spcPct val="100000"/>
              </a:lnSpc>
              <a:defRPr>
                <a:latin typeface="FrutigerNext LT Regular" pitchFamily="34" charset="0"/>
              </a:defRPr>
            </a:lvl1pPr>
          </a:lstStyle>
          <a:p>
            <a:pPr>
              <a:defRPr/>
            </a:pPr>
            <a:fld id="{C71167D8-B749-43DF-9EDA-EEF5E38F1B53}" type="datetime1">
              <a:rPr lang="zh-CN" altLang="en-US"/>
              <a:pPr>
                <a:defRPr/>
              </a:pPr>
              <a:t>2011-7-14</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a:ln/>
        </p:spPr>
        <p:txBody>
          <a:bodyPr/>
          <a:lstStyle>
            <a:lvl1pPr>
              <a:defRPr/>
            </a:lvl1pPr>
          </a:lstStyle>
          <a:p>
            <a:pPr>
              <a:defRPr/>
            </a:pPr>
            <a:r>
              <a:rPr lang="de-DE" altLang="zh-CN"/>
              <a:t>Page </a:t>
            </a:r>
            <a:fld id="{D06AA7F1-57E4-4D10-AC84-3350286A7B50}" type="slidenum">
              <a:rPr lang="de-DE" altLang="zh-CN"/>
              <a:pPr>
                <a:defRPr/>
              </a:pPr>
              <a:t>‹#›</a:t>
            </a:fld>
            <a:endParaRPr lang="en-GB"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00825" y="430213"/>
            <a:ext cx="1981200" cy="54054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52463" y="430213"/>
            <a:ext cx="5795962" cy="54054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0"/>
          <p:cNvSpPr>
            <a:spLocks noGrp="1" noChangeArrowheads="1"/>
          </p:cNvSpPr>
          <p:nvPr>
            <p:ph type="dt" sz="half" idx="10"/>
          </p:nvPr>
        </p:nvSpPr>
        <p:spPr>
          <a:ln/>
        </p:spPr>
        <p:txBody>
          <a:bodyPr/>
          <a:lstStyle>
            <a:lvl1pPr>
              <a:defRPr/>
            </a:lvl1pPr>
          </a:lstStyle>
          <a:p>
            <a:pPr>
              <a:defRPr/>
            </a:pPr>
            <a:r>
              <a:rPr lang="de-DE" altLang="zh-CN"/>
              <a:t>Page </a:t>
            </a:r>
            <a:fld id="{D877EF17-60B0-4E70-945E-F33A66F5B845}" type="slidenum">
              <a:rPr lang="de-DE" altLang="zh-CN"/>
              <a:pPr>
                <a:defRPr/>
              </a:pPr>
              <a:t>‹#›</a:t>
            </a:fld>
            <a:endParaRPr lang="en-GB"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652463" y="430213"/>
            <a:ext cx="7745412" cy="871537"/>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52463" y="1641475"/>
            <a:ext cx="3887787" cy="41941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92650" y="1641475"/>
            <a:ext cx="3889375" cy="20208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92650" y="3814763"/>
            <a:ext cx="3889375" cy="2020887"/>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10"/>
          <p:cNvSpPr>
            <a:spLocks noGrp="1" noChangeArrowheads="1"/>
          </p:cNvSpPr>
          <p:nvPr>
            <p:ph type="dt" sz="half" idx="10"/>
          </p:nvPr>
        </p:nvSpPr>
        <p:spPr>
          <a:ln/>
        </p:spPr>
        <p:txBody>
          <a:bodyPr/>
          <a:lstStyle>
            <a:lvl1pPr>
              <a:defRPr/>
            </a:lvl1pPr>
          </a:lstStyle>
          <a:p>
            <a:pPr>
              <a:defRPr/>
            </a:pPr>
            <a:r>
              <a:rPr lang="de-DE" altLang="zh-CN"/>
              <a:t>Page </a:t>
            </a:r>
            <a:fld id="{CE846722-8DCC-4832-B53B-2DEA5279F728}" type="slidenum">
              <a:rPr lang="de-DE" altLang="zh-CN"/>
              <a:pPr>
                <a:defRPr/>
              </a:pPr>
              <a:t>‹#›</a:t>
            </a:fld>
            <a:endParaRPr lang="en-GB"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463" y="1641475"/>
            <a:ext cx="3887787"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2650" y="1641475"/>
            <a:ext cx="38893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52463" y="71414"/>
            <a:ext cx="7745412" cy="871537"/>
          </a:xfr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52463" y="1000108"/>
            <a:ext cx="7929562" cy="5214973"/>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Rectangle 10"/>
          <p:cNvSpPr>
            <a:spLocks noGrp="1" noChangeArrowheads="1"/>
          </p:cNvSpPr>
          <p:nvPr>
            <p:ph type="dt" sz="half" idx="10"/>
          </p:nvPr>
        </p:nvSpPr>
        <p:spPr>
          <a:ln/>
        </p:spPr>
        <p:txBody>
          <a:bodyPr/>
          <a:lstStyle>
            <a:lvl1pPr>
              <a:defRPr/>
            </a:lvl1pPr>
          </a:lstStyle>
          <a:p>
            <a:pPr>
              <a:defRPr/>
            </a:pPr>
            <a:r>
              <a:rPr lang="de-DE" altLang="zh-CN"/>
              <a:t>Page </a:t>
            </a:r>
            <a:fld id="{12F18F60-E23D-4C27-876B-101B20991A92}" type="slidenum">
              <a:rPr lang="de-DE" altLang="zh-CN"/>
              <a:pPr>
                <a:defRPr/>
              </a:pPr>
              <a:t>‹#›</a:t>
            </a:fld>
            <a:endParaRPr lang="en-GB"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00825" y="638175"/>
            <a:ext cx="1981200" cy="51974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52463" y="638175"/>
            <a:ext cx="5795962" cy="51974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0"/>
          <p:cNvSpPr>
            <a:spLocks noGrp="1" noChangeArrowheads="1"/>
          </p:cNvSpPr>
          <p:nvPr>
            <p:ph type="dt" sz="half" idx="10"/>
          </p:nvPr>
        </p:nvSpPr>
        <p:spPr>
          <a:ln/>
        </p:spPr>
        <p:txBody>
          <a:bodyPr/>
          <a:lstStyle>
            <a:lvl1pPr>
              <a:defRPr/>
            </a:lvl1pPr>
          </a:lstStyle>
          <a:p>
            <a:pPr>
              <a:defRPr/>
            </a:pPr>
            <a:r>
              <a:rPr lang="de-DE" altLang="zh-CN"/>
              <a:t>Page </a:t>
            </a:r>
            <a:fld id="{8C13967D-412D-4AB0-A364-8B3C3D89D6BE}" type="slidenum">
              <a:rPr lang="de-DE" altLang="zh-CN"/>
              <a:pPr>
                <a:defRPr/>
              </a:pPr>
              <a:t>‹#›</a:t>
            </a:fld>
            <a:endParaRPr lang="en-GB" altLang="zh-CN"/>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52463" y="1641475"/>
            <a:ext cx="3887787"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92650" y="1641475"/>
            <a:ext cx="3889375" cy="41941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0"/>
          <p:cNvSpPr>
            <a:spLocks noGrp="1" noChangeArrowheads="1"/>
          </p:cNvSpPr>
          <p:nvPr>
            <p:ph type="dt" sz="half" idx="10"/>
          </p:nvPr>
        </p:nvSpPr>
        <p:spPr>
          <a:ln/>
        </p:spPr>
        <p:txBody>
          <a:bodyPr/>
          <a:lstStyle>
            <a:lvl1pPr>
              <a:defRPr/>
            </a:lvl1pPr>
          </a:lstStyle>
          <a:p>
            <a:pPr>
              <a:defRPr/>
            </a:pPr>
            <a:r>
              <a:rPr lang="de-DE" altLang="zh-CN"/>
              <a:t>Page </a:t>
            </a:r>
            <a:fld id="{180EDEC3-4C0F-448D-902D-C9B2D3C1D0B5}" type="slidenum">
              <a:rPr lang="de-DE" altLang="zh-CN"/>
              <a:pPr>
                <a:defRPr/>
              </a:pPr>
              <a:t>‹#›</a:t>
            </a:fld>
            <a:endParaRPr lang="en-GB"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0"/>
          <p:cNvSpPr>
            <a:spLocks noGrp="1" noChangeArrowheads="1"/>
          </p:cNvSpPr>
          <p:nvPr>
            <p:ph type="dt" sz="half" idx="10"/>
          </p:nvPr>
        </p:nvSpPr>
        <p:spPr>
          <a:ln/>
        </p:spPr>
        <p:txBody>
          <a:bodyPr/>
          <a:lstStyle>
            <a:lvl1pPr>
              <a:defRPr/>
            </a:lvl1pPr>
          </a:lstStyle>
          <a:p>
            <a:pPr>
              <a:defRPr/>
            </a:pPr>
            <a:r>
              <a:rPr lang="de-DE" altLang="zh-CN"/>
              <a:t>Page </a:t>
            </a:r>
            <a:fld id="{1E2ED694-3A20-4EDB-85C8-E81BFB93A306}" type="slidenum">
              <a:rPr lang="de-DE" altLang="zh-CN"/>
              <a:pPr>
                <a:defRPr/>
              </a:pPr>
              <a:t>‹#›</a:t>
            </a:fld>
            <a:endParaRPr lang="en-GB"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0"/>
          <p:cNvSpPr>
            <a:spLocks noGrp="1" noChangeArrowheads="1"/>
          </p:cNvSpPr>
          <p:nvPr>
            <p:ph type="dt" sz="half" idx="10"/>
          </p:nvPr>
        </p:nvSpPr>
        <p:spPr>
          <a:ln/>
        </p:spPr>
        <p:txBody>
          <a:bodyPr/>
          <a:lstStyle>
            <a:lvl1pPr>
              <a:defRPr/>
            </a:lvl1pPr>
          </a:lstStyle>
          <a:p>
            <a:pPr>
              <a:defRPr/>
            </a:pPr>
            <a:r>
              <a:rPr lang="de-DE" altLang="zh-CN"/>
              <a:t>Page </a:t>
            </a:r>
            <a:fld id="{28017119-8099-4300-BB22-58CA777DF2EB}" type="slidenum">
              <a:rPr lang="de-DE" altLang="zh-CN"/>
              <a:pPr>
                <a:defRPr/>
              </a:pPr>
              <a:t>‹#›</a:t>
            </a:fld>
            <a:endParaRPr lang="en-GB"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0"/>
          <p:cNvSpPr>
            <a:spLocks noGrp="1" noChangeArrowheads="1"/>
          </p:cNvSpPr>
          <p:nvPr>
            <p:ph type="dt" sz="half" idx="10"/>
          </p:nvPr>
        </p:nvSpPr>
        <p:spPr>
          <a:ln/>
        </p:spPr>
        <p:txBody>
          <a:bodyPr/>
          <a:lstStyle>
            <a:lvl1pPr>
              <a:defRPr/>
            </a:lvl1pPr>
          </a:lstStyle>
          <a:p>
            <a:pPr>
              <a:defRPr/>
            </a:pPr>
            <a:r>
              <a:rPr lang="de-DE" altLang="zh-CN"/>
              <a:t>Page </a:t>
            </a:r>
            <a:fld id="{CAEC47BE-49C1-4957-B289-91479209F871}" type="slidenum">
              <a:rPr lang="de-DE" altLang="zh-CN"/>
              <a:pPr>
                <a:defRPr/>
              </a:pPr>
              <a:t>‹#›</a:t>
            </a:fld>
            <a:endParaRPr lang="en-GB"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0"/>
          <p:cNvSpPr>
            <a:spLocks noGrp="1" noChangeArrowheads="1"/>
          </p:cNvSpPr>
          <p:nvPr>
            <p:ph type="dt" sz="half" idx="10"/>
          </p:nvPr>
        </p:nvSpPr>
        <p:spPr>
          <a:ln/>
        </p:spPr>
        <p:txBody>
          <a:bodyPr/>
          <a:lstStyle>
            <a:lvl1pPr>
              <a:defRPr/>
            </a:lvl1pPr>
          </a:lstStyle>
          <a:p>
            <a:pPr>
              <a:defRPr/>
            </a:pPr>
            <a:r>
              <a:rPr lang="de-DE" altLang="zh-CN"/>
              <a:t>Page </a:t>
            </a:r>
            <a:fld id="{FB530AC6-777C-457D-9CFC-2BC3E436EC6D}" type="slidenum">
              <a:rPr lang="de-DE" altLang="zh-CN"/>
              <a:pPr>
                <a:defRPr/>
              </a:pPr>
              <a:t>‹#›</a:t>
            </a:fld>
            <a:endParaRPr lang="en-GB"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0"/>
          <p:cNvSpPr>
            <a:spLocks noGrp="1" noChangeArrowheads="1"/>
          </p:cNvSpPr>
          <p:nvPr>
            <p:ph type="dt" sz="half" idx="10"/>
          </p:nvPr>
        </p:nvSpPr>
        <p:spPr>
          <a:ln/>
        </p:spPr>
        <p:txBody>
          <a:bodyPr/>
          <a:lstStyle>
            <a:lvl1pPr>
              <a:defRPr/>
            </a:lvl1pPr>
          </a:lstStyle>
          <a:p>
            <a:pPr>
              <a:defRPr/>
            </a:pPr>
            <a:r>
              <a:rPr lang="de-DE" altLang="zh-CN"/>
              <a:t>Page </a:t>
            </a:r>
            <a:fld id="{054A68BF-C8FB-4594-97D5-44AAABE9BE68}" type="slidenum">
              <a:rPr lang="de-DE" altLang="zh-CN"/>
              <a:pPr>
                <a:defRPr/>
              </a:pPr>
              <a:t>‹#›</a:t>
            </a:fld>
            <a:endParaRPr lang="en-GB"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5.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79" descr="dd"/>
          <p:cNvPicPr>
            <a:picLocks noChangeAspect="1" noChangeArrowheads="1"/>
          </p:cNvPicPr>
          <p:nvPr/>
        </p:nvPicPr>
        <p:blipFill>
          <a:blip r:embed="rId14" cstate="print"/>
          <a:srcRect/>
          <a:stretch>
            <a:fillRect/>
          </a:stretch>
        </p:blipFill>
        <p:spPr bwMode="auto">
          <a:xfrm>
            <a:off x="0" y="6224588"/>
            <a:ext cx="9150350" cy="636587"/>
          </a:xfrm>
          <a:prstGeom prst="rect">
            <a:avLst/>
          </a:prstGeom>
          <a:noFill/>
          <a:ln w="9525">
            <a:noFill/>
            <a:miter lim="800000"/>
            <a:headEnd/>
            <a:tailEnd/>
          </a:ln>
        </p:spPr>
      </p:pic>
      <p:sp>
        <p:nvSpPr>
          <p:cNvPr id="28680" name="Text Box 8"/>
          <p:cNvSpPr txBox="1">
            <a:spLocks noChangeArrowheads="1"/>
          </p:cNvSpPr>
          <p:nvPr/>
        </p:nvSpPr>
        <p:spPr bwMode="auto">
          <a:xfrm>
            <a:off x="652463" y="6438900"/>
            <a:ext cx="2619375" cy="261938"/>
          </a:xfrm>
          <a:prstGeom prst="rect">
            <a:avLst/>
          </a:prstGeom>
          <a:noFill/>
          <a:ln w="9525">
            <a:noFill/>
            <a:miter lim="800000"/>
            <a:headEnd/>
            <a:tailEnd/>
          </a:ln>
        </p:spPr>
        <p:txBody>
          <a:bodyPr wrap="none" lIns="80124" tIns="40063" rIns="80124" bIns="40063">
            <a:spAutoFit/>
          </a:bodyPr>
          <a:lstStyle/>
          <a:p>
            <a:pPr defTabSz="801688" eaLnBrk="0" hangingPunct="0">
              <a:defRPr/>
            </a:pPr>
            <a:r>
              <a:rPr lang="en-US" altLang="zh-CN" sz="1200">
                <a:solidFill>
                  <a:schemeClr val="tx1"/>
                </a:solidFill>
                <a:latin typeface="FrutigerNext LT Bold"/>
              </a:rPr>
              <a:t>HUAWEI TECHNOLOGIES CO., LTD.</a:t>
            </a:r>
            <a:endParaRPr lang="en-US" altLang="zh-CN" sz="2200">
              <a:solidFill>
                <a:schemeClr val="tx1"/>
              </a:solidFill>
              <a:latin typeface="Arial" pitchFamily="34" charset="0"/>
            </a:endParaRPr>
          </a:p>
        </p:txBody>
      </p:sp>
      <p:pic>
        <p:nvPicPr>
          <p:cNvPr id="1028" name="Picture 9" descr="8"/>
          <p:cNvPicPr>
            <a:picLocks noChangeAspect="1" noChangeArrowheads="1"/>
          </p:cNvPicPr>
          <p:nvPr/>
        </p:nvPicPr>
        <p:blipFill>
          <a:blip r:embed="rId15" cstate="print"/>
          <a:srcRect/>
          <a:stretch>
            <a:fillRect/>
          </a:stretch>
        </p:blipFill>
        <p:spPr bwMode="auto">
          <a:xfrm>
            <a:off x="7508875" y="6399213"/>
            <a:ext cx="1311275" cy="312737"/>
          </a:xfrm>
          <a:prstGeom prst="rect">
            <a:avLst/>
          </a:prstGeom>
          <a:noFill/>
          <a:ln w="9525">
            <a:noFill/>
            <a:miter lim="800000"/>
            <a:headEnd/>
            <a:tailEnd/>
          </a:ln>
        </p:spPr>
      </p:pic>
      <p:sp>
        <p:nvSpPr>
          <p:cNvPr id="28682" name="Rectangle 10"/>
          <p:cNvSpPr>
            <a:spLocks noGrp="1" noChangeArrowheads="1"/>
          </p:cNvSpPr>
          <p:nvPr>
            <p:ph type="dt" sz="half" idx="2"/>
          </p:nvPr>
        </p:nvSpPr>
        <p:spPr bwMode="auto">
          <a:xfrm>
            <a:off x="6361113" y="6489700"/>
            <a:ext cx="2097087" cy="4556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0" hangingPunct="0">
              <a:lnSpc>
                <a:spcPct val="85000"/>
              </a:lnSpc>
              <a:defRPr sz="1200">
                <a:solidFill>
                  <a:schemeClr val="tx1"/>
                </a:solidFill>
                <a:latin typeface="FrutigerNext LT Bold"/>
              </a:defRPr>
            </a:lvl1pPr>
          </a:lstStyle>
          <a:p>
            <a:pPr>
              <a:defRPr/>
            </a:pPr>
            <a:r>
              <a:rPr lang="de-DE" altLang="zh-CN"/>
              <a:t>Page </a:t>
            </a:r>
            <a:fld id="{7B002752-B47A-46E3-B3C6-AE2FAF6085E1}" type="slidenum">
              <a:rPr lang="de-DE" altLang="zh-CN"/>
              <a:pPr>
                <a:defRPr/>
              </a:pPr>
              <a:t>‹#›</a:t>
            </a:fld>
            <a:endParaRPr lang="en-GB" altLang="zh-CN"/>
          </a:p>
        </p:txBody>
      </p:sp>
      <p:sp>
        <p:nvSpPr>
          <p:cNvPr id="1030" name="Rectangle 13"/>
          <p:cNvSpPr>
            <a:spLocks noGrp="1" noChangeArrowheads="1"/>
          </p:cNvSpPr>
          <p:nvPr>
            <p:ph type="title"/>
          </p:nvPr>
        </p:nvSpPr>
        <p:spPr bwMode="auto">
          <a:xfrm>
            <a:off x="652463" y="430213"/>
            <a:ext cx="7745412" cy="871537"/>
          </a:xfrm>
          <a:prstGeom prst="rect">
            <a:avLst/>
          </a:prstGeom>
          <a:noFill/>
          <a:ln w="9525">
            <a:noFill/>
            <a:miter lim="800000"/>
            <a:headEnd/>
            <a:tailEnd/>
          </a:ln>
        </p:spPr>
        <p:txBody>
          <a:bodyPr vert="horz" wrap="square" lIns="80139" tIns="40069" rIns="80139" bIns="40069" numCol="1" anchor="ctr" anchorCtr="0" compatLnSpc="1">
            <a:prstTxWarp prst="textNoShape">
              <a:avLst/>
            </a:prstTxWarp>
          </a:bodyPr>
          <a:lstStyle/>
          <a:p>
            <a:pPr lvl="0"/>
            <a:r>
              <a:rPr lang="zh-CN" altLang="en-US" smtClean="0"/>
              <a:t>单击此处编辑母版标题样式</a:t>
            </a:r>
          </a:p>
        </p:txBody>
      </p:sp>
      <p:sp>
        <p:nvSpPr>
          <p:cNvPr id="28694" name="Rectangle 22"/>
          <p:cNvSpPr>
            <a:spLocks noChangeArrowheads="1"/>
          </p:cNvSpPr>
          <p:nvPr/>
        </p:nvSpPr>
        <p:spPr bwMode="auto">
          <a:xfrm>
            <a:off x="-1908175" y="528638"/>
            <a:ext cx="1844675" cy="5307012"/>
          </a:xfrm>
          <a:prstGeom prst="rect">
            <a:avLst/>
          </a:prstGeom>
          <a:noFill/>
          <a:ln w="9525">
            <a:noFill/>
            <a:miter lim="800000"/>
            <a:headEnd/>
            <a:tailEnd/>
          </a:ln>
          <a:effectLst/>
        </p:spPr>
        <p:txBody>
          <a:bodyPr lIns="80124" tIns="40063" rIns="80124" bIns="40063"/>
          <a:lstStyle/>
          <a:p>
            <a:pPr algn="r" defTabSz="801688">
              <a:lnSpc>
                <a:spcPct val="125000"/>
              </a:lnSpc>
              <a:buClr>
                <a:schemeClr val="bg2"/>
              </a:buClr>
              <a:buSzPct val="60000"/>
              <a:buFont typeface="Wingdings" pitchFamily="2" charset="2"/>
              <a:buNone/>
              <a:defRPr/>
            </a:pPr>
            <a:r>
              <a:rPr lang="zh-CN" altLang="en-US" sz="1100">
                <a:latin typeface="Arial" charset="0"/>
                <a:ea typeface="华文细黑" pitchFamily="2" charset="-122"/>
              </a:rPr>
              <a:t>英文标题</a:t>
            </a:r>
            <a:r>
              <a:rPr lang="en-US" altLang="zh-CN" sz="1100">
                <a:latin typeface="Arial" charset="0"/>
                <a:ea typeface="华文细黑" pitchFamily="2" charset="-122"/>
              </a:rPr>
              <a:t>:32-35pt  </a:t>
            </a:r>
            <a:endParaRPr lang="zh-CN" altLang="en-US" sz="1100">
              <a:latin typeface="Arial" charset="0"/>
              <a:ea typeface="华文细黑" pitchFamily="2" charset="-122"/>
            </a:endParaRPr>
          </a:p>
          <a:p>
            <a:pPr algn="r" defTabSz="801688">
              <a:lnSpc>
                <a:spcPct val="125000"/>
              </a:lnSpc>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algn="r" defTabSz="801688">
              <a:lnSpc>
                <a:spcPct val="125000"/>
              </a:lnSpc>
              <a:buClr>
                <a:schemeClr val="bg2"/>
              </a:buClr>
              <a:buSzPct val="60000"/>
              <a:buFont typeface="Wingdings" pitchFamily="2" charset="2"/>
              <a:buNone/>
              <a:defRPr/>
            </a:pPr>
            <a:r>
              <a:rPr lang="zh-CN" altLang="en-US" sz="1100">
                <a:ea typeface="华文细黑" pitchFamily="2" charset="-122"/>
              </a:rPr>
              <a:t>内部使用字体 </a:t>
            </a:r>
            <a:r>
              <a:rPr lang="en-US" altLang="zh-CN" sz="1100">
                <a:ea typeface="华文细黑" pitchFamily="2" charset="-122"/>
              </a:rPr>
              <a:t>:</a:t>
            </a:r>
          </a:p>
          <a:p>
            <a:pPr algn="r" defTabSz="801688">
              <a:lnSpc>
                <a:spcPct val="125000"/>
              </a:lnSpc>
              <a:buClr>
                <a:schemeClr val="bg2"/>
              </a:buClr>
              <a:buSzPct val="60000"/>
              <a:buFont typeface="Wingdings" pitchFamily="2" charset="2"/>
              <a:buNone/>
              <a:defRPr/>
            </a:pPr>
            <a:r>
              <a:rPr lang="en-US" altLang="zh-CN" sz="1100">
                <a:ea typeface="华文细黑" pitchFamily="2" charset="-122"/>
              </a:rPr>
              <a:t>FrutigerNext LT Medium</a:t>
            </a:r>
          </a:p>
          <a:p>
            <a:pPr algn="r" defTabSz="801688">
              <a:lnSpc>
                <a:spcPct val="125000"/>
              </a:lnSpc>
              <a:buClr>
                <a:schemeClr val="bg2"/>
              </a:buClr>
              <a:buSzPct val="60000"/>
              <a:buFont typeface="Wingdings" pitchFamily="2" charset="2"/>
              <a:buNone/>
              <a:defRPr/>
            </a:pPr>
            <a:r>
              <a:rPr lang="zh-CN" altLang="en-US" sz="1100">
                <a:ea typeface="华文细黑" pitchFamily="2" charset="-122"/>
              </a:rPr>
              <a:t>外部使用字体 </a:t>
            </a:r>
            <a:r>
              <a:rPr lang="en-US" altLang="zh-CN" sz="1100">
                <a:ea typeface="华文细黑" pitchFamily="2" charset="-122"/>
              </a:rPr>
              <a:t>: Arial</a:t>
            </a:r>
          </a:p>
          <a:p>
            <a:pPr algn="r" defTabSz="801688">
              <a:lnSpc>
                <a:spcPct val="75000"/>
              </a:lnSpc>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a:lnSpc>
                <a:spcPct val="125000"/>
              </a:lnSpc>
              <a:buClr>
                <a:schemeClr val="bg2"/>
              </a:buClr>
              <a:buSzPct val="60000"/>
              <a:buFont typeface="Wingdings" pitchFamily="2" charset="2"/>
              <a:buNone/>
              <a:defRPr/>
            </a:pPr>
            <a:r>
              <a:rPr lang="zh-CN" altLang="en-US" sz="1100">
                <a:latin typeface="Arial" charset="0"/>
                <a:ea typeface="华文细黑" pitchFamily="2" charset="-122"/>
              </a:rPr>
              <a:t>中文标题</a:t>
            </a:r>
            <a:r>
              <a:rPr lang="en-US" altLang="zh-CN" sz="1100">
                <a:latin typeface="Arial" charset="0"/>
                <a:ea typeface="华文细黑" pitchFamily="2" charset="-122"/>
              </a:rPr>
              <a:t>:30-32pt  </a:t>
            </a:r>
            <a:endParaRPr lang="zh-CN" altLang="en-US" sz="1100">
              <a:latin typeface="Arial" charset="0"/>
              <a:ea typeface="华文细黑" pitchFamily="2" charset="-122"/>
            </a:endParaRPr>
          </a:p>
          <a:p>
            <a:pPr algn="r" defTabSz="801688">
              <a:lnSpc>
                <a:spcPct val="125000"/>
              </a:lnSpc>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algn="r" defTabSz="801688">
              <a:lnSpc>
                <a:spcPct val="125000"/>
              </a:lnSpc>
              <a:buClr>
                <a:schemeClr val="bg2"/>
              </a:buClr>
              <a:buSzPct val="60000"/>
              <a:buFont typeface="Wingdings" pitchFamily="2" charset="2"/>
              <a:buNone/>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algn="r" defTabSz="801688">
              <a:lnSpc>
                <a:spcPct val="125000"/>
              </a:lnSpc>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a:lnSpc>
                <a:spcPct val="125000"/>
              </a:lnSpc>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a:lnSpc>
                <a:spcPct val="125000"/>
              </a:lnSpc>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a:lnSpc>
                <a:spcPct val="125000"/>
              </a:lnSpc>
              <a:buClr>
                <a:schemeClr val="bg2"/>
              </a:buClr>
              <a:buSzPct val="60000"/>
              <a:buFont typeface="Wingdings" pitchFamily="2" charset="2"/>
              <a:buNone/>
              <a:defRPr/>
            </a:pPr>
            <a:r>
              <a:rPr lang="zh-CN" altLang="en-US" sz="1100">
                <a:latin typeface="Arial" charset="0"/>
                <a:ea typeface="华文细黑" pitchFamily="2" charset="-122"/>
              </a:rPr>
              <a:t>英文正文</a:t>
            </a:r>
            <a:r>
              <a:rPr lang="en-US" altLang="zh-CN" sz="1100">
                <a:latin typeface="Arial" charset="0"/>
                <a:ea typeface="华文细黑" pitchFamily="2" charset="-122"/>
              </a:rPr>
              <a:t>:20-22pt</a:t>
            </a:r>
          </a:p>
          <a:p>
            <a:pPr algn="r" defTabSz="801688">
              <a:lnSpc>
                <a:spcPct val="125000"/>
              </a:lnSpc>
              <a:buClr>
                <a:schemeClr val="bg2"/>
              </a:buClr>
              <a:buSzPct val="60000"/>
              <a:buFont typeface="Wingdings" pitchFamily="2" charset="2"/>
              <a:buNone/>
              <a:defRPr/>
            </a:pPr>
            <a:r>
              <a:rPr lang="zh-CN" altLang="en-US" sz="1100">
                <a:latin typeface="Arial" charset="0"/>
                <a:ea typeface="华文细黑" pitchFamily="2" charset="-122"/>
              </a:rPr>
              <a:t>子目录 </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 :18pt  </a:t>
            </a:r>
          </a:p>
          <a:p>
            <a:pPr algn="r" defTabSz="801688">
              <a:lnSpc>
                <a:spcPct val="125000"/>
              </a:lnSpc>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algn="r" defTabSz="801688">
              <a:lnSpc>
                <a:spcPct val="125000"/>
              </a:lnSpc>
              <a:buClr>
                <a:schemeClr val="bg2"/>
              </a:buClr>
              <a:buSzPct val="60000"/>
              <a:buFont typeface="Wingdings" pitchFamily="2" charset="2"/>
              <a:buNone/>
              <a:defRPr/>
            </a:pPr>
            <a:r>
              <a:rPr lang="zh-CN" altLang="en-US" sz="1100">
                <a:ea typeface="华文细黑" pitchFamily="2" charset="-122"/>
              </a:rPr>
              <a:t>内部使用字体 </a:t>
            </a:r>
            <a:r>
              <a:rPr lang="en-US" altLang="zh-CN" sz="1100">
                <a:ea typeface="华文细黑" pitchFamily="2" charset="-122"/>
              </a:rPr>
              <a:t>:</a:t>
            </a:r>
          </a:p>
          <a:p>
            <a:pPr algn="r" defTabSz="801688">
              <a:lnSpc>
                <a:spcPct val="125000"/>
              </a:lnSpc>
              <a:buClr>
                <a:schemeClr val="bg2"/>
              </a:buClr>
              <a:buSzPct val="60000"/>
              <a:buFont typeface="Wingdings" pitchFamily="2" charset="2"/>
              <a:buNone/>
              <a:defRPr/>
            </a:pPr>
            <a:r>
              <a:rPr lang="en-US" altLang="zh-CN" sz="1100">
                <a:ea typeface="华文细黑" pitchFamily="2" charset="-122"/>
              </a:rPr>
              <a:t>FrutigerNext LT Regular</a:t>
            </a:r>
          </a:p>
          <a:p>
            <a:pPr algn="r" defTabSz="801688">
              <a:lnSpc>
                <a:spcPct val="125000"/>
              </a:lnSpc>
              <a:buClr>
                <a:schemeClr val="bg2"/>
              </a:buClr>
              <a:buSzPct val="60000"/>
              <a:buFont typeface="Wingdings" pitchFamily="2" charset="2"/>
              <a:buNone/>
              <a:defRPr/>
            </a:pPr>
            <a:r>
              <a:rPr lang="zh-CN" altLang="en-US" sz="1100">
                <a:ea typeface="华文细黑" pitchFamily="2" charset="-122"/>
              </a:rPr>
              <a:t>外部使用字体 </a:t>
            </a:r>
            <a:r>
              <a:rPr lang="en-US" altLang="zh-CN" sz="1100">
                <a:ea typeface="华文细黑" pitchFamily="2" charset="-122"/>
              </a:rPr>
              <a:t>: Arial</a:t>
            </a:r>
          </a:p>
          <a:p>
            <a:pPr algn="r" defTabSz="801688">
              <a:lnSpc>
                <a:spcPct val="75000"/>
              </a:lnSpc>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a:lnSpc>
                <a:spcPct val="125000"/>
              </a:lnSpc>
              <a:buClr>
                <a:schemeClr val="bg2"/>
              </a:buClr>
              <a:buSzPct val="60000"/>
              <a:buFont typeface="Wingdings" pitchFamily="2" charset="2"/>
              <a:buNone/>
              <a:defRPr/>
            </a:pPr>
            <a:r>
              <a:rPr lang="zh-CN" altLang="en-US" sz="1100">
                <a:latin typeface="Arial" charset="0"/>
                <a:ea typeface="华文细黑" pitchFamily="2" charset="-122"/>
              </a:rPr>
              <a:t>中文正文</a:t>
            </a:r>
            <a:r>
              <a:rPr lang="en-US" altLang="zh-CN" sz="1100">
                <a:latin typeface="Arial" charset="0"/>
                <a:ea typeface="华文细黑" pitchFamily="2" charset="-122"/>
              </a:rPr>
              <a:t>:18-20pt</a:t>
            </a:r>
          </a:p>
          <a:p>
            <a:pPr algn="r" defTabSz="801688">
              <a:lnSpc>
                <a:spcPct val="125000"/>
              </a:lnSpc>
              <a:buClr>
                <a:schemeClr val="bg2"/>
              </a:buClr>
              <a:buSzPct val="60000"/>
              <a:buFont typeface="Wingdings" pitchFamily="2" charset="2"/>
              <a:buNone/>
              <a:defRPr/>
            </a:pPr>
            <a:r>
              <a:rPr lang="zh-CN" altLang="en-US" sz="1100">
                <a:latin typeface="Arial" charset="0"/>
                <a:ea typeface="华文细黑" pitchFamily="2" charset="-122"/>
              </a:rPr>
              <a:t>子目录</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):18pt </a:t>
            </a:r>
            <a:endParaRPr lang="zh-CN" altLang="en-US" sz="1100">
              <a:latin typeface="Arial" charset="0"/>
              <a:ea typeface="华文细黑" pitchFamily="2" charset="-122"/>
            </a:endParaRPr>
          </a:p>
          <a:p>
            <a:pPr algn="r" defTabSz="801688">
              <a:lnSpc>
                <a:spcPct val="125000"/>
              </a:lnSpc>
              <a:buClr>
                <a:schemeClr val="bg2"/>
              </a:buClr>
              <a:buSzPct val="60000"/>
              <a:buFont typeface="Wingdings" pitchFamily="2" charset="2"/>
              <a:buNone/>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algn="r" defTabSz="801688">
              <a:lnSpc>
                <a:spcPct val="125000"/>
              </a:lnSpc>
              <a:buClr>
                <a:schemeClr val="bg2"/>
              </a:buClr>
              <a:buSzPct val="60000"/>
              <a:buFont typeface="Wingdings" pitchFamily="2" charset="2"/>
              <a:buNone/>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 </a:t>
            </a:r>
          </a:p>
          <a:p>
            <a:pPr algn="r" defTabSz="801688">
              <a:lnSpc>
                <a:spcPct val="125000"/>
              </a:lnSpc>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a:lnSpc>
                <a:spcPct val="125000"/>
              </a:lnSpc>
              <a:buClr>
                <a:schemeClr val="bg2"/>
              </a:buClr>
              <a:buSzPct val="60000"/>
              <a:buFont typeface="Wingdings" pitchFamily="2" charset="2"/>
              <a:buNone/>
              <a:defRPr/>
            </a:pPr>
            <a:endParaRPr lang="zh-CN" altLang="en-US" sz="1100">
              <a:latin typeface="Arial" charset="0"/>
              <a:ea typeface="华文细黑" pitchFamily="2" charset="-122"/>
            </a:endParaRPr>
          </a:p>
          <a:p>
            <a:pPr algn="r" defTabSz="801688">
              <a:lnSpc>
                <a:spcPct val="125000"/>
              </a:lnSpc>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a:lnSpc>
                <a:spcPct val="125000"/>
              </a:lnSpc>
              <a:buClr>
                <a:schemeClr val="bg2"/>
              </a:buClr>
              <a:buSzPct val="60000"/>
              <a:buFont typeface="Wingdings" pitchFamily="2" charset="2"/>
              <a:buNone/>
              <a:defRPr/>
            </a:pPr>
            <a:endParaRPr lang="en-US" altLang="zh-CN" sz="1100">
              <a:latin typeface="Arial" charset="0"/>
              <a:ea typeface="华文细黑" pitchFamily="2" charset="-122"/>
            </a:endParaRPr>
          </a:p>
          <a:p>
            <a:pPr algn="r" defTabSz="801688">
              <a:lnSpc>
                <a:spcPct val="125000"/>
              </a:lnSpc>
              <a:buClr>
                <a:schemeClr val="bg2"/>
              </a:buClr>
              <a:buSzPct val="60000"/>
              <a:buFont typeface="Wingdings" pitchFamily="2" charset="2"/>
              <a:buNone/>
              <a:defRPr/>
            </a:pPr>
            <a:endParaRPr lang="zh-CN" altLang="en-US" sz="1100">
              <a:solidFill>
                <a:schemeClr val="tx1"/>
              </a:solidFill>
              <a:latin typeface="Arial" charset="0"/>
              <a:ea typeface="华文细黑" pitchFamily="2" charset="-122"/>
            </a:endParaRPr>
          </a:p>
        </p:txBody>
      </p:sp>
      <p:sp>
        <p:nvSpPr>
          <p:cNvPr id="28734" name="Rectangle 62"/>
          <p:cNvSpPr>
            <a:spLocks noChangeArrowheads="1"/>
          </p:cNvSpPr>
          <p:nvPr/>
        </p:nvSpPr>
        <p:spPr bwMode="auto">
          <a:xfrm>
            <a:off x="9199563" y="1423988"/>
            <a:ext cx="1049337" cy="2005012"/>
          </a:xfrm>
          <a:prstGeom prst="rect">
            <a:avLst/>
          </a:prstGeom>
          <a:noFill/>
          <a:ln w="9525">
            <a:noFill/>
            <a:miter lim="800000"/>
            <a:headEnd/>
            <a:tailEnd/>
          </a:ln>
          <a:effectLst/>
        </p:spPr>
        <p:txBody>
          <a:bodyPr lIns="80124" tIns="40063" rIns="80124" bIns="40063"/>
          <a:lstStyle/>
          <a:p>
            <a:pPr defTabSz="801688">
              <a:lnSpc>
                <a:spcPct val="120000"/>
              </a:lnSpc>
              <a:buClr>
                <a:schemeClr val="bg2"/>
              </a:buClr>
              <a:buSzPct val="60000"/>
              <a:buFont typeface="Wingdings" pitchFamily="2" charset="2"/>
              <a:buNone/>
              <a:defRPr/>
            </a:pPr>
            <a:r>
              <a:rPr lang="zh-CN" altLang="en-US" sz="1100">
                <a:latin typeface="华文细黑" pitchFamily="2" charset="-122"/>
                <a:ea typeface="华文细黑" pitchFamily="2" charset="-122"/>
              </a:rPr>
              <a:t>配色参考方案：</a:t>
            </a:r>
          </a:p>
          <a:p>
            <a:pPr defTabSz="801688">
              <a:lnSpc>
                <a:spcPct val="120000"/>
              </a:lnSpc>
              <a:buClr>
                <a:schemeClr val="bg2"/>
              </a:buClr>
              <a:buSzPct val="60000"/>
              <a:buFont typeface="Wingdings" pitchFamily="2" charset="2"/>
              <a:buNone/>
              <a:defRPr/>
            </a:pPr>
            <a:r>
              <a:rPr lang="zh-CN" altLang="en-US" sz="1100">
                <a:latin typeface="华文细黑" pitchFamily="2" charset="-122"/>
                <a:ea typeface="华文细黑" pitchFamily="2" charset="-122"/>
              </a:rPr>
              <a:t>建议同一页面内不超过四种颜色，以下是</a:t>
            </a:r>
            <a:r>
              <a:rPr lang="en-US" altLang="zh-CN" sz="1100">
                <a:latin typeface="华文细黑" pitchFamily="2" charset="-122"/>
                <a:ea typeface="华文细黑" pitchFamily="2" charset="-122"/>
              </a:rPr>
              <a:t>13</a:t>
            </a:r>
            <a:r>
              <a:rPr lang="zh-CN" altLang="en-US" sz="1100">
                <a:latin typeface="华文细黑" pitchFamily="2" charset="-122"/>
                <a:ea typeface="华文细黑" pitchFamily="2" charset="-122"/>
              </a:rPr>
              <a:t>组配色方案，同一页面内只选择一组使用。（仅供参考）</a:t>
            </a:r>
          </a:p>
          <a:p>
            <a:pPr defTabSz="801688">
              <a:lnSpc>
                <a:spcPct val="125000"/>
              </a:lnSpc>
              <a:buClr>
                <a:schemeClr val="bg2"/>
              </a:buClr>
              <a:buSzPct val="60000"/>
              <a:buFont typeface="Wingdings" pitchFamily="2" charset="2"/>
              <a:buNone/>
              <a:defRPr/>
            </a:pPr>
            <a:endParaRPr lang="en-US" altLang="zh-CN" sz="1100">
              <a:latin typeface="华文细黑" pitchFamily="2" charset="-122"/>
              <a:ea typeface="华文细黑" pitchFamily="2" charset="-122"/>
            </a:endParaRPr>
          </a:p>
          <a:p>
            <a:pPr defTabSz="801688">
              <a:lnSpc>
                <a:spcPct val="125000"/>
              </a:lnSpc>
              <a:buClr>
                <a:schemeClr val="bg2"/>
              </a:buClr>
              <a:buSzPct val="60000"/>
              <a:buFont typeface="Wingdings" pitchFamily="2" charset="2"/>
              <a:buChar char="l"/>
              <a:defRPr/>
            </a:pPr>
            <a:endParaRPr lang="en-US" altLang="zh-CN" sz="1100">
              <a:latin typeface="华文细黑" pitchFamily="2" charset="-122"/>
              <a:ea typeface="华文细黑" pitchFamily="2" charset="-122"/>
            </a:endParaRPr>
          </a:p>
          <a:p>
            <a:pPr defTabSz="801688">
              <a:lnSpc>
                <a:spcPct val="125000"/>
              </a:lnSpc>
              <a:buClr>
                <a:schemeClr val="bg2"/>
              </a:buClr>
              <a:buSzPct val="60000"/>
              <a:buFont typeface="Wingdings" pitchFamily="2" charset="2"/>
              <a:buChar char="l"/>
              <a:defRPr/>
            </a:pPr>
            <a:endParaRPr lang="zh-CN" altLang="en-US" sz="1100">
              <a:latin typeface="华文细黑" pitchFamily="2" charset="-122"/>
              <a:ea typeface="华文细黑" pitchFamily="2" charset="-122"/>
            </a:endParaRPr>
          </a:p>
        </p:txBody>
      </p:sp>
      <p:sp>
        <p:nvSpPr>
          <p:cNvPr id="28737" name="Rectangle 65"/>
          <p:cNvSpPr>
            <a:spLocks noChangeArrowheads="1"/>
          </p:cNvSpPr>
          <p:nvPr/>
        </p:nvSpPr>
        <p:spPr bwMode="auto">
          <a:xfrm>
            <a:off x="9199563" y="-61913"/>
            <a:ext cx="1049337" cy="838201"/>
          </a:xfrm>
          <a:prstGeom prst="rect">
            <a:avLst/>
          </a:prstGeom>
          <a:noFill/>
          <a:ln w="9525">
            <a:noFill/>
            <a:miter lim="800000"/>
            <a:headEnd/>
            <a:tailEnd/>
          </a:ln>
          <a:effectLst/>
        </p:spPr>
        <p:txBody>
          <a:bodyPr lIns="80124" tIns="40063" rIns="80124" bIns="40063"/>
          <a:lstStyle/>
          <a:p>
            <a:pPr defTabSz="801688">
              <a:lnSpc>
                <a:spcPct val="120000"/>
              </a:lnSpc>
              <a:buClr>
                <a:schemeClr val="bg2"/>
              </a:buClr>
              <a:buSzPct val="60000"/>
              <a:buFont typeface="Wingdings" pitchFamily="2" charset="2"/>
              <a:buNone/>
              <a:defRPr/>
            </a:pPr>
            <a:r>
              <a:rPr lang="zh-CN" altLang="en-US" sz="1100">
                <a:latin typeface="华文细黑" pitchFamily="2" charset="-122"/>
                <a:ea typeface="华文细黑" pitchFamily="2" charset="-122"/>
              </a:rPr>
              <a:t>客户或者合作伙伴的标志放在右上角</a:t>
            </a:r>
            <a:r>
              <a:rPr lang="en-US" altLang="zh-CN" sz="1100">
                <a:latin typeface="华文细黑" pitchFamily="2" charset="-122"/>
                <a:ea typeface="华文细黑" pitchFamily="2" charset="-122"/>
              </a:rPr>
              <a:t>.</a:t>
            </a:r>
          </a:p>
          <a:p>
            <a:pPr defTabSz="801688">
              <a:lnSpc>
                <a:spcPct val="125000"/>
              </a:lnSpc>
              <a:buClr>
                <a:schemeClr val="bg2"/>
              </a:buClr>
              <a:buSzPct val="60000"/>
              <a:buFont typeface="Wingdings" pitchFamily="2" charset="2"/>
              <a:buNone/>
              <a:defRPr/>
            </a:pPr>
            <a:endParaRPr lang="en-US" altLang="zh-CN" sz="1100">
              <a:latin typeface="华文细黑" pitchFamily="2" charset="-122"/>
              <a:ea typeface="华文细黑" pitchFamily="2" charset="-122"/>
            </a:endParaRPr>
          </a:p>
          <a:p>
            <a:pPr defTabSz="801688">
              <a:lnSpc>
                <a:spcPct val="125000"/>
              </a:lnSpc>
              <a:buClr>
                <a:schemeClr val="bg2"/>
              </a:buClr>
              <a:buSzPct val="60000"/>
              <a:buFont typeface="Wingdings" pitchFamily="2" charset="2"/>
              <a:buChar char="l"/>
              <a:defRPr/>
            </a:pPr>
            <a:endParaRPr lang="en-US" altLang="zh-CN" sz="1100">
              <a:latin typeface="华文细黑" pitchFamily="2" charset="-122"/>
              <a:ea typeface="华文细黑" pitchFamily="2" charset="-122"/>
            </a:endParaRPr>
          </a:p>
          <a:p>
            <a:pPr defTabSz="801688">
              <a:lnSpc>
                <a:spcPct val="125000"/>
              </a:lnSpc>
              <a:buClr>
                <a:schemeClr val="bg2"/>
              </a:buClr>
              <a:buSzPct val="60000"/>
              <a:buFont typeface="Wingdings" pitchFamily="2" charset="2"/>
              <a:buChar char="l"/>
              <a:defRPr/>
            </a:pPr>
            <a:endParaRPr lang="zh-CN" altLang="en-US" sz="1100">
              <a:latin typeface="华文细黑" pitchFamily="2" charset="-122"/>
              <a:ea typeface="华文细黑" pitchFamily="2" charset="-122"/>
            </a:endParaRPr>
          </a:p>
        </p:txBody>
      </p:sp>
      <p:sp>
        <p:nvSpPr>
          <p:cNvPr id="1034" name="Rectangle 68"/>
          <p:cNvSpPr>
            <a:spLocks noGrp="1" noChangeArrowheads="1"/>
          </p:cNvSpPr>
          <p:nvPr>
            <p:ph type="body" idx="1"/>
          </p:nvPr>
        </p:nvSpPr>
        <p:spPr bwMode="auto">
          <a:xfrm>
            <a:off x="652463" y="1641475"/>
            <a:ext cx="7929562" cy="4194175"/>
          </a:xfrm>
          <a:prstGeom prst="rect">
            <a:avLst/>
          </a:prstGeom>
          <a:noFill/>
          <a:ln w="9525">
            <a:noFill/>
            <a:miter lim="800000"/>
            <a:headEnd/>
            <a:tailEnd/>
          </a:ln>
        </p:spPr>
        <p:txBody>
          <a:bodyPr vert="horz" wrap="square" lIns="80152" tIns="40076" rIns="80152" bIns="4007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8752" name="Rectangle 80"/>
          <p:cNvSpPr>
            <a:spLocks noChangeArrowheads="1"/>
          </p:cNvSpPr>
          <p:nvPr/>
        </p:nvSpPr>
        <p:spPr bwMode="auto">
          <a:xfrm>
            <a:off x="9269413" y="3429000"/>
            <a:ext cx="919162" cy="3490913"/>
          </a:xfrm>
          <a:prstGeom prst="rect">
            <a:avLst/>
          </a:prstGeom>
          <a:solidFill>
            <a:schemeClr val="bg1"/>
          </a:solidFill>
          <a:ln w="9525" algn="ctr">
            <a:noFill/>
            <a:miter lim="800000"/>
            <a:headEnd/>
            <a:tailEnd/>
          </a:ln>
          <a:effectLst/>
        </p:spPr>
        <p:txBody>
          <a:bodyPr lIns="91425" tIns="45712" rIns="91425" bIns="45712" anchor="ctr">
            <a:spAutoFit/>
          </a:bodyPr>
          <a:lstStyle/>
          <a:p>
            <a:pPr>
              <a:defRPr/>
            </a:pPr>
            <a:endParaRPr lang="zh-CN" altLang="en-US"/>
          </a:p>
        </p:txBody>
      </p:sp>
      <p:grpSp>
        <p:nvGrpSpPr>
          <p:cNvPr id="1036" name="Group 81"/>
          <p:cNvGrpSpPr>
            <a:grpSpLocks/>
          </p:cNvGrpSpPr>
          <p:nvPr/>
        </p:nvGrpSpPr>
        <p:grpSpPr bwMode="auto">
          <a:xfrm>
            <a:off x="9355138" y="3789363"/>
            <a:ext cx="739775" cy="182562"/>
            <a:chOff x="5893" y="2387"/>
            <a:chExt cx="466" cy="115"/>
          </a:xfrm>
        </p:grpSpPr>
        <p:sp>
          <p:nvSpPr>
            <p:cNvPr id="28754" name="Rectangle 82"/>
            <p:cNvSpPr>
              <a:spLocks noChangeArrowheads="1"/>
            </p:cNvSpPr>
            <p:nvPr userDrawn="1"/>
          </p:nvSpPr>
          <p:spPr bwMode="auto">
            <a:xfrm flipV="1">
              <a:off x="6010" y="2387"/>
              <a:ext cx="116" cy="115"/>
            </a:xfrm>
            <a:prstGeom prst="rect">
              <a:avLst/>
            </a:prstGeom>
            <a:solidFill>
              <a:srgbClr val="FFCC66"/>
            </a:solidFill>
            <a:ln w="9525">
              <a:noFill/>
              <a:miter lim="800000"/>
              <a:headEnd/>
              <a:tailEnd/>
            </a:ln>
            <a:effectLst/>
          </p:spPr>
          <p:txBody>
            <a:bodyPr wrap="none" anchor="ctr"/>
            <a:lstStyle/>
            <a:p>
              <a:pPr>
                <a:defRPr/>
              </a:pPr>
              <a:endParaRPr lang="zh-CN" altLang="en-US"/>
            </a:p>
          </p:txBody>
        </p:sp>
        <p:sp>
          <p:nvSpPr>
            <p:cNvPr id="28755" name="Rectangle 83"/>
            <p:cNvSpPr>
              <a:spLocks noChangeArrowheads="1"/>
            </p:cNvSpPr>
            <p:nvPr userDrawn="1"/>
          </p:nvSpPr>
          <p:spPr bwMode="auto">
            <a:xfrm flipV="1">
              <a:off x="6126" y="2387"/>
              <a:ext cx="116" cy="115"/>
            </a:xfrm>
            <a:prstGeom prst="rect">
              <a:avLst/>
            </a:prstGeom>
            <a:solidFill>
              <a:srgbClr val="FF9900"/>
            </a:solidFill>
            <a:ln w="9525">
              <a:noFill/>
              <a:miter lim="800000"/>
              <a:headEnd/>
              <a:tailEnd/>
            </a:ln>
            <a:effectLst/>
          </p:spPr>
          <p:txBody>
            <a:bodyPr wrap="none" anchor="ctr"/>
            <a:lstStyle/>
            <a:p>
              <a:pPr>
                <a:defRPr/>
              </a:pPr>
              <a:endParaRPr lang="zh-CN" altLang="en-US"/>
            </a:p>
          </p:txBody>
        </p:sp>
        <p:sp>
          <p:nvSpPr>
            <p:cNvPr id="28756" name="Rectangle 84"/>
            <p:cNvSpPr>
              <a:spLocks noChangeArrowheads="1"/>
            </p:cNvSpPr>
            <p:nvPr userDrawn="1"/>
          </p:nvSpPr>
          <p:spPr bwMode="auto">
            <a:xfrm flipV="1">
              <a:off x="6242" y="2387"/>
              <a:ext cx="117" cy="115"/>
            </a:xfrm>
            <a:prstGeom prst="rect">
              <a:avLst/>
            </a:prstGeom>
            <a:solidFill>
              <a:srgbClr val="99660A"/>
            </a:solidFill>
            <a:ln w="9525">
              <a:noFill/>
              <a:miter lim="800000"/>
              <a:headEnd/>
              <a:tailEnd/>
            </a:ln>
            <a:effectLst/>
          </p:spPr>
          <p:txBody>
            <a:bodyPr wrap="none" anchor="ctr"/>
            <a:lstStyle/>
            <a:p>
              <a:pPr>
                <a:defRPr/>
              </a:pPr>
              <a:endParaRPr lang="zh-CN" altLang="en-US"/>
            </a:p>
          </p:txBody>
        </p:sp>
        <p:sp>
          <p:nvSpPr>
            <p:cNvPr id="28757" name="Rectangle 85"/>
            <p:cNvSpPr>
              <a:spLocks noChangeArrowheads="1"/>
            </p:cNvSpPr>
            <p:nvPr userDrawn="1"/>
          </p:nvSpPr>
          <p:spPr bwMode="auto">
            <a:xfrm flipV="1">
              <a:off x="5893" y="2387"/>
              <a:ext cx="117" cy="115"/>
            </a:xfrm>
            <a:prstGeom prst="rect">
              <a:avLst/>
            </a:prstGeom>
            <a:solidFill>
              <a:srgbClr val="FFCC99"/>
            </a:solidFill>
            <a:ln w="9525">
              <a:noFill/>
              <a:miter lim="800000"/>
              <a:headEnd/>
              <a:tailEnd/>
            </a:ln>
            <a:effectLst/>
          </p:spPr>
          <p:txBody>
            <a:bodyPr wrap="none" anchor="ctr"/>
            <a:lstStyle/>
            <a:p>
              <a:pPr>
                <a:defRPr/>
              </a:pPr>
              <a:endParaRPr lang="zh-CN" altLang="en-US"/>
            </a:p>
          </p:txBody>
        </p:sp>
      </p:grpSp>
      <p:grpSp>
        <p:nvGrpSpPr>
          <p:cNvPr id="1037" name="Group 86"/>
          <p:cNvGrpSpPr>
            <a:grpSpLocks/>
          </p:cNvGrpSpPr>
          <p:nvPr/>
        </p:nvGrpSpPr>
        <p:grpSpPr bwMode="auto">
          <a:xfrm>
            <a:off x="9355138" y="4005263"/>
            <a:ext cx="739775" cy="182562"/>
            <a:chOff x="5893" y="2523"/>
            <a:chExt cx="466" cy="115"/>
          </a:xfrm>
        </p:grpSpPr>
        <p:sp>
          <p:nvSpPr>
            <p:cNvPr id="28759" name="Rectangle 87"/>
            <p:cNvSpPr>
              <a:spLocks noChangeArrowheads="1"/>
            </p:cNvSpPr>
            <p:nvPr userDrawn="1"/>
          </p:nvSpPr>
          <p:spPr bwMode="auto">
            <a:xfrm flipV="1">
              <a:off x="6010" y="2523"/>
              <a:ext cx="116" cy="115"/>
            </a:xfrm>
            <a:prstGeom prst="rect">
              <a:avLst/>
            </a:prstGeom>
            <a:solidFill>
              <a:srgbClr val="99CCFF"/>
            </a:solidFill>
            <a:ln w="9525">
              <a:noFill/>
              <a:miter lim="800000"/>
              <a:headEnd/>
              <a:tailEnd/>
            </a:ln>
            <a:effectLst/>
          </p:spPr>
          <p:txBody>
            <a:bodyPr wrap="none" anchor="ctr"/>
            <a:lstStyle/>
            <a:p>
              <a:pPr>
                <a:defRPr/>
              </a:pPr>
              <a:endParaRPr lang="zh-CN" altLang="en-US"/>
            </a:p>
          </p:txBody>
        </p:sp>
        <p:sp>
          <p:nvSpPr>
            <p:cNvPr id="28760" name="Rectangle 88"/>
            <p:cNvSpPr>
              <a:spLocks noChangeArrowheads="1"/>
            </p:cNvSpPr>
            <p:nvPr userDrawn="1"/>
          </p:nvSpPr>
          <p:spPr bwMode="auto">
            <a:xfrm flipV="1">
              <a:off x="6126" y="2523"/>
              <a:ext cx="116" cy="115"/>
            </a:xfrm>
            <a:prstGeom prst="rect">
              <a:avLst/>
            </a:prstGeom>
            <a:solidFill>
              <a:srgbClr val="99CCCC"/>
            </a:solidFill>
            <a:ln w="9525">
              <a:noFill/>
              <a:miter lim="800000"/>
              <a:headEnd/>
              <a:tailEnd/>
            </a:ln>
            <a:effectLst/>
          </p:spPr>
          <p:txBody>
            <a:bodyPr wrap="none" anchor="ctr"/>
            <a:lstStyle/>
            <a:p>
              <a:pPr>
                <a:defRPr/>
              </a:pPr>
              <a:endParaRPr lang="zh-CN" altLang="en-US"/>
            </a:p>
          </p:txBody>
        </p:sp>
        <p:sp>
          <p:nvSpPr>
            <p:cNvPr id="28761" name="Rectangle 89"/>
            <p:cNvSpPr>
              <a:spLocks noChangeArrowheads="1"/>
            </p:cNvSpPr>
            <p:nvPr userDrawn="1"/>
          </p:nvSpPr>
          <p:spPr bwMode="auto">
            <a:xfrm flipV="1">
              <a:off x="6242" y="2523"/>
              <a:ext cx="117" cy="115"/>
            </a:xfrm>
            <a:prstGeom prst="rect">
              <a:avLst/>
            </a:prstGeom>
            <a:solidFill>
              <a:srgbClr val="009999"/>
            </a:solidFill>
            <a:ln w="9525">
              <a:noFill/>
              <a:miter lim="800000"/>
              <a:headEnd/>
              <a:tailEnd/>
            </a:ln>
            <a:effectLst/>
          </p:spPr>
          <p:txBody>
            <a:bodyPr wrap="none" anchor="ctr"/>
            <a:lstStyle/>
            <a:p>
              <a:pPr>
                <a:defRPr/>
              </a:pPr>
              <a:endParaRPr lang="zh-CN" altLang="en-US"/>
            </a:p>
          </p:txBody>
        </p:sp>
        <p:sp>
          <p:nvSpPr>
            <p:cNvPr id="28762" name="Rectangle 90"/>
            <p:cNvSpPr>
              <a:spLocks noChangeArrowheads="1"/>
            </p:cNvSpPr>
            <p:nvPr userDrawn="1"/>
          </p:nvSpPr>
          <p:spPr bwMode="auto">
            <a:xfrm flipV="1">
              <a:off x="5893" y="2523"/>
              <a:ext cx="117" cy="115"/>
            </a:xfrm>
            <a:prstGeom prst="rect">
              <a:avLst/>
            </a:prstGeom>
            <a:solidFill>
              <a:srgbClr val="CCCCFF"/>
            </a:solidFill>
            <a:ln w="9525">
              <a:noFill/>
              <a:miter lim="800000"/>
              <a:headEnd/>
              <a:tailEnd/>
            </a:ln>
            <a:effectLst/>
          </p:spPr>
          <p:txBody>
            <a:bodyPr wrap="none" anchor="ctr"/>
            <a:lstStyle/>
            <a:p>
              <a:pPr>
                <a:defRPr/>
              </a:pPr>
              <a:endParaRPr lang="zh-CN" altLang="en-US"/>
            </a:p>
          </p:txBody>
        </p:sp>
      </p:grpSp>
      <p:grpSp>
        <p:nvGrpSpPr>
          <p:cNvPr id="1038" name="Group 91"/>
          <p:cNvGrpSpPr>
            <a:grpSpLocks/>
          </p:cNvGrpSpPr>
          <p:nvPr/>
        </p:nvGrpSpPr>
        <p:grpSpPr bwMode="auto">
          <a:xfrm>
            <a:off x="9355138" y="4221163"/>
            <a:ext cx="739775" cy="182562"/>
            <a:chOff x="5893" y="2659"/>
            <a:chExt cx="466" cy="115"/>
          </a:xfrm>
        </p:grpSpPr>
        <p:sp>
          <p:nvSpPr>
            <p:cNvPr id="28764" name="Rectangle 92"/>
            <p:cNvSpPr>
              <a:spLocks noChangeArrowheads="1"/>
            </p:cNvSpPr>
            <p:nvPr userDrawn="1"/>
          </p:nvSpPr>
          <p:spPr bwMode="auto">
            <a:xfrm flipV="1">
              <a:off x="6010" y="2659"/>
              <a:ext cx="116" cy="115"/>
            </a:xfrm>
            <a:prstGeom prst="rect">
              <a:avLst/>
            </a:prstGeom>
            <a:solidFill>
              <a:srgbClr val="99CCCC"/>
            </a:solidFill>
            <a:ln w="9525">
              <a:noFill/>
              <a:miter lim="800000"/>
              <a:headEnd/>
              <a:tailEnd/>
            </a:ln>
            <a:effectLst/>
          </p:spPr>
          <p:txBody>
            <a:bodyPr wrap="none" anchor="ctr"/>
            <a:lstStyle/>
            <a:p>
              <a:pPr>
                <a:defRPr/>
              </a:pPr>
              <a:endParaRPr lang="zh-CN" altLang="en-US"/>
            </a:p>
          </p:txBody>
        </p:sp>
        <p:sp>
          <p:nvSpPr>
            <p:cNvPr id="28765" name="Rectangle 93"/>
            <p:cNvSpPr>
              <a:spLocks noChangeArrowheads="1"/>
            </p:cNvSpPr>
            <p:nvPr userDrawn="1"/>
          </p:nvSpPr>
          <p:spPr bwMode="auto">
            <a:xfrm flipV="1">
              <a:off x="6126" y="2659"/>
              <a:ext cx="116" cy="115"/>
            </a:xfrm>
            <a:prstGeom prst="rect">
              <a:avLst/>
            </a:prstGeom>
            <a:solidFill>
              <a:srgbClr val="0099CC"/>
            </a:solidFill>
            <a:ln w="9525">
              <a:noFill/>
              <a:miter lim="800000"/>
              <a:headEnd/>
              <a:tailEnd/>
            </a:ln>
            <a:effectLst/>
          </p:spPr>
          <p:txBody>
            <a:bodyPr wrap="none" anchor="ctr"/>
            <a:lstStyle/>
            <a:p>
              <a:pPr>
                <a:defRPr/>
              </a:pPr>
              <a:endParaRPr lang="zh-CN" altLang="en-US"/>
            </a:p>
          </p:txBody>
        </p:sp>
        <p:sp>
          <p:nvSpPr>
            <p:cNvPr id="28766" name="Rectangle 94"/>
            <p:cNvSpPr>
              <a:spLocks noChangeArrowheads="1"/>
            </p:cNvSpPr>
            <p:nvPr userDrawn="1"/>
          </p:nvSpPr>
          <p:spPr bwMode="auto">
            <a:xfrm flipV="1">
              <a:off x="6242" y="2659"/>
              <a:ext cx="117" cy="115"/>
            </a:xfrm>
            <a:prstGeom prst="rect">
              <a:avLst/>
            </a:prstGeom>
            <a:solidFill>
              <a:srgbClr val="006699"/>
            </a:solidFill>
            <a:ln w="9525">
              <a:noFill/>
              <a:miter lim="800000"/>
              <a:headEnd/>
              <a:tailEnd/>
            </a:ln>
            <a:effectLst/>
          </p:spPr>
          <p:txBody>
            <a:bodyPr wrap="none" anchor="ctr"/>
            <a:lstStyle/>
            <a:p>
              <a:pPr>
                <a:defRPr/>
              </a:pPr>
              <a:endParaRPr lang="zh-CN" altLang="en-US"/>
            </a:p>
          </p:txBody>
        </p:sp>
        <p:sp>
          <p:nvSpPr>
            <p:cNvPr id="28767" name="Rectangle 95"/>
            <p:cNvSpPr>
              <a:spLocks noChangeArrowheads="1"/>
            </p:cNvSpPr>
            <p:nvPr userDrawn="1"/>
          </p:nvSpPr>
          <p:spPr bwMode="auto">
            <a:xfrm flipV="1">
              <a:off x="5893" y="2659"/>
              <a:ext cx="117" cy="115"/>
            </a:xfrm>
            <a:prstGeom prst="rect">
              <a:avLst/>
            </a:prstGeom>
            <a:solidFill>
              <a:srgbClr val="CCFF99"/>
            </a:solidFill>
            <a:ln w="9525">
              <a:noFill/>
              <a:miter lim="800000"/>
              <a:headEnd/>
              <a:tailEnd/>
            </a:ln>
            <a:effectLst/>
          </p:spPr>
          <p:txBody>
            <a:bodyPr wrap="none" anchor="ctr"/>
            <a:lstStyle/>
            <a:p>
              <a:pPr>
                <a:defRPr/>
              </a:pPr>
              <a:endParaRPr lang="zh-CN" altLang="en-US"/>
            </a:p>
          </p:txBody>
        </p:sp>
      </p:grpSp>
      <p:grpSp>
        <p:nvGrpSpPr>
          <p:cNvPr id="1039" name="Group 96"/>
          <p:cNvGrpSpPr>
            <a:grpSpLocks/>
          </p:cNvGrpSpPr>
          <p:nvPr/>
        </p:nvGrpSpPr>
        <p:grpSpPr bwMode="auto">
          <a:xfrm>
            <a:off x="9355138" y="3573463"/>
            <a:ext cx="739775" cy="188912"/>
            <a:chOff x="5893" y="2251"/>
            <a:chExt cx="466" cy="119"/>
          </a:xfrm>
        </p:grpSpPr>
        <p:sp>
          <p:nvSpPr>
            <p:cNvPr id="28769" name="Rectangle 97"/>
            <p:cNvSpPr>
              <a:spLocks noChangeArrowheads="1"/>
            </p:cNvSpPr>
            <p:nvPr userDrawn="1"/>
          </p:nvSpPr>
          <p:spPr bwMode="auto">
            <a:xfrm flipV="1">
              <a:off x="6126" y="2251"/>
              <a:ext cx="116" cy="119"/>
            </a:xfrm>
            <a:prstGeom prst="rect">
              <a:avLst/>
            </a:prstGeom>
            <a:solidFill>
              <a:srgbClr val="FF9900"/>
            </a:solidFill>
            <a:ln w="9525">
              <a:noFill/>
              <a:miter lim="800000"/>
              <a:headEnd/>
              <a:tailEnd/>
            </a:ln>
            <a:effectLst/>
          </p:spPr>
          <p:txBody>
            <a:bodyPr wrap="none" anchor="ctr"/>
            <a:lstStyle/>
            <a:p>
              <a:pPr>
                <a:defRPr/>
              </a:pPr>
              <a:endParaRPr lang="zh-CN" altLang="en-US"/>
            </a:p>
          </p:txBody>
        </p:sp>
        <p:sp>
          <p:nvSpPr>
            <p:cNvPr id="28770" name="Rectangle 98"/>
            <p:cNvSpPr>
              <a:spLocks noChangeArrowheads="1"/>
            </p:cNvSpPr>
            <p:nvPr userDrawn="1"/>
          </p:nvSpPr>
          <p:spPr bwMode="auto">
            <a:xfrm flipV="1">
              <a:off x="6242" y="2251"/>
              <a:ext cx="117" cy="119"/>
            </a:xfrm>
            <a:prstGeom prst="rect">
              <a:avLst/>
            </a:prstGeom>
            <a:solidFill>
              <a:srgbClr val="CCCCCC"/>
            </a:solidFill>
            <a:ln w="9525">
              <a:noFill/>
              <a:miter lim="800000"/>
              <a:headEnd/>
              <a:tailEnd/>
            </a:ln>
            <a:effectLst/>
          </p:spPr>
          <p:txBody>
            <a:bodyPr wrap="none" anchor="ctr"/>
            <a:lstStyle/>
            <a:p>
              <a:pPr>
                <a:defRPr/>
              </a:pPr>
              <a:endParaRPr lang="zh-CN" altLang="en-US"/>
            </a:p>
          </p:txBody>
        </p:sp>
        <p:sp>
          <p:nvSpPr>
            <p:cNvPr id="28771" name="Rectangle 99"/>
            <p:cNvSpPr>
              <a:spLocks noChangeArrowheads="1"/>
            </p:cNvSpPr>
            <p:nvPr userDrawn="1"/>
          </p:nvSpPr>
          <p:spPr bwMode="auto">
            <a:xfrm flipV="1">
              <a:off x="5893" y="2251"/>
              <a:ext cx="117" cy="119"/>
            </a:xfrm>
            <a:prstGeom prst="rect">
              <a:avLst/>
            </a:prstGeom>
            <a:solidFill>
              <a:srgbClr val="99CCFF"/>
            </a:solidFill>
            <a:ln w="9525">
              <a:noFill/>
              <a:miter lim="800000"/>
              <a:headEnd/>
              <a:tailEnd/>
            </a:ln>
            <a:effectLst/>
          </p:spPr>
          <p:txBody>
            <a:bodyPr wrap="none" anchor="ctr"/>
            <a:lstStyle/>
            <a:p>
              <a:pPr>
                <a:defRPr/>
              </a:pPr>
              <a:endParaRPr lang="zh-CN" altLang="en-US"/>
            </a:p>
          </p:txBody>
        </p:sp>
        <p:sp>
          <p:nvSpPr>
            <p:cNvPr id="28772" name="Rectangle 100"/>
            <p:cNvSpPr>
              <a:spLocks noChangeArrowheads="1"/>
            </p:cNvSpPr>
            <p:nvPr userDrawn="1"/>
          </p:nvSpPr>
          <p:spPr bwMode="auto">
            <a:xfrm flipV="1">
              <a:off x="6010" y="2251"/>
              <a:ext cx="116" cy="119"/>
            </a:xfrm>
            <a:prstGeom prst="rect">
              <a:avLst/>
            </a:prstGeom>
            <a:solidFill>
              <a:srgbClr val="669900"/>
            </a:solidFill>
            <a:ln w="9525">
              <a:noFill/>
              <a:miter lim="800000"/>
              <a:headEnd/>
              <a:tailEnd/>
            </a:ln>
            <a:effectLst/>
          </p:spPr>
          <p:txBody>
            <a:bodyPr wrap="none" anchor="ctr"/>
            <a:lstStyle/>
            <a:p>
              <a:pPr>
                <a:defRPr/>
              </a:pPr>
              <a:endParaRPr lang="zh-CN" altLang="en-US"/>
            </a:p>
          </p:txBody>
        </p:sp>
      </p:grpSp>
      <p:grpSp>
        <p:nvGrpSpPr>
          <p:cNvPr id="1040" name="Group 101"/>
          <p:cNvGrpSpPr>
            <a:grpSpLocks/>
          </p:cNvGrpSpPr>
          <p:nvPr/>
        </p:nvGrpSpPr>
        <p:grpSpPr bwMode="auto">
          <a:xfrm>
            <a:off x="9355138" y="4581525"/>
            <a:ext cx="739775" cy="182563"/>
            <a:chOff x="5893" y="2886"/>
            <a:chExt cx="466" cy="115"/>
          </a:xfrm>
        </p:grpSpPr>
        <p:sp>
          <p:nvSpPr>
            <p:cNvPr id="28774" name="Rectangle 102"/>
            <p:cNvSpPr>
              <a:spLocks noChangeArrowheads="1"/>
            </p:cNvSpPr>
            <p:nvPr userDrawn="1"/>
          </p:nvSpPr>
          <p:spPr bwMode="auto">
            <a:xfrm flipV="1">
              <a:off x="6010" y="2886"/>
              <a:ext cx="116" cy="115"/>
            </a:xfrm>
            <a:prstGeom prst="rect">
              <a:avLst/>
            </a:prstGeom>
            <a:solidFill>
              <a:srgbClr val="FF9900"/>
            </a:solidFill>
            <a:ln w="9525">
              <a:noFill/>
              <a:miter lim="800000"/>
              <a:headEnd/>
              <a:tailEnd/>
            </a:ln>
            <a:effectLst/>
          </p:spPr>
          <p:txBody>
            <a:bodyPr wrap="none" anchor="ctr"/>
            <a:lstStyle/>
            <a:p>
              <a:pPr>
                <a:defRPr/>
              </a:pPr>
              <a:endParaRPr lang="zh-CN" altLang="en-US"/>
            </a:p>
          </p:txBody>
        </p:sp>
        <p:sp>
          <p:nvSpPr>
            <p:cNvPr id="28775" name="Rectangle 103"/>
            <p:cNvSpPr>
              <a:spLocks noChangeArrowheads="1"/>
            </p:cNvSpPr>
            <p:nvPr userDrawn="1"/>
          </p:nvSpPr>
          <p:spPr bwMode="auto">
            <a:xfrm flipV="1">
              <a:off x="6126" y="2886"/>
              <a:ext cx="116" cy="115"/>
            </a:xfrm>
            <a:prstGeom prst="rect">
              <a:avLst/>
            </a:prstGeom>
            <a:solidFill>
              <a:srgbClr val="FFCC99"/>
            </a:solidFill>
            <a:ln w="9525">
              <a:noFill/>
              <a:miter lim="800000"/>
              <a:headEnd/>
              <a:tailEnd/>
            </a:ln>
            <a:effectLst/>
          </p:spPr>
          <p:txBody>
            <a:bodyPr wrap="none" anchor="ctr"/>
            <a:lstStyle/>
            <a:p>
              <a:pPr>
                <a:defRPr/>
              </a:pPr>
              <a:endParaRPr lang="zh-CN" altLang="en-US"/>
            </a:p>
          </p:txBody>
        </p:sp>
        <p:sp>
          <p:nvSpPr>
            <p:cNvPr id="28776" name="Rectangle 104"/>
            <p:cNvSpPr>
              <a:spLocks noChangeArrowheads="1"/>
            </p:cNvSpPr>
            <p:nvPr userDrawn="1"/>
          </p:nvSpPr>
          <p:spPr bwMode="auto">
            <a:xfrm flipV="1">
              <a:off x="6242" y="2886"/>
              <a:ext cx="117" cy="115"/>
            </a:xfrm>
            <a:prstGeom prst="rect">
              <a:avLst/>
            </a:prstGeom>
            <a:solidFill>
              <a:srgbClr val="FFCC66"/>
            </a:solidFill>
            <a:ln w="9525">
              <a:noFill/>
              <a:miter lim="800000"/>
              <a:headEnd/>
              <a:tailEnd/>
            </a:ln>
            <a:effectLst/>
          </p:spPr>
          <p:txBody>
            <a:bodyPr wrap="none" anchor="ctr"/>
            <a:lstStyle/>
            <a:p>
              <a:pPr>
                <a:defRPr/>
              </a:pPr>
              <a:endParaRPr lang="zh-CN" altLang="en-US"/>
            </a:p>
          </p:txBody>
        </p:sp>
        <p:sp>
          <p:nvSpPr>
            <p:cNvPr id="28777" name="Rectangle 105"/>
            <p:cNvSpPr>
              <a:spLocks noChangeArrowheads="1"/>
            </p:cNvSpPr>
            <p:nvPr userDrawn="1"/>
          </p:nvSpPr>
          <p:spPr bwMode="auto">
            <a:xfrm flipV="1">
              <a:off x="5893" y="2886"/>
              <a:ext cx="117" cy="115"/>
            </a:xfrm>
            <a:prstGeom prst="rect">
              <a:avLst/>
            </a:prstGeom>
            <a:solidFill>
              <a:schemeClr val="tx2"/>
            </a:solidFill>
            <a:ln w="9525">
              <a:noFill/>
              <a:miter lim="800000"/>
              <a:headEnd/>
              <a:tailEnd/>
            </a:ln>
            <a:effectLst/>
          </p:spPr>
          <p:txBody>
            <a:bodyPr wrap="none" anchor="ctr"/>
            <a:lstStyle/>
            <a:p>
              <a:pPr>
                <a:defRPr/>
              </a:pPr>
              <a:endParaRPr lang="zh-CN" altLang="en-US"/>
            </a:p>
          </p:txBody>
        </p:sp>
      </p:grpSp>
      <p:grpSp>
        <p:nvGrpSpPr>
          <p:cNvPr id="1041" name="Group 106"/>
          <p:cNvGrpSpPr>
            <a:grpSpLocks/>
          </p:cNvGrpSpPr>
          <p:nvPr/>
        </p:nvGrpSpPr>
        <p:grpSpPr bwMode="auto">
          <a:xfrm>
            <a:off x="9355138" y="4797425"/>
            <a:ext cx="739775" cy="182563"/>
            <a:chOff x="5893" y="3022"/>
            <a:chExt cx="466" cy="115"/>
          </a:xfrm>
        </p:grpSpPr>
        <p:sp>
          <p:nvSpPr>
            <p:cNvPr id="28779" name="Rectangle 107"/>
            <p:cNvSpPr>
              <a:spLocks noChangeArrowheads="1"/>
            </p:cNvSpPr>
            <p:nvPr userDrawn="1"/>
          </p:nvSpPr>
          <p:spPr bwMode="auto">
            <a:xfrm flipV="1">
              <a:off x="6010" y="3022"/>
              <a:ext cx="116" cy="115"/>
            </a:xfrm>
            <a:prstGeom prst="rect">
              <a:avLst/>
            </a:prstGeom>
            <a:solidFill>
              <a:srgbClr val="006699"/>
            </a:solidFill>
            <a:ln w="9525">
              <a:noFill/>
              <a:miter lim="800000"/>
              <a:headEnd/>
              <a:tailEnd/>
            </a:ln>
            <a:effectLst/>
          </p:spPr>
          <p:txBody>
            <a:bodyPr wrap="none" anchor="ctr"/>
            <a:lstStyle/>
            <a:p>
              <a:pPr>
                <a:defRPr/>
              </a:pPr>
              <a:endParaRPr lang="zh-CN" altLang="en-US"/>
            </a:p>
          </p:txBody>
        </p:sp>
        <p:sp>
          <p:nvSpPr>
            <p:cNvPr id="28780" name="Rectangle 108"/>
            <p:cNvSpPr>
              <a:spLocks noChangeArrowheads="1"/>
            </p:cNvSpPr>
            <p:nvPr userDrawn="1"/>
          </p:nvSpPr>
          <p:spPr bwMode="auto">
            <a:xfrm flipV="1">
              <a:off x="6126" y="3022"/>
              <a:ext cx="116" cy="115"/>
            </a:xfrm>
            <a:prstGeom prst="rect">
              <a:avLst/>
            </a:prstGeom>
            <a:solidFill>
              <a:srgbClr val="99CCFF"/>
            </a:solidFill>
            <a:ln w="9525">
              <a:noFill/>
              <a:miter lim="800000"/>
              <a:headEnd/>
              <a:tailEnd/>
            </a:ln>
            <a:effectLst/>
          </p:spPr>
          <p:txBody>
            <a:bodyPr wrap="none" anchor="ctr"/>
            <a:lstStyle/>
            <a:p>
              <a:pPr>
                <a:defRPr/>
              </a:pPr>
              <a:endParaRPr lang="zh-CN" altLang="en-US"/>
            </a:p>
          </p:txBody>
        </p:sp>
        <p:sp>
          <p:nvSpPr>
            <p:cNvPr id="28781" name="Rectangle 109"/>
            <p:cNvSpPr>
              <a:spLocks noChangeArrowheads="1"/>
            </p:cNvSpPr>
            <p:nvPr userDrawn="1"/>
          </p:nvSpPr>
          <p:spPr bwMode="auto">
            <a:xfrm flipV="1">
              <a:off x="6242" y="3022"/>
              <a:ext cx="117" cy="115"/>
            </a:xfrm>
            <a:prstGeom prst="rect">
              <a:avLst/>
            </a:prstGeom>
            <a:solidFill>
              <a:srgbClr val="CCCCFF"/>
            </a:solidFill>
            <a:ln w="9525">
              <a:noFill/>
              <a:miter lim="800000"/>
              <a:headEnd/>
              <a:tailEnd/>
            </a:ln>
            <a:effectLst/>
          </p:spPr>
          <p:txBody>
            <a:bodyPr wrap="none" anchor="ctr"/>
            <a:lstStyle/>
            <a:p>
              <a:pPr>
                <a:defRPr/>
              </a:pPr>
              <a:endParaRPr lang="zh-CN" altLang="en-US"/>
            </a:p>
          </p:txBody>
        </p:sp>
        <p:sp>
          <p:nvSpPr>
            <p:cNvPr id="28782" name="Rectangle 110"/>
            <p:cNvSpPr>
              <a:spLocks noChangeArrowheads="1"/>
            </p:cNvSpPr>
            <p:nvPr userDrawn="1"/>
          </p:nvSpPr>
          <p:spPr bwMode="auto">
            <a:xfrm flipV="1">
              <a:off x="5893" y="3022"/>
              <a:ext cx="117" cy="115"/>
            </a:xfrm>
            <a:prstGeom prst="rect">
              <a:avLst/>
            </a:prstGeom>
            <a:solidFill>
              <a:srgbClr val="990000"/>
            </a:solidFill>
            <a:ln w="9525">
              <a:noFill/>
              <a:miter lim="800000"/>
              <a:headEnd/>
              <a:tailEnd/>
            </a:ln>
            <a:effectLst/>
          </p:spPr>
          <p:txBody>
            <a:bodyPr wrap="none" anchor="ctr"/>
            <a:lstStyle/>
            <a:p>
              <a:pPr>
                <a:defRPr/>
              </a:pPr>
              <a:endParaRPr lang="zh-CN" altLang="en-US"/>
            </a:p>
          </p:txBody>
        </p:sp>
      </p:grpSp>
      <p:grpSp>
        <p:nvGrpSpPr>
          <p:cNvPr id="1042" name="Group 111"/>
          <p:cNvGrpSpPr>
            <a:grpSpLocks/>
          </p:cNvGrpSpPr>
          <p:nvPr/>
        </p:nvGrpSpPr>
        <p:grpSpPr bwMode="auto">
          <a:xfrm>
            <a:off x="9355138" y="5013325"/>
            <a:ext cx="739775" cy="182563"/>
            <a:chOff x="5893" y="3158"/>
            <a:chExt cx="466" cy="115"/>
          </a:xfrm>
        </p:grpSpPr>
        <p:sp>
          <p:nvSpPr>
            <p:cNvPr id="28784" name="Rectangle 112"/>
            <p:cNvSpPr>
              <a:spLocks noChangeArrowheads="1"/>
            </p:cNvSpPr>
            <p:nvPr userDrawn="1"/>
          </p:nvSpPr>
          <p:spPr bwMode="auto">
            <a:xfrm flipV="1">
              <a:off x="6010" y="3158"/>
              <a:ext cx="116" cy="115"/>
            </a:xfrm>
            <a:prstGeom prst="rect">
              <a:avLst/>
            </a:prstGeom>
            <a:solidFill>
              <a:srgbClr val="009999"/>
            </a:solidFill>
            <a:ln w="9525">
              <a:noFill/>
              <a:miter lim="800000"/>
              <a:headEnd/>
              <a:tailEnd/>
            </a:ln>
            <a:effectLst/>
          </p:spPr>
          <p:txBody>
            <a:bodyPr wrap="none" anchor="ctr"/>
            <a:lstStyle/>
            <a:p>
              <a:pPr>
                <a:defRPr/>
              </a:pPr>
              <a:endParaRPr lang="zh-CN" altLang="en-US"/>
            </a:p>
          </p:txBody>
        </p:sp>
        <p:sp>
          <p:nvSpPr>
            <p:cNvPr id="28785" name="Rectangle 113"/>
            <p:cNvSpPr>
              <a:spLocks noChangeArrowheads="1"/>
            </p:cNvSpPr>
            <p:nvPr userDrawn="1"/>
          </p:nvSpPr>
          <p:spPr bwMode="auto">
            <a:xfrm flipV="1">
              <a:off x="6126" y="3158"/>
              <a:ext cx="116" cy="115"/>
            </a:xfrm>
            <a:prstGeom prst="rect">
              <a:avLst/>
            </a:prstGeom>
            <a:solidFill>
              <a:srgbClr val="CCFF99"/>
            </a:solidFill>
            <a:ln w="9525">
              <a:noFill/>
              <a:miter lim="800000"/>
              <a:headEnd/>
              <a:tailEnd/>
            </a:ln>
            <a:effectLst/>
          </p:spPr>
          <p:txBody>
            <a:bodyPr wrap="none" anchor="ctr"/>
            <a:lstStyle/>
            <a:p>
              <a:pPr>
                <a:defRPr/>
              </a:pPr>
              <a:endParaRPr lang="zh-CN" altLang="en-US"/>
            </a:p>
          </p:txBody>
        </p:sp>
        <p:sp>
          <p:nvSpPr>
            <p:cNvPr id="28786" name="Rectangle 114"/>
            <p:cNvSpPr>
              <a:spLocks noChangeArrowheads="1"/>
            </p:cNvSpPr>
            <p:nvPr userDrawn="1"/>
          </p:nvSpPr>
          <p:spPr bwMode="auto">
            <a:xfrm flipV="1">
              <a:off x="6242" y="3158"/>
              <a:ext cx="117" cy="115"/>
            </a:xfrm>
            <a:prstGeom prst="rect">
              <a:avLst/>
            </a:prstGeom>
            <a:solidFill>
              <a:srgbClr val="99CCCC"/>
            </a:solidFill>
            <a:ln w="9525">
              <a:noFill/>
              <a:miter lim="800000"/>
              <a:headEnd/>
              <a:tailEnd/>
            </a:ln>
            <a:effectLst/>
          </p:spPr>
          <p:txBody>
            <a:bodyPr wrap="none" anchor="ctr"/>
            <a:lstStyle/>
            <a:p>
              <a:pPr>
                <a:defRPr/>
              </a:pPr>
              <a:endParaRPr lang="zh-CN" altLang="en-US"/>
            </a:p>
          </p:txBody>
        </p:sp>
        <p:sp>
          <p:nvSpPr>
            <p:cNvPr id="28787" name="Rectangle 115"/>
            <p:cNvSpPr>
              <a:spLocks noChangeArrowheads="1"/>
            </p:cNvSpPr>
            <p:nvPr userDrawn="1"/>
          </p:nvSpPr>
          <p:spPr bwMode="auto">
            <a:xfrm flipV="1">
              <a:off x="5893" y="3158"/>
              <a:ext cx="117" cy="115"/>
            </a:xfrm>
            <a:prstGeom prst="rect">
              <a:avLst/>
            </a:prstGeom>
            <a:solidFill>
              <a:srgbClr val="990000"/>
            </a:solidFill>
            <a:ln w="9525">
              <a:noFill/>
              <a:miter lim="800000"/>
              <a:headEnd/>
              <a:tailEnd/>
            </a:ln>
            <a:effectLst/>
          </p:spPr>
          <p:txBody>
            <a:bodyPr wrap="none" anchor="ctr"/>
            <a:lstStyle/>
            <a:p>
              <a:pPr>
                <a:defRPr/>
              </a:pPr>
              <a:endParaRPr lang="zh-CN" altLang="en-US"/>
            </a:p>
          </p:txBody>
        </p:sp>
      </p:grpSp>
      <p:grpSp>
        <p:nvGrpSpPr>
          <p:cNvPr id="1043" name="Group 116"/>
          <p:cNvGrpSpPr>
            <a:grpSpLocks/>
          </p:cNvGrpSpPr>
          <p:nvPr/>
        </p:nvGrpSpPr>
        <p:grpSpPr bwMode="auto">
          <a:xfrm>
            <a:off x="9355138" y="5373688"/>
            <a:ext cx="739775" cy="182562"/>
            <a:chOff x="5893" y="3385"/>
            <a:chExt cx="466" cy="115"/>
          </a:xfrm>
        </p:grpSpPr>
        <p:sp>
          <p:nvSpPr>
            <p:cNvPr id="28789" name="Rectangle 117"/>
            <p:cNvSpPr>
              <a:spLocks noChangeArrowheads="1"/>
            </p:cNvSpPr>
            <p:nvPr userDrawn="1"/>
          </p:nvSpPr>
          <p:spPr bwMode="auto">
            <a:xfrm flipV="1">
              <a:off x="6010" y="3385"/>
              <a:ext cx="116" cy="115"/>
            </a:xfrm>
            <a:prstGeom prst="rect">
              <a:avLst/>
            </a:prstGeom>
            <a:solidFill>
              <a:srgbClr val="FF9900"/>
            </a:solidFill>
            <a:ln w="9525">
              <a:noFill/>
              <a:miter lim="800000"/>
              <a:headEnd/>
              <a:tailEnd/>
            </a:ln>
            <a:effectLst/>
          </p:spPr>
          <p:txBody>
            <a:bodyPr wrap="none" anchor="ctr"/>
            <a:lstStyle/>
            <a:p>
              <a:pPr>
                <a:defRPr/>
              </a:pPr>
              <a:endParaRPr lang="zh-CN" altLang="en-US"/>
            </a:p>
          </p:txBody>
        </p:sp>
        <p:sp>
          <p:nvSpPr>
            <p:cNvPr id="28790" name="Rectangle 118"/>
            <p:cNvSpPr>
              <a:spLocks noChangeArrowheads="1"/>
            </p:cNvSpPr>
            <p:nvPr userDrawn="1"/>
          </p:nvSpPr>
          <p:spPr bwMode="auto">
            <a:xfrm flipV="1">
              <a:off x="6126" y="3385"/>
              <a:ext cx="116" cy="115"/>
            </a:xfrm>
            <a:prstGeom prst="rect">
              <a:avLst/>
            </a:prstGeom>
            <a:solidFill>
              <a:srgbClr val="FFCC99"/>
            </a:solidFill>
            <a:ln w="9525">
              <a:noFill/>
              <a:miter lim="800000"/>
              <a:headEnd/>
              <a:tailEnd/>
            </a:ln>
            <a:effectLst/>
          </p:spPr>
          <p:txBody>
            <a:bodyPr wrap="none" anchor="ctr"/>
            <a:lstStyle/>
            <a:p>
              <a:pPr>
                <a:defRPr/>
              </a:pPr>
              <a:endParaRPr lang="zh-CN" altLang="en-US"/>
            </a:p>
          </p:txBody>
        </p:sp>
        <p:sp>
          <p:nvSpPr>
            <p:cNvPr id="28791" name="Rectangle 119"/>
            <p:cNvSpPr>
              <a:spLocks noChangeArrowheads="1"/>
            </p:cNvSpPr>
            <p:nvPr userDrawn="1"/>
          </p:nvSpPr>
          <p:spPr bwMode="auto">
            <a:xfrm flipV="1">
              <a:off x="6242" y="3385"/>
              <a:ext cx="117" cy="115"/>
            </a:xfrm>
            <a:prstGeom prst="rect">
              <a:avLst/>
            </a:prstGeom>
            <a:solidFill>
              <a:srgbClr val="FFCC66"/>
            </a:solidFill>
            <a:ln w="9525">
              <a:noFill/>
              <a:miter lim="800000"/>
              <a:headEnd/>
              <a:tailEnd/>
            </a:ln>
            <a:effectLst/>
          </p:spPr>
          <p:txBody>
            <a:bodyPr wrap="none" anchor="ctr"/>
            <a:lstStyle/>
            <a:p>
              <a:pPr>
                <a:defRPr/>
              </a:pPr>
              <a:endParaRPr lang="zh-CN" altLang="en-US"/>
            </a:p>
          </p:txBody>
        </p:sp>
        <p:sp>
          <p:nvSpPr>
            <p:cNvPr id="28792" name="Rectangle 120"/>
            <p:cNvSpPr>
              <a:spLocks noChangeArrowheads="1"/>
            </p:cNvSpPr>
            <p:nvPr userDrawn="1"/>
          </p:nvSpPr>
          <p:spPr bwMode="auto">
            <a:xfrm flipV="1">
              <a:off x="5893" y="3385"/>
              <a:ext cx="117" cy="115"/>
            </a:xfrm>
            <a:prstGeom prst="rect">
              <a:avLst/>
            </a:prstGeom>
            <a:solidFill>
              <a:schemeClr val="tx1"/>
            </a:solidFill>
            <a:ln w="9525">
              <a:noFill/>
              <a:miter lim="800000"/>
              <a:headEnd/>
              <a:tailEnd/>
            </a:ln>
            <a:effectLst/>
          </p:spPr>
          <p:txBody>
            <a:bodyPr wrap="none" anchor="ctr"/>
            <a:lstStyle/>
            <a:p>
              <a:pPr>
                <a:defRPr/>
              </a:pPr>
              <a:endParaRPr lang="zh-CN" altLang="en-US"/>
            </a:p>
          </p:txBody>
        </p:sp>
      </p:grpSp>
      <p:grpSp>
        <p:nvGrpSpPr>
          <p:cNvPr id="1044" name="Group 121"/>
          <p:cNvGrpSpPr>
            <a:grpSpLocks/>
          </p:cNvGrpSpPr>
          <p:nvPr/>
        </p:nvGrpSpPr>
        <p:grpSpPr bwMode="auto">
          <a:xfrm>
            <a:off x="9355138" y="5589588"/>
            <a:ext cx="739775" cy="182562"/>
            <a:chOff x="5893" y="3521"/>
            <a:chExt cx="466" cy="115"/>
          </a:xfrm>
        </p:grpSpPr>
        <p:sp>
          <p:nvSpPr>
            <p:cNvPr id="28794" name="Rectangle 122"/>
            <p:cNvSpPr>
              <a:spLocks noChangeArrowheads="1"/>
            </p:cNvSpPr>
            <p:nvPr userDrawn="1"/>
          </p:nvSpPr>
          <p:spPr bwMode="auto">
            <a:xfrm flipV="1">
              <a:off x="6010" y="3521"/>
              <a:ext cx="116" cy="115"/>
            </a:xfrm>
            <a:prstGeom prst="rect">
              <a:avLst/>
            </a:prstGeom>
            <a:solidFill>
              <a:srgbClr val="006699"/>
            </a:solidFill>
            <a:ln w="9525">
              <a:noFill/>
              <a:miter lim="800000"/>
              <a:headEnd/>
              <a:tailEnd/>
            </a:ln>
            <a:effectLst/>
          </p:spPr>
          <p:txBody>
            <a:bodyPr wrap="none" anchor="ctr"/>
            <a:lstStyle/>
            <a:p>
              <a:pPr>
                <a:defRPr/>
              </a:pPr>
              <a:endParaRPr lang="zh-CN" altLang="en-US"/>
            </a:p>
          </p:txBody>
        </p:sp>
        <p:sp>
          <p:nvSpPr>
            <p:cNvPr id="28795" name="Rectangle 123"/>
            <p:cNvSpPr>
              <a:spLocks noChangeArrowheads="1"/>
            </p:cNvSpPr>
            <p:nvPr userDrawn="1"/>
          </p:nvSpPr>
          <p:spPr bwMode="auto">
            <a:xfrm flipV="1">
              <a:off x="6126" y="3521"/>
              <a:ext cx="116" cy="115"/>
            </a:xfrm>
            <a:prstGeom prst="rect">
              <a:avLst/>
            </a:prstGeom>
            <a:solidFill>
              <a:srgbClr val="99CCFF"/>
            </a:solidFill>
            <a:ln w="9525">
              <a:noFill/>
              <a:miter lim="800000"/>
              <a:headEnd/>
              <a:tailEnd/>
            </a:ln>
            <a:effectLst/>
          </p:spPr>
          <p:txBody>
            <a:bodyPr wrap="none" anchor="ctr"/>
            <a:lstStyle/>
            <a:p>
              <a:pPr>
                <a:defRPr/>
              </a:pPr>
              <a:endParaRPr lang="zh-CN" altLang="en-US"/>
            </a:p>
          </p:txBody>
        </p:sp>
        <p:sp>
          <p:nvSpPr>
            <p:cNvPr id="28796" name="Rectangle 124"/>
            <p:cNvSpPr>
              <a:spLocks noChangeArrowheads="1"/>
            </p:cNvSpPr>
            <p:nvPr userDrawn="1"/>
          </p:nvSpPr>
          <p:spPr bwMode="auto">
            <a:xfrm flipV="1">
              <a:off x="6242" y="3521"/>
              <a:ext cx="117" cy="115"/>
            </a:xfrm>
            <a:prstGeom prst="rect">
              <a:avLst/>
            </a:prstGeom>
            <a:solidFill>
              <a:srgbClr val="CCCCFF"/>
            </a:solidFill>
            <a:ln w="9525">
              <a:noFill/>
              <a:miter lim="800000"/>
              <a:headEnd/>
              <a:tailEnd/>
            </a:ln>
            <a:effectLst/>
          </p:spPr>
          <p:txBody>
            <a:bodyPr wrap="none" anchor="ctr"/>
            <a:lstStyle/>
            <a:p>
              <a:pPr>
                <a:defRPr/>
              </a:pPr>
              <a:endParaRPr lang="zh-CN" altLang="en-US"/>
            </a:p>
          </p:txBody>
        </p:sp>
        <p:sp>
          <p:nvSpPr>
            <p:cNvPr id="28797" name="Rectangle 125"/>
            <p:cNvSpPr>
              <a:spLocks noChangeArrowheads="1"/>
            </p:cNvSpPr>
            <p:nvPr userDrawn="1"/>
          </p:nvSpPr>
          <p:spPr bwMode="auto">
            <a:xfrm flipV="1">
              <a:off x="5893" y="3521"/>
              <a:ext cx="117" cy="115"/>
            </a:xfrm>
            <a:prstGeom prst="rect">
              <a:avLst/>
            </a:prstGeom>
            <a:solidFill>
              <a:schemeClr val="tx1"/>
            </a:solidFill>
            <a:ln w="9525">
              <a:noFill/>
              <a:miter lim="800000"/>
              <a:headEnd/>
              <a:tailEnd/>
            </a:ln>
            <a:effectLst/>
          </p:spPr>
          <p:txBody>
            <a:bodyPr wrap="none" anchor="ctr"/>
            <a:lstStyle/>
            <a:p>
              <a:pPr>
                <a:defRPr/>
              </a:pPr>
              <a:endParaRPr lang="zh-CN" altLang="en-US"/>
            </a:p>
          </p:txBody>
        </p:sp>
      </p:grpSp>
      <p:grpSp>
        <p:nvGrpSpPr>
          <p:cNvPr id="1045" name="Group 126"/>
          <p:cNvGrpSpPr>
            <a:grpSpLocks/>
          </p:cNvGrpSpPr>
          <p:nvPr/>
        </p:nvGrpSpPr>
        <p:grpSpPr bwMode="auto">
          <a:xfrm>
            <a:off x="9355138" y="5805488"/>
            <a:ext cx="739775" cy="182562"/>
            <a:chOff x="5893" y="3657"/>
            <a:chExt cx="466" cy="115"/>
          </a:xfrm>
        </p:grpSpPr>
        <p:sp>
          <p:nvSpPr>
            <p:cNvPr id="28799" name="Rectangle 127"/>
            <p:cNvSpPr>
              <a:spLocks noChangeArrowheads="1"/>
            </p:cNvSpPr>
            <p:nvPr userDrawn="1"/>
          </p:nvSpPr>
          <p:spPr bwMode="auto">
            <a:xfrm flipV="1">
              <a:off x="6010" y="3657"/>
              <a:ext cx="116" cy="115"/>
            </a:xfrm>
            <a:prstGeom prst="rect">
              <a:avLst/>
            </a:prstGeom>
            <a:solidFill>
              <a:srgbClr val="009999"/>
            </a:solidFill>
            <a:ln w="9525">
              <a:noFill/>
              <a:miter lim="800000"/>
              <a:headEnd/>
              <a:tailEnd/>
            </a:ln>
            <a:effectLst/>
          </p:spPr>
          <p:txBody>
            <a:bodyPr wrap="none" anchor="ctr"/>
            <a:lstStyle/>
            <a:p>
              <a:pPr>
                <a:defRPr/>
              </a:pPr>
              <a:endParaRPr lang="zh-CN" altLang="en-US"/>
            </a:p>
          </p:txBody>
        </p:sp>
        <p:sp>
          <p:nvSpPr>
            <p:cNvPr id="28800" name="Rectangle 128"/>
            <p:cNvSpPr>
              <a:spLocks noChangeArrowheads="1"/>
            </p:cNvSpPr>
            <p:nvPr userDrawn="1"/>
          </p:nvSpPr>
          <p:spPr bwMode="auto">
            <a:xfrm flipV="1">
              <a:off x="6126" y="3657"/>
              <a:ext cx="116" cy="115"/>
            </a:xfrm>
            <a:prstGeom prst="rect">
              <a:avLst/>
            </a:prstGeom>
            <a:solidFill>
              <a:srgbClr val="CCFF99"/>
            </a:solidFill>
            <a:ln w="9525">
              <a:noFill/>
              <a:miter lim="800000"/>
              <a:headEnd/>
              <a:tailEnd/>
            </a:ln>
            <a:effectLst/>
          </p:spPr>
          <p:txBody>
            <a:bodyPr wrap="none" anchor="ctr"/>
            <a:lstStyle/>
            <a:p>
              <a:pPr>
                <a:defRPr/>
              </a:pPr>
              <a:endParaRPr lang="zh-CN" altLang="en-US"/>
            </a:p>
          </p:txBody>
        </p:sp>
        <p:sp>
          <p:nvSpPr>
            <p:cNvPr id="28801" name="Rectangle 129"/>
            <p:cNvSpPr>
              <a:spLocks noChangeArrowheads="1"/>
            </p:cNvSpPr>
            <p:nvPr userDrawn="1"/>
          </p:nvSpPr>
          <p:spPr bwMode="auto">
            <a:xfrm flipV="1">
              <a:off x="6242" y="3657"/>
              <a:ext cx="117" cy="115"/>
            </a:xfrm>
            <a:prstGeom prst="rect">
              <a:avLst/>
            </a:prstGeom>
            <a:solidFill>
              <a:srgbClr val="99CCCC"/>
            </a:solidFill>
            <a:ln w="9525">
              <a:noFill/>
              <a:miter lim="800000"/>
              <a:headEnd/>
              <a:tailEnd/>
            </a:ln>
            <a:effectLst/>
          </p:spPr>
          <p:txBody>
            <a:bodyPr wrap="none" anchor="ctr"/>
            <a:lstStyle/>
            <a:p>
              <a:pPr>
                <a:defRPr/>
              </a:pPr>
              <a:endParaRPr lang="zh-CN" altLang="en-US"/>
            </a:p>
          </p:txBody>
        </p:sp>
        <p:sp>
          <p:nvSpPr>
            <p:cNvPr id="28802" name="Rectangle 130"/>
            <p:cNvSpPr>
              <a:spLocks noChangeArrowheads="1"/>
            </p:cNvSpPr>
            <p:nvPr userDrawn="1"/>
          </p:nvSpPr>
          <p:spPr bwMode="auto">
            <a:xfrm flipV="1">
              <a:off x="5893" y="3657"/>
              <a:ext cx="117" cy="115"/>
            </a:xfrm>
            <a:prstGeom prst="rect">
              <a:avLst/>
            </a:prstGeom>
            <a:solidFill>
              <a:schemeClr val="tx1"/>
            </a:solidFill>
            <a:ln w="9525">
              <a:noFill/>
              <a:miter lim="800000"/>
              <a:headEnd/>
              <a:tailEnd/>
            </a:ln>
            <a:effectLst/>
          </p:spPr>
          <p:txBody>
            <a:bodyPr wrap="none" anchor="ctr"/>
            <a:lstStyle/>
            <a:p>
              <a:pPr>
                <a:defRPr/>
              </a:pPr>
              <a:endParaRPr lang="zh-CN" altLang="en-US"/>
            </a:p>
          </p:txBody>
        </p:sp>
      </p:grpSp>
      <p:grpSp>
        <p:nvGrpSpPr>
          <p:cNvPr id="1046" name="Group 131"/>
          <p:cNvGrpSpPr>
            <a:grpSpLocks/>
          </p:cNvGrpSpPr>
          <p:nvPr/>
        </p:nvGrpSpPr>
        <p:grpSpPr bwMode="auto">
          <a:xfrm>
            <a:off x="9355138" y="6165850"/>
            <a:ext cx="739775" cy="182563"/>
            <a:chOff x="5893" y="3884"/>
            <a:chExt cx="466" cy="115"/>
          </a:xfrm>
        </p:grpSpPr>
        <p:sp>
          <p:nvSpPr>
            <p:cNvPr id="28804" name="Rectangle 132"/>
            <p:cNvSpPr>
              <a:spLocks noChangeArrowheads="1"/>
            </p:cNvSpPr>
            <p:nvPr userDrawn="1"/>
          </p:nvSpPr>
          <p:spPr bwMode="auto">
            <a:xfrm flipV="1">
              <a:off x="6010" y="3884"/>
              <a:ext cx="116" cy="115"/>
            </a:xfrm>
            <a:prstGeom prst="rect">
              <a:avLst/>
            </a:prstGeom>
            <a:solidFill>
              <a:srgbClr val="FF9900"/>
            </a:solidFill>
            <a:ln w="9525">
              <a:noFill/>
              <a:miter lim="800000"/>
              <a:headEnd/>
              <a:tailEnd/>
            </a:ln>
            <a:effectLst/>
          </p:spPr>
          <p:txBody>
            <a:bodyPr wrap="none" anchor="ctr"/>
            <a:lstStyle/>
            <a:p>
              <a:pPr>
                <a:defRPr/>
              </a:pPr>
              <a:endParaRPr lang="zh-CN" altLang="en-US"/>
            </a:p>
          </p:txBody>
        </p:sp>
        <p:sp>
          <p:nvSpPr>
            <p:cNvPr id="28805" name="Rectangle 133"/>
            <p:cNvSpPr>
              <a:spLocks noChangeArrowheads="1"/>
            </p:cNvSpPr>
            <p:nvPr userDrawn="1"/>
          </p:nvSpPr>
          <p:spPr bwMode="auto">
            <a:xfrm flipV="1">
              <a:off x="6126" y="3884"/>
              <a:ext cx="116" cy="115"/>
            </a:xfrm>
            <a:prstGeom prst="rect">
              <a:avLst/>
            </a:prstGeom>
            <a:solidFill>
              <a:srgbClr val="FFCC99"/>
            </a:solidFill>
            <a:ln w="9525">
              <a:noFill/>
              <a:miter lim="800000"/>
              <a:headEnd/>
              <a:tailEnd/>
            </a:ln>
            <a:effectLst/>
          </p:spPr>
          <p:txBody>
            <a:bodyPr wrap="none" anchor="ctr"/>
            <a:lstStyle/>
            <a:p>
              <a:pPr>
                <a:defRPr/>
              </a:pPr>
              <a:endParaRPr lang="zh-CN" altLang="en-US"/>
            </a:p>
          </p:txBody>
        </p:sp>
        <p:sp>
          <p:nvSpPr>
            <p:cNvPr id="28806" name="Rectangle 134"/>
            <p:cNvSpPr>
              <a:spLocks noChangeArrowheads="1"/>
            </p:cNvSpPr>
            <p:nvPr userDrawn="1"/>
          </p:nvSpPr>
          <p:spPr bwMode="auto">
            <a:xfrm flipV="1">
              <a:off x="6242" y="3884"/>
              <a:ext cx="117" cy="115"/>
            </a:xfrm>
            <a:prstGeom prst="rect">
              <a:avLst/>
            </a:prstGeom>
            <a:solidFill>
              <a:srgbClr val="FFCC66"/>
            </a:solidFill>
            <a:ln w="9525">
              <a:noFill/>
              <a:miter lim="800000"/>
              <a:headEnd/>
              <a:tailEnd/>
            </a:ln>
            <a:effectLst/>
          </p:spPr>
          <p:txBody>
            <a:bodyPr wrap="none" anchor="ctr"/>
            <a:lstStyle/>
            <a:p>
              <a:pPr>
                <a:defRPr/>
              </a:pPr>
              <a:endParaRPr lang="zh-CN" altLang="en-US"/>
            </a:p>
          </p:txBody>
        </p:sp>
        <p:sp>
          <p:nvSpPr>
            <p:cNvPr id="28807" name="Rectangle 135"/>
            <p:cNvSpPr>
              <a:spLocks noChangeArrowheads="1"/>
            </p:cNvSpPr>
            <p:nvPr userDrawn="1"/>
          </p:nvSpPr>
          <p:spPr bwMode="auto">
            <a:xfrm flipV="1">
              <a:off x="5893" y="3884"/>
              <a:ext cx="117" cy="115"/>
            </a:xfrm>
            <a:prstGeom prst="rect">
              <a:avLst/>
            </a:prstGeom>
            <a:solidFill>
              <a:schemeClr val="bg2"/>
            </a:solidFill>
            <a:ln w="9525">
              <a:noFill/>
              <a:miter lim="800000"/>
              <a:headEnd/>
              <a:tailEnd/>
            </a:ln>
            <a:effectLst/>
          </p:spPr>
          <p:txBody>
            <a:bodyPr wrap="none" anchor="ctr"/>
            <a:lstStyle/>
            <a:p>
              <a:pPr>
                <a:defRPr/>
              </a:pPr>
              <a:endParaRPr lang="zh-CN" altLang="en-US"/>
            </a:p>
          </p:txBody>
        </p:sp>
      </p:grpSp>
      <p:grpSp>
        <p:nvGrpSpPr>
          <p:cNvPr id="1047" name="Group 136"/>
          <p:cNvGrpSpPr>
            <a:grpSpLocks/>
          </p:cNvGrpSpPr>
          <p:nvPr/>
        </p:nvGrpSpPr>
        <p:grpSpPr bwMode="auto">
          <a:xfrm>
            <a:off x="9355138" y="6391275"/>
            <a:ext cx="739775" cy="182563"/>
            <a:chOff x="5893" y="4026"/>
            <a:chExt cx="466" cy="115"/>
          </a:xfrm>
        </p:grpSpPr>
        <p:sp>
          <p:nvSpPr>
            <p:cNvPr id="28809" name="Rectangle 137"/>
            <p:cNvSpPr>
              <a:spLocks noChangeArrowheads="1"/>
            </p:cNvSpPr>
            <p:nvPr userDrawn="1"/>
          </p:nvSpPr>
          <p:spPr bwMode="auto">
            <a:xfrm flipV="1">
              <a:off x="6010" y="4026"/>
              <a:ext cx="116" cy="115"/>
            </a:xfrm>
            <a:prstGeom prst="rect">
              <a:avLst/>
            </a:prstGeom>
            <a:solidFill>
              <a:srgbClr val="006699"/>
            </a:solidFill>
            <a:ln w="9525">
              <a:noFill/>
              <a:miter lim="800000"/>
              <a:headEnd/>
              <a:tailEnd/>
            </a:ln>
            <a:effectLst/>
          </p:spPr>
          <p:txBody>
            <a:bodyPr wrap="none" anchor="ctr"/>
            <a:lstStyle/>
            <a:p>
              <a:pPr>
                <a:defRPr/>
              </a:pPr>
              <a:endParaRPr lang="zh-CN" altLang="en-US"/>
            </a:p>
          </p:txBody>
        </p:sp>
        <p:sp>
          <p:nvSpPr>
            <p:cNvPr id="28810" name="Rectangle 138"/>
            <p:cNvSpPr>
              <a:spLocks noChangeArrowheads="1"/>
            </p:cNvSpPr>
            <p:nvPr userDrawn="1"/>
          </p:nvSpPr>
          <p:spPr bwMode="auto">
            <a:xfrm flipV="1">
              <a:off x="6126" y="4026"/>
              <a:ext cx="116" cy="115"/>
            </a:xfrm>
            <a:prstGeom prst="rect">
              <a:avLst/>
            </a:prstGeom>
            <a:solidFill>
              <a:srgbClr val="99CCFF"/>
            </a:solidFill>
            <a:ln w="9525">
              <a:noFill/>
              <a:miter lim="800000"/>
              <a:headEnd/>
              <a:tailEnd/>
            </a:ln>
            <a:effectLst/>
          </p:spPr>
          <p:txBody>
            <a:bodyPr wrap="none" anchor="ctr"/>
            <a:lstStyle/>
            <a:p>
              <a:pPr>
                <a:defRPr/>
              </a:pPr>
              <a:endParaRPr lang="zh-CN" altLang="en-US"/>
            </a:p>
          </p:txBody>
        </p:sp>
        <p:sp>
          <p:nvSpPr>
            <p:cNvPr id="28811" name="Rectangle 139"/>
            <p:cNvSpPr>
              <a:spLocks noChangeArrowheads="1"/>
            </p:cNvSpPr>
            <p:nvPr userDrawn="1"/>
          </p:nvSpPr>
          <p:spPr bwMode="auto">
            <a:xfrm flipV="1">
              <a:off x="6242" y="4026"/>
              <a:ext cx="117" cy="115"/>
            </a:xfrm>
            <a:prstGeom prst="rect">
              <a:avLst/>
            </a:prstGeom>
            <a:solidFill>
              <a:srgbClr val="CCCCFF"/>
            </a:solidFill>
            <a:ln w="9525">
              <a:noFill/>
              <a:miter lim="800000"/>
              <a:headEnd/>
              <a:tailEnd/>
            </a:ln>
            <a:effectLst/>
          </p:spPr>
          <p:txBody>
            <a:bodyPr wrap="none" anchor="ctr"/>
            <a:lstStyle/>
            <a:p>
              <a:pPr>
                <a:defRPr/>
              </a:pPr>
              <a:endParaRPr lang="zh-CN" altLang="en-US"/>
            </a:p>
          </p:txBody>
        </p:sp>
        <p:sp>
          <p:nvSpPr>
            <p:cNvPr id="28812" name="Rectangle 140"/>
            <p:cNvSpPr>
              <a:spLocks noChangeArrowheads="1"/>
            </p:cNvSpPr>
            <p:nvPr userDrawn="1"/>
          </p:nvSpPr>
          <p:spPr bwMode="auto">
            <a:xfrm flipV="1">
              <a:off x="5893" y="4026"/>
              <a:ext cx="117" cy="115"/>
            </a:xfrm>
            <a:prstGeom prst="rect">
              <a:avLst/>
            </a:prstGeom>
            <a:solidFill>
              <a:schemeClr val="bg2"/>
            </a:solidFill>
            <a:ln w="9525">
              <a:noFill/>
              <a:miter lim="800000"/>
              <a:headEnd/>
              <a:tailEnd/>
            </a:ln>
            <a:effectLst/>
          </p:spPr>
          <p:txBody>
            <a:bodyPr wrap="none" anchor="ctr"/>
            <a:lstStyle/>
            <a:p>
              <a:pPr>
                <a:defRPr/>
              </a:pPr>
              <a:endParaRPr lang="zh-CN" altLang="en-US"/>
            </a:p>
          </p:txBody>
        </p:sp>
      </p:grpSp>
      <p:grpSp>
        <p:nvGrpSpPr>
          <p:cNvPr id="1048" name="Group 141"/>
          <p:cNvGrpSpPr>
            <a:grpSpLocks/>
          </p:cNvGrpSpPr>
          <p:nvPr/>
        </p:nvGrpSpPr>
        <p:grpSpPr bwMode="auto">
          <a:xfrm>
            <a:off x="9355138" y="6615113"/>
            <a:ext cx="739775" cy="182562"/>
            <a:chOff x="5893" y="4167"/>
            <a:chExt cx="466" cy="115"/>
          </a:xfrm>
        </p:grpSpPr>
        <p:sp>
          <p:nvSpPr>
            <p:cNvPr id="28814" name="Rectangle 142"/>
            <p:cNvSpPr>
              <a:spLocks noChangeArrowheads="1"/>
            </p:cNvSpPr>
            <p:nvPr userDrawn="1"/>
          </p:nvSpPr>
          <p:spPr bwMode="auto">
            <a:xfrm flipV="1">
              <a:off x="6010" y="4167"/>
              <a:ext cx="116" cy="115"/>
            </a:xfrm>
            <a:prstGeom prst="rect">
              <a:avLst/>
            </a:prstGeom>
            <a:solidFill>
              <a:schemeClr val="hlink"/>
            </a:solidFill>
            <a:ln w="9525">
              <a:noFill/>
              <a:miter lim="800000"/>
              <a:headEnd/>
              <a:tailEnd/>
            </a:ln>
            <a:effectLst/>
          </p:spPr>
          <p:txBody>
            <a:bodyPr wrap="none" anchor="ctr"/>
            <a:lstStyle/>
            <a:p>
              <a:pPr>
                <a:defRPr/>
              </a:pPr>
              <a:endParaRPr lang="zh-CN" altLang="en-US"/>
            </a:p>
          </p:txBody>
        </p:sp>
        <p:sp>
          <p:nvSpPr>
            <p:cNvPr id="28815" name="Rectangle 143"/>
            <p:cNvSpPr>
              <a:spLocks noChangeArrowheads="1"/>
            </p:cNvSpPr>
            <p:nvPr userDrawn="1"/>
          </p:nvSpPr>
          <p:spPr bwMode="auto">
            <a:xfrm flipV="1">
              <a:off x="6126" y="4167"/>
              <a:ext cx="116" cy="115"/>
            </a:xfrm>
            <a:prstGeom prst="rect">
              <a:avLst/>
            </a:prstGeom>
            <a:solidFill>
              <a:schemeClr val="accent2"/>
            </a:solidFill>
            <a:ln w="9525">
              <a:noFill/>
              <a:miter lim="800000"/>
              <a:headEnd/>
              <a:tailEnd/>
            </a:ln>
            <a:effectLst/>
          </p:spPr>
          <p:txBody>
            <a:bodyPr wrap="none" anchor="ctr"/>
            <a:lstStyle/>
            <a:p>
              <a:pPr>
                <a:defRPr/>
              </a:pPr>
              <a:endParaRPr lang="zh-CN" altLang="en-US"/>
            </a:p>
          </p:txBody>
        </p:sp>
        <p:sp>
          <p:nvSpPr>
            <p:cNvPr id="28816" name="Rectangle 144"/>
            <p:cNvSpPr>
              <a:spLocks noChangeArrowheads="1"/>
            </p:cNvSpPr>
            <p:nvPr userDrawn="1"/>
          </p:nvSpPr>
          <p:spPr bwMode="auto">
            <a:xfrm flipV="1">
              <a:off x="6242" y="4167"/>
              <a:ext cx="117" cy="115"/>
            </a:xfrm>
            <a:prstGeom prst="rect">
              <a:avLst/>
            </a:prstGeom>
            <a:solidFill>
              <a:schemeClr val="accent1"/>
            </a:solidFill>
            <a:ln w="9525">
              <a:noFill/>
              <a:miter lim="800000"/>
              <a:headEnd/>
              <a:tailEnd/>
            </a:ln>
            <a:effectLst/>
          </p:spPr>
          <p:txBody>
            <a:bodyPr wrap="none" anchor="ctr"/>
            <a:lstStyle/>
            <a:p>
              <a:pPr>
                <a:defRPr/>
              </a:pPr>
              <a:endParaRPr lang="zh-CN" altLang="en-US"/>
            </a:p>
          </p:txBody>
        </p:sp>
        <p:sp>
          <p:nvSpPr>
            <p:cNvPr id="28817" name="Rectangle 145"/>
            <p:cNvSpPr>
              <a:spLocks noChangeArrowheads="1"/>
            </p:cNvSpPr>
            <p:nvPr userDrawn="1"/>
          </p:nvSpPr>
          <p:spPr bwMode="auto">
            <a:xfrm flipV="1">
              <a:off x="5893" y="4167"/>
              <a:ext cx="117" cy="115"/>
            </a:xfrm>
            <a:prstGeom prst="rect">
              <a:avLst/>
            </a:prstGeom>
            <a:solidFill>
              <a:schemeClr val="bg2"/>
            </a:solidFill>
            <a:ln w="9525">
              <a:noFill/>
              <a:miter lim="800000"/>
              <a:headEnd/>
              <a:tailEnd/>
            </a:ln>
            <a:effectLst/>
          </p:spPr>
          <p:txBody>
            <a:bodyPr wrap="none" anchor="ctr"/>
            <a:lstStyle/>
            <a:p>
              <a:pPr>
                <a:defRPr/>
              </a:pPr>
              <a:endParaRPr lang="zh-CN" altLang="en-US"/>
            </a:p>
          </p:txBody>
        </p:sp>
      </p:grpSp>
    </p:spTree>
  </p:cSld>
  <p:clrMap bg1="lt1" tx1="dk1" bg2="lt2" tx2="dk2" accent1="accent1" accent2="accent2" accent3="accent3" accent4="accent4" accent5="accent5" accent6="accent6" hlink="hlink" folHlink="folHlink"/>
  <p:sldLayoutIdLst>
    <p:sldLayoutId id="2147483967" r:id="rId1"/>
    <p:sldLayoutId id="2147483934" r:id="rId2"/>
    <p:sldLayoutId id="2147483935" r:id="rId3"/>
    <p:sldLayoutId id="2147483936" r:id="rId4"/>
    <p:sldLayoutId id="2147483937" r:id="rId5"/>
    <p:sldLayoutId id="2147483938" r:id="rId6"/>
    <p:sldLayoutId id="2147483939" r:id="rId7"/>
    <p:sldLayoutId id="2147483940" r:id="rId8"/>
    <p:sldLayoutId id="2147483941" r:id="rId9"/>
    <p:sldLayoutId id="2147483942" r:id="rId10"/>
    <p:sldLayoutId id="2147483943" r:id="rId11"/>
    <p:sldLayoutId id="2147483944" r:id="rId12"/>
  </p:sldLayoutIdLst>
  <p:hf sldNum="0" hdr="0" ftr="0"/>
  <p:txStyles>
    <p:titleStyle>
      <a:lvl1pPr algn="l" defTabSz="801688" rtl="0" eaLnBrk="0" fontAlgn="base" hangingPunct="0">
        <a:spcBef>
          <a:spcPct val="0"/>
        </a:spcBef>
        <a:spcAft>
          <a:spcPct val="0"/>
        </a:spcAft>
        <a:defRPr sz="3400">
          <a:solidFill>
            <a:srgbClr val="990000"/>
          </a:solidFill>
          <a:latin typeface="+mj-lt"/>
          <a:ea typeface="+mj-ea"/>
          <a:cs typeface="+mj-cs"/>
        </a:defRPr>
      </a:lvl1pPr>
      <a:lvl2pPr algn="l" defTabSz="801688" rtl="0" eaLnBrk="0" fontAlgn="base" hangingPunct="0">
        <a:spcBef>
          <a:spcPct val="0"/>
        </a:spcBef>
        <a:spcAft>
          <a:spcPct val="0"/>
        </a:spcAft>
        <a:defRPr sz="3400">
          <a:solidFill>
            <a:srgbClr val="990000"/>
          </a:solidFill>
          <a:latin typeface="FrutigerNext LT Medium" pitchFamily="34" charset="0"/>
          <a:ea typeface="黑体" pitchFamily="2" charset="-122"/>
        </a:defRPr>
      </a:lvl2pPr>
      <a:lvl3pPr algn="l" defTabSz="801688" rtl="0" eaLnBrk="0" fontAlgn="base" hangingPunct="0">
        <a:spcBef>
          <a:spcPct val="0"/>
        </a:spcBef>
        <a:spcAft>
          <a:spcPct val="0"/>
        </a:spcAft>
        <a:defRPr sz="3400">
          <a:solidFill>
            <a:srgbClr val="990000"/>
          </a:solidFill>
          <a:latin typeface="FrutigerNext LT Medium" pitchFamily="34" charset="0"/>
          <a:ea typeface="黑体" pitchFamily="2" charset="-122"/>
        </a:defRPr>
      </a:lvl3pPr>
      <a:lvl4pPr algn="l" defTabSz="801688" rtl="0" eaLnBrk="0" fontAlgn="base" hangingPunct="0">
        <a:spcBef>
          <a:spcPct val="0"/>
        </a:spcBef>
        <a:spcAft>
          <a:spcPct val="0"/>
        </a:spcAft>
        <a:defRPr sz="3400">
          <a:solidFill>
            <a:srgbClr val="990000"/>
          </a:solidFill>
          <a:latin typeface="FrutigerNext LT Medium" pitchFamily="34" charset="0"/>
          <a:ea typeface="黑体" pitchFamily="2" charset="-122"/>
        </a:defRPr>
      </a:lvl4pPr>
      <a:lvl5pPr algn="l" defTabSz="801688" rtl="0" eaLnBrk="0" fontAlgn="base" hangingPunct="0">
        <a:spcBef>
          <a:spcPct val="0"/>
        </a:spcBef>
        <a:spcAft>
          <a:spcPct val="0"/>
        </a:spcAft>
        <a:defRPr sz="3400">
          <a:solidFill>
            <a:srgbClr val="990000"/>
          </a:solidFill>
          <a:latin typeface="FrutigerNext LT Medium" pitchFamily="34" charset="0"/>
          <a:ea typeface="黑体" pitchFamily="2" charset="-122"/>
        </a:defRPr>
      </a:lvl5pPr>
      <a:lvl6pPr marL="457200" algn="l" defTabSz="801688" rtl="0" fontAlgn="base">
        <a:spcBef>
          <a:spcPct val="0"/>
        </a:spcBef>
        <a:spcAft>
          <a:spcPct val="0"/>
        </a:spcAft>
        <a:defRPr sz="3400">
          <a:solidFill>
            <a:srgbClr val="990000"/>
          </a:solidFill>
          <a:latin typeface="FrutigerNext LT Medium" pitchFamily="34" charset="0"/>
          <a:ea typeface="黑体" pitchFamily="2" charset="-122"/>
        </a:defRPr>
      </a:lvl6pPr>
      <a:lvl7pPr marL="914400" algn="l" defTabSz="801688" rtl="0" fontAlgn="base">
        <a:spcBef>
          <a:spcPct val="0"/>
        </a:spcBef>
        <a:spcAft>
          <a:spcPct val="0"/>
        </a:spcAft>
        <a:defRPr sz="3400">
          <a:solidFill>
            <a:srgbClr val="990000"/>
          </a:solidFill>
          <a:latin typeface="FrutigerNext LT Medium" pitchFamily="34" charset="0"/>
          <a:ea typeface="黑体" pitchFamily="2" charset="-122"/>
        </a:defRPr>
      </a:lvl7pPr>
      <a:lvl8pPr marL="1371600" algn="l" defTabSz="801688" rtl="0" fontAlgn="base">
        <a:spcBef>
          <a:spcPct val="0"/>
        </a:spcBef>
        <a:spcAft>
          <a:spcPct val="0"/>
        </a:spcAft>
        <a:defRPr sz="3400">
          <a:solidFill>
            <a:srgbClr val="990000"/>
          </a:solidFill>
          <a:latin typeface="FrutigerNext LT Medium" pitchFamily="34" charset="0"/>
          <a:ea typeface="黑体" pitchFamily="2" charset="-122"/>
        </a:defRPr>
      </a:lvl8pPr>
      <a:lvl9pPr marL="1828800" algn="l" defTabSz="801688" rtl="0" fontAlgn="base">
        <a:spcBef>
          <a:spcPct val="0"/>
        </a:spcBef>
        <a:spcAft>
          <a:spcPct val="0"/>
        </a:spcAft>
        <a:defRPr sz="3400">
          <a:solidFill>
            <a:srgbClr val="990000"/>
          </a:solidFill>
          <a:latin typeface="FrutigerNext LT Medium" pitchFamily="34" charset="0"/>
          <a:ea typeface="黑体" pitchFamily="2" charset="-122"/>
        </a:defRPr>
      </a:lvl9pPr>
    </p:titleStyle>
    <p:bodyStyle>
      <a:lvl1pPr marL="300038" indent="-300038" algn="l" defTabSz="801688" rtl="0" eaLnBrk="0" fontAlgn="base" hangingPunct="0">
        <a:lnSpc>
          <a:spcPct val="140000"/>
        </a:lnSpc>
        <a:spcBef>
          <a:spcPct val="0"/>
        </a:spcBef>
        <a:spcAft>
          <a:spcPct val="0"/>
        </a:spcAft>
        <a:buClr>
          <a:schemeClr val="bg2"/>
        </a:buClr>
        <a:buSzPct val="60000"/>
        <a:buFont typeface="Wingdings" pitchFamily="2" charset="2"/>
        <a:buChar char="l"/>
        <a:defRPr sz="2000" b="1">
          <a:solidFill>
            <a:schemeClr val="tx1"/>
          </a:solidFill>
          <a:latin typeface="+mn-lt"/>
          <a:ea typeface="+mn-ea"/>
          <a:cs typeface="+mn-cs"/>
        </a:defRPr>
      </a:lvl1pPr>
      <a:lvl2pPr marL="652463" indent="-250825" algn="l" defTabSz="801688" rtl="0" eaLnBrk="0" fontAlgn="base" hangingPunct="0">
        <a:lnSpc>
          <a:spcPct val="140000"/>
        </a:lnSpc>
        <a:spcBef>
          <a:spcPct val="0"/>
        </a:spcBef>
        <a:spcAft>
          <a:spcPct val="0"/>
        </a:spcAft>
        <a:buClr>
          <a:schemeClr val="tx1"/>
        </a:buClr>
        <a:buSzPct val="50000"/>
        <a:buFont typeface="Wingdings" pitchFamily="2" charset="2"/>
        <a:buChar char="p"/>
        <a:defRPr>
          <a:solidFill>
            <a:schemeClr val="tx1"/>
          </a:solidFill>
          <a:latin typeface="+mn-lt"/>
          <a:ea typeface="+mn-ea"/>
        </a:defRPr>
      </a:lvl2pPr>
      <a:lvl3pPr marL="1003300" indent="-201613" algn="l" defTabSz="801688"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FrutigerNext LT Light" pitchFamily="34" charset="0"/>
          <a:ea typeface="+mn-ea"/>
        </a:defRPr>
      </a:lvl3pPr>
      <a:lvl4pPr marL="1401763" indent="-200025" algn="l" defTabSz="801688" rtl="0" eaLnBrk="0" fontAlgn="base" hangingPunct="0">
        <a:lnSpc>
          <a:spcPct val="140000"/>
        </a:lnSpc>
        <a:spcBef>
          <a:spcPct val="0"/>
        </a:spcBef>
        <a:spcAft>
          <a:spcPct val="0"/>
        </a:spcAft>
        <a:buChar char="–"/>
        <a:defRPr sz="1400">
          <a:solidFill>
            <a:schemeClr val="tx1"/>
          </a:solidFill>
          <a:latin typeface="+mj-lt"/>
          <a:ea typeface="+mn-ea"/>
        </a:defRPr>
      </a:lvl4pPr>
      <a:lvl5pPr marL="1803400" indent="-201613" algn="l" defTabSz="801688" rtl="0" eaLnBrk="0" fontAlgn="base" hangingPunct="0">
        <a:lnSpc>
          <a:spcPct val="140000"/>
        </a:lnSpc>
        <a:spcBef>
          <a:spcPct val="0"/>
        </a:spcBef>
        <a:spcAft>
          <a:spcPct val="0"/>
        </a:spcAft>
        <a:buFont typeface="FrutigerNext LT Medium" pitchFamily="34" charset="0"/>
        <a:buChar char="~"/>
        <a:defRPr sz="1200">
          <a:solidFill>
            <a:schemeClr val="tx1"/>
          </a:solidFill>
          <a:latin typeface="+mj-lt"/>
          <a:ea typeface="+mn-ea"/>
        </a:defRPr>
      </a:lvl5pPr>
      <a:lvl6pPr marL="2260600" indent="-201613" algn="l" defTabSz="801688"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6pPr>
      <a:lvl7pPr marL="2717800" indent="-201613" algn="l" defTabSz="801688"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7pPr>
      <a:lvl8pPr marL="3175000" indent="-201613" algn="l" defTabSz="801688"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8pPr>
      <a:lvl9pPr marL="3632200" indent="-201613" algn="l" defTabSz="801688" rtl="0" fontAlgn="base">
        <a:lnSpc>
          <a:spcPct val="140000"/>
        </a:lnSpc>
        <a:spcBef>
          <a:spcPct val="0"/>
        </a:spcBef>
        <a:spcAft>
          <a:spcPct val="0"/>
        </a:spcAft>
        <a:buFont typeface="FrutigerNext LT Medium" pitchFamily="34" charset="0"/>
        <a:buChar char="~"/>
        <a:defRPr sz="1200">
          <a:solidFill>
            <a:schemeClr val="tx1"/>
          </a:solidFill>
          <a:latin typeface="+mj-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7288" name="Rectangle 8"/>
          <p:cNvSpPr>
            <a:spLocks noChangeArrowheads="1"/>
          </p:cNvSpPr>
          <p:nvPr/>
        </p:nvSpPr>
        <p:spPr bwMode="auto">
          <a:xfrm>
            <a:off x="0" y="0"/>
            <a:ext cx="9144000" cy="6858000"/>
          </a:xfrm>
          <a:prstGeom prst="rect">
            <a:avLst/>
          </a:prstGeom>
          <a:solidFill>
            <a:srgbClr val="DDDDDD"/>
          </a:solidFill>
          <a:ln w="9525" algn="ctr">
            <a:noFill/>
            <a:miter lim="800000"/>
            <a:headEnd/>
            <a:tailEnd/>
          </a:ln>
          <a:effectLst/>
        </p:spPr>
        <p:txBody>
          <a:bodyPr wrap="none" lIns="91425" tIns="45712" rIns="91425" bIns="45712" anchor="ctr">
            <a:spAutoFit/>
          </a:bodyPr>
          <a:lstStyle/>
          <a:p>
            <a:pPr>
              <a:defRPr/>
            </a:pPr>
            <a:endParaRPr lang="zh-CN" altLang="en-US"/>
          </a:p>
        </p:txBody>
      </p:sp>
      <p:sp>
        <p:nvSpPr>
          <p:cNvPr id="2051" name="Rectangle 2"/>
          <p:cNvSpPr>
            <a:spLocks noGrp="1" noChangeArrowheads="1"/>
          </p:cNvSpPr>
          <p:nvPr>
            <p:ph type="title"/>
          </p:nvPr>
        </p:nvSpPr>
        <p:spPr bwMode="auto">
          <a:xfrm>
            <a:off x="652463" y="638175"/>
            <a:ext cx="7929562" cy="869950"/>
          </a:xfrm>
          <a:prstGeom prst="rect">
            <a:avLst/>
          </a:prstGeom>
          <a:noFill/>
          <a:ln w="9525">
            <a:noFill/>
            <a:miter lim="800000"/>
            <a:headEnd/>
            <a:tailEnd/>
          </a:ln>
        </p:spPr>
        <p:txBody>
          <a:bodyPr vert="horz" wrap="square" lIns="80152" tIns="40076" rIns="80152" bIns="40076" numCol="1" anchor="ctr" anchorCtr="0" compatLnSpc="1">
            <a:prstTxWarp prst="textNoShape">
              <a:avLst/>
            </a:prstTxWarp>
          </a:bodyPr>
          <a:lstStyle/>
          <a:p>
            <a:pPr lvl="0"/>
            <a:r>
              <a:rPr lang="zh-CN" altLang="en-US" smtClean="0"/>
              <a:t>单击此处编辑母版标题样式</a:t>
            </a:r>
          </a:p>
        </p:txBody>
      </p:sp>
      <p:sp>
        <p:nvSpPr>
          <p:cNvPr id="2052" name="Rectangle 3"/>
          <p:cNvSpPr>
            <a:spLocks noGrp="1" noChangeArrowheads="1"/>
          </p:cNvSpPr>
          <p:nvPr>
            <p:ph type="body" idx="1"/>
          </p:nvPr>
        </p:nvSpPr>
        <p:spPr bwMode="auto">
          <a:xfrm>
            <a:off x="652463" y="1641475"/>
            <a:ext cx="7929562" cy="4194175"/>
          </a:xfrm>
          <a:prstGeom prst="rect">
            <a:avLst/>
          </a:prstGeom>
          <a:noFill/>
          <a:ln w="9525">
            <a:noFill/>
            <a:miter lim="800000"/>
            <a:headEnd/>
            <a:tailEnd/>
          </a:ln>
        </p:spPr>
        <p:txBody>
          <a:bodyPr vert="horz" wrap="square" lIns="80152" tIns="40076" rIns="80152" bIns="40076"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7287" name="Rectangle 7"/>
          <p:cNvSpPr>
            <a:spLocks noChangeArrowheads="1"/>
          </p:cNvSpPr>
          <p:nvPr/>
        </p:nvSpPr>
        <p:spPr bwMode="auto">
          <a:xfrm>
            <a:off x="-1844675" y="898525"/>
            <a:ext cx="1844675" cy="5308600"/>
          </a:xfrm>
          <a:prstGeom prst="rect">
            <a:avLst/>
          </a:prstGeom>
          <a:noFill/>
          <a:ln w="9525">
            <a:noFill/>
            <a:miter lim="800000"/>
            <a:headEnd/>
            <a:tailEnd/>
          </a:ln>
          <a:effectLst/>
        </p:spPr>
        <p:txBody>
          <a:bodyPr lIns="80124" tIns="40063" rIns="80124" bIns="40063"/>
          <a:lstStyle/>
          <a:p>
            <a:pPr marL="300038" indent="-300038" algn="r" defTabSz="801688">
              <a:lnSpc>
                <a:spcPct val="125000"/>
              </a:lnSpc>
              <a:defRPr/>
            </a:pPr>
            <a:r>
              <a:rPr lang="zh-CN" altLang="en-US" sz="1100">
                <a:latin typeface="Arial" charset="0"/>
                <a:ea typeface="华文细黑" pitchFamily="2" charset="-122"/>
              </a:rPr>
              <a:t>英文目录标题</a:t>
            </a:r>
            <a:r>
              <a:rPr lang="en-US" altLang="zh-CN" sz="1100">
                <a:latin typeface="Arial" charset="0"/>
                <a:ea typeface="华文细黑" pitchFamily="2" charset="-122"/>
              </a:rPr>
              <a:t>:35-40pt  </a:t>
            </a:r>
            <a:endParaRPr lang="zh-CN" altLang="en-US" sz="1100">
              <a:latin typeface="Arial" charset="0"/>
              <a:ea typeface="华文细黑" pitchFamily="2" charset="-122"/>
            </a:endParaRPr>
          </a:p>
          <a:p>
            <a:pPr marL="300038" indent="-300038" algn="r" defTabSz="801688">
              <a:lnSpc>
                <a:spcPct val="125000"/>
              </a:lnSpc>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marL="300038" indent="-300038" algn="r" defTabSz="801688">
              <a:lnSpc>
                <a:spcPct val="125000"/>
              </a:lnSpc>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marL="300038" indent="-300038" algn="r" defTabSz="801688">
              <a:lnSpc>
                <a:spcPct val="125000"/>
              </a:lnSpc>
              <a:defRPr/>
            </a:pPr>
            <a:r>
              <a:rPr lang="en-US" altLang="zh-CN" sz="1100">
                <a:latin typeface="Arial" charset="0"/>
                <a:ea typeface="华文细黑" pitchFamily="2" charset="-122"/>
              </a:rPr>
              <a:t>FrutigerNext LT Medium</a:t>
            </a:r>
          </a:p>
          <a:p>
            <a:pPr marL="300038" indent="-300038" algn="r" defTabSz="801688">
              <a:lnSpc>
                <a:spcPct val="125000"/>
              </a:lnSpc>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p>
          <a:p>
            <a:pPr marL="300038" indent="-300038" algn="r" defTabSz="801688">
              <a:lnSpc>
                <a:spcPct val="125000"/>
              </a:lnSpc>
              <a:defRPr/>
            </a:pPr>
            <a:endParaRPr lang="en-US" altLang="zh-CN" sz="1100">
              <a:latin typeface="Arial" charset="0"/>
              <a:ea typeface="华文细黑" pitchFamily="2" charset="-122"/>
            </a:endParaRPr>
          </a:p>
          <a:p>
            <a:pPr marL="300038" indent="-300038" algn="r" defTabSz="801688">
              <a:lnSpc>
                <a:spcPct val="125000"/>
              </a:lnSpc>
              <a:defRPr/>
            </a:pPr>
            <a:r>
              <a:rPr lang="zh-CN" altLang="en-US" sz="1100">
                <a:latin typeface="Arial" charset="0"/>
                <a:ea typeface="华文细黑" pitchFamily="2" charset="-122"/>
              </a:rPr>
              <a:t>中文目录标题</a:t>
            </a:r>
            <a:r>
              <a:rPr lang="en-US" altLang="zh-CN" sz="1100">
                <a:latin typeface="Arial" charset="0"/>
                <a:ea typeface="华文细黑" pitchFamily="2" charset="-122"/>
              </a:rPr>
              <a:t>:35-40pt  </a:t>
            </a:r>
            <a:endParaRPr lang="zh-CN" altLang="en-US" sz="1100">
              <a:latin typeface="Arial" charset="0"/>
              <a:ea typeface="华文细黑" pitchFamily="2" charset="-122"/>
            </a:endParaRPr>
          </a:p>
          <a:p>
            <a:pPr marL="300038" indent="-300038" algn="r" defTabSz="801688">
              <a:lnSpc>
                <a:spcPct val="125000"/>
              </a:lnSpc>
              <a:defRPr/>
            </a:pPr>
            <a:r>
              <a:rPr lang="zh-CN" altLang="en-US" sz="1100">
                <a:latin typeface="Arial" charset="0"/>
                <a:ea typeface="华文细黑" pitchFamily="2" charset="-122"/>
              </a:rPr>
              <a:t>颜色</a:t>
            </a:r>
            <a:r>
              <a:rPr lang="en-US" altLang="zh-CN" sz="1100">
                <a:latin typeface="Arial" charset="0"/>
                <a:ea typeface="华文细黑" pitchFamily="2" charset="-122"/>
              </a:rPr>
              <a:t>: R153 G0 B0</a:t>
            </a:r>
          </a:p>
          <a:p>
            <a:pPr marL="300038" indent="-300038" algn="r" defTabSz="801688">
              <a:lnSpc>
                <a:spcPct val="125000"/>
              </a:lnSpc>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黑体</a:t>
            </a:r>
          </a:p>
          <a:p>
            <a:pPr marL="300038" indent="-300038" algn="r" defTabSz="801688">
              <a:lnSpc>
                <a:spcPct val="125000"/>
              </a:lnSpc>
              <a:defRPr/>
            </a:pPr>
            <a:endParaRPr lang="zh-CN" altLang="en-US" sz="1100">
              <a:latin typeface="Arial" charset="0"/>
              <a:ea typeface="华文细黑" pitchFamily="2" charset="-122"/>
            </a:endParaRPr>
          </a:p>
          <a:p>
            <a:pPr marL="300038" indent="-300038" algn="r" defTabSz="801688">
              <a:lnSpc>
                <a:spcPct val="125000"/>
              </a:lnSpc>
              <a:defRPr/>
            </a:pPr>
            <a:endParaRPr lang="zh-CN" altLang="en-US" sz="1100">
              <a:latin typeface="Arial" charset="0"/>
              <a:ea typeface="华文细黑" pitchFamily="2" charset="-122"/>
            </a:endParaRPr>
          </a:p>
          <a:p>
            <a:pPr marL="300038" indent="-300038" algn="r" defTabSz="801688">
              <a:lnSpc>
                <a:spcPct val="125000"/>
              </a:lnSpc>
              <a:defRPr/>
            </a:pPr>
            <a:r>
              <a:rPr lang="zh-CN" altLang="en-US" sz="1100">
                <a:latin typeface="Arial" charset="0"/>
                <a:ea typeface="华文细黑" pitchFamily="2" charset="-122"/>
              </a:rPr>
              <a:t>英文目录正文</a:t>
            </a:r>
            <a:r>
              <a:rPr lang="en-US" altLang="zh-CN" sz="1100">
                <a:latin typeface="Arial" charset="0"/>
                <a:ea typeface="华文细黑" pitchFamily="2" charset="-122"/>
              </a:rPr>
              <a:t>:28-30pt</a:t>
            </a:r>
          </a:p>
          <a:p>
            <a:pPr marL="300038" indent="-300038" algn="r" defTabSz="801688">
              <a:lnSpc>
                <a:spcPct val="125000"/>
              </a:lnSpc>
              <a:defRPr/>
            </a:pPr>
            <a:r>
              <a:rPr lang="zh-CN" altLang="en-US" sz="1100">
                <a:latin typeface="Arial" charset="0"/>
                <a:ea typeface="华文细黑" pitchFamily="2" charset="-122"/>
              </a:rPr>
              <a:t>子目录 </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 :20-30pt  </a:t>
            </a:r>
          </a:p>
          <a:p>
            <a:pPr marL="300038" indent="-300038" algn="r" defTabSz="801688">
              <a:lnSpc>
                <a:spcPct val="125000"/>
              </a:lnSpc>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marL="300038" indent="-300038" algn="r" defTabSz="801688">
              <a:lnSpc>
                <a:spcPct val="125000"/>
              </a:lnSpc>
              <a:defRPr/>
            </a:pPr>
            <a:r>
              <a:rPr lang="zh-CN" altLang="en-US" sz="1100">
                <a:latin typeface="Arial" charset="0"/>
                <a:ea typeface="华文细黑" pitchFamily="2" charset="-122"/>
              </a:rPr>
              <a:t>内部使用字体 </a:t>
            </a:r>
            <a:r>
              <a:rPr lang="en-US" altLang="zh-CN" sz="1100">
                <a:latin typeface="Arial" charset="0"/>
                <a:ea typeface="华文细黑" pitchFamily="2" charset="-122"/>
              </a:rPr>
              <a:t>:</a:t>
            </a:r>
          </a:p>
          <a:p>
            <a:pPr marL="300038" indent="-300038" algn="r" defTabSz="801688">
              <a:lnSpc>
                <a:spcPct val="125000"/>
              </a:lnSpc>
              <a:defRPr/>
            </a:pPr>
            <a:r>
              <a:rPr lang="en-US" altLang="zh-CN" sz="1100">
                <a:latin typeface="Arial" charset="0"/>
                <a:ea typeface="华文细黑" pitchFamily="2" charset="-122"/>
              </a:rPr>
              <a:t>FrutigerNext LT Regular</a:t>
            </a:r>
          </a:p>
          <a:p>
            <a:pPr marL="300038" indent="-300038" algn="r" defTabSz="801688">
              <a:lnSpc>
                <a:spcPct val="125000"/>
              </a:lnSpc>
              <a:defRPr/>
            </a:pPr>
            <a:r>
              <a:rPr lang="zh-CN" altLang="en-US" sz="1100">
                <a:latin typeface="Arial" charset="0"/>
                <a:ea typeface="华文细黑" pitchFamily="2" charset="-122"/>
              </a:rPr>
              <a:t>外部使用字体 </a:t>
            </a:r>
            <a:r>
              <a:rPr lang="en-US" altLang="zh-CN" sz="1100">
                <a:latin typeface="Arial" charset="0"/>
                <a:ea typeface="华文细黑" pitchFamily="2" charset="-122"/>
              </a:rPr>
              <a:t>: Arial</a:t>
            </a:r>
          </a:p>
          <a:p>
            <a:pPr marL="300038" indent="-300038" algn="r" defTabSz="801688">
              <a:lnSpc>
                <a:spcPct val="125000"/>
              </a:lnSpc>
              <a:defRPr/>
            </a:pPr>
            <a:endParaRPr lang="en-US" altLang="zh-CN" sz="1100">
              <a:latin typeface="Arial" charset="0"/>
              <a:ea typeface="华文细黑" pitchFamily="2" charset="-122"/>
            </a:endParaRPr>
          </a:p>
          <a:p>
            <a:pPr marL="300038" indent="-300038" algn="r" defTabSz="801688">
              <a:lnSpc>
                <a:spcPct val="125000"/>
              </a:lnSpc>
              <a:defRPr/>
            </a:pPr>
            <a:r>
              <a:rPr lang="zh-CN" altLang="en-US" sz="1100">
                <a:latin typeface="Arial" charset="0"/>
                <a:ea typeface="华文细黑" pitchFamily="2" charset="-122"/>
              </a:rPr>
              <a:t>中文目录正文</a:t>
            </a:r>
            <a:r>
              <a:rPr lang="en-US" altLang="zh-CN" sz="1100">
                <a:latin typeface="Arial" charset="0"/>
                <a:ea typeface="华文细黑" pitchFamily="2" charset="-122"/>
              </a:rPr>
              <a:t>:28-30pt</a:t>
            </a:r>
          </a:p>
          <a:p>
            <a:pPr marL="300038" indent="-300038" algn="r" defTabSz="801688">
              <a:lnSpc>
                <a:spcPct val="125000"/>
              </a:lnSpc>
              <a:defRPr/>
            </a:pPr>
            <a:r>
              <a:rPr lang="zh-CN" altLang="en-US" sz="1100">
                <a:latin typeface="Arial" charset="0"/>
                <a:ea typeface="华文细黑" pitchFamily="2" charset="-122"/>
              </a:rPr>
              <a:t>子目录</a:t>
            </a:r>
            <a:r>
              <a:rPr lang="en-US" altLang="zh-CN" sz="1100">
                <a:latin typeface="Arial" charset="0"/>
                <a:ea typeface="华文细黑" pitchFamily="2" charset="-122"/>
              </a:rPr>
              <a:t>(2-5</a:t>
            </a:r>
            <a:r>
              <a:rPr lang="zh-CN" altLang="en-US" sz="1100">
                <a:latin typeface="Arial" charset="0"/>
                <a:ea typeface="华文细黑" pitchFamily="2" charset="-122"/>
              </a:rPr>
              <a:t>级</a:t>
            </a:r>
            <a:r>
              <a:rPr lang="en-US" altLang="zh-CN" sz="1100">
                <a:latin typeface="Arial" charset="0"/>
                <a:ea typeface="华文细黑" pitchFamily="2" charset="-122"/>
              </a:rPr>
              <a:t>):20-30pt </a:t>
            </a:r>
            <a:endParaRPr lang="zh-CN" altLang="en-US" sz="1100">
              <a:latin typeface="Arial" charset="0"/>
              <a:ea typeface="华文细黑" pitchFamily="2" charset="-122"/>
            </a:endParaRPr>
          </a:p>
          <a:p>
            <a:pPr marL="300038" indent="-300038" algn="r" defTabSz="801688">
              <a:lnSpc>
                <a:spcPct val="125000"/>
              </a:lnSpc>
              <a:defRPr/>
            </a:pPr>
            <a:r>
              <a:rPr lang="zh-CN" altLang="en-US" sz="1100">
                <a:latin typeface="Arial" charset="0"/>
                <a:ea typeface="华文细黑" pitchFamily="2" charset="-122"/>
              </a:rPr>
              <a:t>颜色</a:t>
            </a:r>
            <a:r>
              <a:rPr lang="en-US" altLang="zh-CN" sz="1100">
                <a:latin typeface="Arial" charset="0"/>
                <a:ea typeface="华文细黑" pitchFamily="2" charset="-122"/>
              </a:rPr>
              <a:t>:</a:t>
            </a:r>
            <a:r>
              <a:rPr lang="zh-CN" altLang="en-US" sz="1100">
                <a:latin typeface="Arial" charset="0"/>
                <a:ea typeface="华文细黑" pitchFamily="2" charset="-122"/>
              </a:rPr>
              <a:t>黑色</a:t>
            </a:r>
          </a:p>
          <a:p>
            <a:pPr marL="300038" indent="-300038" algn="r" defTabSz="801688">
              <a:lnSpc>
                <a:spcPct val="125000"/>
              </a:lnSpc>
              <a:defRPr/>
            </a:pPr>
            <a:r>
              <a:rPr lang="zh-CN" altLang="en-US" sz="1100">
                <a:latin typeface="Arial" charset="0"/>
                <a:ea typeface="华文细黑" pitchFamily="2" charset="-122"/>
              </a:rPr>
              <a:t>字体</a:t>
            </a:r>
            <a:r>
              <a:rPr lang="en-US" altLang="zh-CN" sz="1100">
                <a:latin typeface="Arial" charset="0"/>
                <a:ea typeface="华文细黑" pitchFamily="2" charset="-122"/>
              </a:rPr>
              <a:t>:</a:t>
            </a:r>
            <a:r>
              <a:rPr lang="zh-CN" altLang="en-US" sz="1100">
                <a:latin typeface="Arial" charset="0"/>
                <a:ea typeface="华文细黑" pitchFamily="2" charset="-122"/>
              </a:rPr>
              <a:t>细黑体 </a:t>
            </a:r>
          </a:p>
          <a:p>
            <a:pPr marL="300038" indent="-300038" algn="r" defTabSz="801688">
              <a:lnSpc>
                <a:spcPct val="125000"/>
              </a:lnSpc>
              <a:defRPr/>
            </a:pPr>
            <a:endParaRPr lang="zh-CN" altLang="en-US" sz="1100">
              <a:latin typeface="Arial" charset="0"/>
              <a:ea typeface="华文细黑" pitchFamily="2" charset="-122"/>
            </a:endParaRPr>
          </a:p>
          <a:p>
            <a:pPr marL="300038" indent="-300038" algn="r" defTabSz="801688">
              <a:lnSpc>
                <a:spcPct val="125000"/>
              </a:lnSpc>
              <a:defRPr/>
            </a:pPr>
            <a:endParaRPr lang="zh-CN" altLang="en-US" sz="1100">
              <a:latin typeface="Arial" charset="0"/>
              <a:ea typeface="华文细黑" pitchFamily="2" charset="-122"/>
            </a:endParaRPr>
          </a:p>
          <a:p>
            <a:pPr marL="300038" indent="-300038" algn="r" defTabSz="801688">
              <a:lnSpc>
                <a:spcPct val="125000"/>
              </a:lnSpc>
              <a:defRPr/>
            </a:pPr>
            <a:endParaRPr lang="en-US" altLang="zh-CN" sz="1100">
              <a:latin typeface="Arial" charset="0"/>
              <a:ea typeface="华文细黑" pitchFamily="2" charset="-122"/>
            </a:endParaRPr>
          </a:p>
          <a:p>
            <a:pPr marL="300038" indent="-300038" algn="r" defTabSz="801688">
              <a:lnSpc>
                <a:spcPct val="125000"/>
              </a:lnSpc>
              <a:defRPr/>
            </a:pPr>
            <a:endParaRPr lang="en-US" altLang="zh-CN" sz="1100">
              <a:latin typeface="Arial" charset="0"/>
              <a:ea typeface="华文细黑" pitchFamily="2" charset="-122"/>
            </a:endParaRPr>
          </a:p>
          <a:p>
            <a:pPr marL="300038" indent="-300038" algn="r" defTabSz="801688">
              <a:lnSpc>
                <a:spcPct val="125000"/>
              </a:lnSpc>
              <a:defRPr/>
            </a:pPr>
            <a:endParaRPr lang="zh-CN" altLang="en-US" sz="1100">
              <a:solidFill>
                <a:schemeClr val="tx1"/>
              </a:solidFill>
              <a:latin typeface="Arial" charset="0"/>
              <a:ea typeface="华文细黑" pitchFamily="2" charset="-122"/>
            </a:endParaRPr>
          </a:p>
        </p:txBody>
      </p:sp>
    </p:spTree>
  </p:cSld>
  <p:clrMap bg1="lt1" tx1="dk1" bg2="lt2" tx2="dk2" accent1="accent1" accent2="accent2" accent3="accent3" accent4="accent4" accent5="accent5" accent6="accent6" hlink="hlink" folHlink="folHlink"/>
  <p:sldLayoutIdLst>
    <p:sldLayoutId id="2147483945" r:id="rId1"/>
    <p:sldLayoutId id="2147483946" r:id="rId2"/>
    <p:sldLayoutId id="2147483947" r:id="rId3"/>
    <p:sldLayoutId id="2147483948" r:id="rId4"/>
    <p:sldLayoutId id="2147483949" r:id="rId5"/>
    <p:sldLayoutId id="2147483950" r:id="rId6"/>
    <p:sldLayoutId id="2147483951" r:id="rId7"/>
    <p:sldLayoutId id="2147483952" r:id="rId8"/>
    <p:sldLayoutId id="2147483953" r:id="rId9"/>
    <p:sldLayoutId id="2147483954" r:id="rId10"/>
    <p:sldLayoutId id="2147483955" r:id="rId11"/>
  </p:sldLayoutIdLst>
  <p:txStyles>
    <p:titleStyle>
      <a:lvl1pPr algn="l" defTabSz="801688" rtl="0" eaLnBrk="0" fontAlgn="base" hangingPunct="0">
        <a:spcBef>
          <a:spcPct val="0"/>
        </a:spcBef>
        <a:spcAft>
          <a:spcPct val="0"/>
        </a:spcAft>
        <a:defRPr sz="3500">
          <a:solidFill>
            <a:srgbClr val="990000"/>
          </a:solidFill>
          <a:latin typeface="+mj-lt"/>
          <a:ea typeface="+mj-ea"/>
          <a:cs typeface="+mj-cs"/>
        </a:defRPr>
      </a:lvl1pPr>
      <a:lvl2pPr algn="l" defTabSz="801688" rtl="0" eaLnBrk="0" fontAlgn="base" hangingPunct="0">
        <a:spcBef>
          <a:spcPct val="0"/>
        </a:spcBef>
        <a:spcAft>
          <a:spcPct val="0"/>
        </a:spcAft>
        <a:defRPr sz="3500">
          <a:solidFill>
            <a:srgbClr val="990000"/>
          </a:solidFill>
          <a:latin typeface="Arial" charset="0"/>
          <a:ea typeface="黑体" pitchFamily="2" charset="-122"/>
        </a:defRPr>
      </a:lvl2pPr>
      <a:lvl3pPr algn="l" defTabSz="801688" rtl="0" eaLnBrk="0" fontAlgn="base" hangingPunct="0">
        <a:spcBef>
          <a:spcPct val="0"/>
        </a:spcBef>
        <a:spcAft>
          <a:spcPct val="0"/>
        </a:spcAft>
        <a:defRPr sz="3500">
          <a:solidFill>
            <a:srgbClr val="990000"/>
          </a:solidFill>
          <a:latin typeface="Arial" charset="0"/>
          <a:ea typeface="黑体" pitchFamily="2" charset="-122"/>
        </a:defRPr>
      </a:lvl3pPr>
      <a:lvl4pPr algn="l" defTabSz="801688" rtl="0" eaLnBrk="0" fontAlgn="base" hangingPunct="0">
        <a:spcBef>
          <a:spcPct val="0"/>
        </a:spcBef>
        <a:spcAft>
          <a:spcPct val="0"/>
        </a:spcAft>
        <a:defRPr sz="3500">
          <a:solidFill>
            <a:srgbClr val="990000"/>
          </a:solidFill>
          <a:latin typeface="Arial" charset="0"/>
          <a:ea typeface="黑体" pitchFamily="2" charset="-122"/>
        </a:defRPr>
      </a:lvl4pPr>
      <a:lvl5pPr algn="l" defTabSz="801688" rtl="0" eaLnBrk="0" fontAlgn="base" hangingPunct="0">
        <a:spcBef>
          <a:spcPct val="0"/>
        </a:spcBef>
        <a:spcAft>
          <a:spcPct val="0"/>
        </a:spcAft>
        <a:defRPr sz="3500">
          <a:solidFill>
            <a:srgbClr val="990000"/>
          </a:solidFill>
          <a:latin typeface="Arial" charset="0"/>
          <a:ea typeface="黑体" pitchFamily="2" charset="-122"/>
        </a:defRPr>
      </a:lvl5pPr>
      <a:lvl6pPr marL="457200" algn="l" defTabSz="801688" rtl="0" fontAlgn="base">
        <a:spcBef>
          <a:spcPct val="0"/>
        </a:spcBef>
        <a:spcAft>
          <a:spcPct val="0"/>
        </a:spcAft>
        <a:defRPr sz="3500">
          <a:solidFill>
            <a:srgbClr val="990000"/>
          </a:solidFill>
          <a:latin typeface="Arial" charset="0"/>
          <a:ea typeface="黑体" pitchFamily="2" charset="-122"/>
        </a:defRPr>
      </a:lvl6pPr>
      <a:lvl7pPr marL="914400" algn="l" defTabSz="801688" rtl="0" fontAlgn="base">
        <a:spcBef>
          <a:spcPct val="0"/>
        </a:spcBef>
        <a:spcAft>
          <a:spcPct val="0"/>
        </a:spcAft>
        <a:defRPr sz="3500">
          <a:solidFill>
            <a:srgbClr val="990000"/>
          </a:solidFill>
          <a:latin typeface="Arial" charset="0"/>
          <a:ea typeface="黑体" pitchFamily="2" charset="-122"/>
        </a:defRPr>
      </a:lvl7pPr>
      <a:lvl8pPr marL="1371600" algn="l" defTabSz="801688" rtl="0" fontAlgn="base">
        <a:spcBef>
          <a:spcPct val="0"/>
        </a:spcBef>
        <a:spcAft>
          <a:spcPct val="0"/>
        </a:spcAft>
        <a:defRPr sz="3500">
          <a:solidFill>
            <a:srgbClr val="990000"/>
          </a:solidFill>
          <a:latin typeface="Arial" charset="0"/>
          <a:ea typeface="黑体" pitchFamily="2" charset="-122"/>
        </a:defRPr>
      </a:lvl8pPr>
      <a:lvl9pPr marL="1828800" algn="l" defTabSz="801688" rtl="0" fontAlgn="base">
        <a:spcBef>
          <a:spcPct val="0"/>
        </a:spcBef>
        <a:spcAft>
          <a:spcPct val="0"/>
        </a:spcAft>
        <a:defRPr sz="3500">
          <a:solidFill>
            <a:srgbClr val="990000"/>
          </a:solidFill>
          <a:latin typeface="Arial" charset="0"/>
          <a:ea typeface="黑体" pitchFamily="2" charset="-122"/>
        </a:defRPr>
      </a:lvl9pPr>
    </p:titleStyle>
    <p:bodyStyle>
      <a:lvl1pPr marL="300038" indent="-300038" algn="l" defTabSz="801688" rtl="0" eaLnBrk="0" fontAlgn="base" hangingPunct="0">
        <a:lnSpc>
          <a:spcPct val="140000"/>
        </a:lnSpc>
        <a:spcBef>
          <a:spcPct val="0"/>
        </a:spcBef>
        <a:spcAft>
          <a:spcPct val="0"/>
        </a:spcAft>
        <a:buChar char="•"/>
        <a:defRPr sz="2600" b="1">
          <a:solidFill>
            <a:schemeClr val="tx1"/>
          </a:solidFill>
          <a:latin typeface="+mn-lt"/>
          <a:ea typeface="+mn-ea"/>
          <a:cs typeface="+mn-cs"/>
        </a:defRPr>
      </a:lvl1pPr>
      <a:lvl2pPr marL="652463" indent="-250825" algn="l" defTabSz="801688" rtl="0" eaLnBrk="0" fontAlgn="base" hangingPunct="0">
        <a:lnSpc>
          <a:spcPct val="140000"/>
        </a:lnSpc>
        <a:spcBef>
          <a:spcPct val="0"/>
        </a:spcBef>
        <a:spcAft>
          <a:spcPct val="0"/>
        </a:spcAft>
        <a:buSzPct val="50000"/>
        <a:buFont typeface="Wingdings" pitchFamily="2" charset="2"/>
        <a:buChar char="p"/>
        <a:defRPr sz="2400">
          <a:solidFill>
            <a:schemeClr val="tx1"/>
          </a:solidFill>
          <a:latin typeface="+mn-lt"/>
          <a:ea typeface="+mn-ea"/>
        </a:defRPr>
      </a:lvl2pPr>
      <a:lvl3pPr marL="1003300" indent="-201613" algn="l" defTabSz="801688" rtl="0" eaLnBrk="0" fontAlgn="base" hangingPunct="0">
        <a:lnSpc>
          <a:spcPct val="140000"/>
        </a:lnSpc>
        <a:spcBef>
          <a:spcPct val="0"/>
        </a:spcBef>
        <a:spcAft>
          <a:spcPct val="0"/>
        </a:spcAft>
        <a:buSzPct val="50000"/>
        <a:buFont typeface="Wingdings" pitchFamily="2" charset="2"/>
        <a:buChar char="n"/>
        <a:defRPr sz="2200">
          <a:solidFill>
            <a:schemeClr val="tx1"/>
          </a:solidFill>
          <a:latin typeface="+mn-lt"/>
          <a:ea typeface="+mn-ea"/>
        </a:defRPr>
      </a:lvl3pPr>
      <a:lvl4pPr marL="1401763" indent="-200025" algn="l" defTabSz="801688" rtl="0" eaLnBrk="0" fontAlgn="base" hangingPunct="0">
        <a:lnSpc>
          <a:spcPct val="140000"/>
        </a:lnSpc>
        <a:spcBef>
          <a:spcPct val="0"/>
        </a:spcBef>
        <a:spcAft>
          <a:spcPct val="0"/>
        </a:spcAft>
        <a:buFont typeface="Arial" pitchFamily="34" charset="0"/>
        <a:buChar char="–"/>
        <a:defRPr sz="2000">
          <a:solidFill>
            <a:schemeClr val="tx1"/>
          </a:solidFill>
          <a:latin typeface="+mn-lt"/>
          <a:ea typeface="+mn-ea"/>
        </a:defRPr>
      </a:lvl4pPr>
      <a:lvl5pPr marL="1803400" indent="-201613" algn="l" defTabSz="801688" rtl="0" eaLnBrk="0" fontAlgn="base" hangingPunct="0">
        <a:lnSpc>
          <a:spcPct val="140000"/>
        </a:lnSpc>
        <a:spcBef>
          <a:spcPct val="0"/>
        </a:spcBef>
        <a:spcAft>
          <a:spcPct val="0"/>
        </a:spcAft>
        <a:buFont typeface="Arial" pitchFamily="34" charset="0"/>
        <a:buChar char="~"/>
        <a:defRPr>
          <a:solidFill>
            <a:schemeClr val="tx1"/>
          </a:solidFill>
          <a:latin typeface="+mn-lt"/>
          <a:ea typeface="+mn-ea"/>
        </a:defRPr>
      </a:lvl5pPr>
      <a:lvl6pPr marL="2260600" indent="-201613" algn="l" defTabSz="801688" rtl="0" fontAlgn="base">
        <a:lnSpc>
          <a:spcPct val="140000"/>
        </a:lnSpc>
        <a:spcBef>
          <a:spcPct val="0"/>
        </a:spcBef>
        <a:spcAft>
          <a:spcPct val="0"/>
        </a:spcAft>
        <a:buFont typeface="Arial" charset="0"/>
        <a:buChar char="~"/>
        <a:defRPr>
          <a:solidFill>
            <a:schemeClr val="tx1"/>
          </a:solidFill>
          <a:latin typeface="+mn-lt"/>
          <a:ea typeface="+mn-ea"/>
        </a:defRPr>
      </a:lvl6pPr>
      <a:lvl7pPr marL="2717800" indent="-201613" algn="l" defTabSz="801688" rtl="0" fontAlgn="base">
        <a:lnSpc>
          <a:spcPct val="140000"/>
        </a:lnSpc>
        <a:spcBef>
          <a:spcPct val="0"/>
        </a:spcBef>
        <a:spcAft>
          <a:spcPct val="0"/>
        </a:spcAft>
        <a:buFont typeface="Arial" charset="0"/>
        <a:buChar char="~"/>
        <a:defRPr>
          <a:solidFill>
            <a:schemeClr val="tx1"/>
          </a:solidFill>
          <a:latin typeface="+mn-lt"/>
          <a:ea typeface="+mn-ea"/>
        </a:defRPr>
      </a:lvl7pPr>
      <a:lvl8pPr marL="3175000" indent="-201613" algn="l" defTabSz="801688" rtl="0" fontAlgn="base">
        <a:lnSpc>
          <a:spcPct val="140000"/>
        </a:lnSpc>
        <a:spcBef>
          <a:spcPct val="0"/>
        </a:spcBef>
        <a:spcAft>
          <a:spcPct val="0"/>
        </a:spcAft>
        <a:buFont typeface="Arial" charset="0"/>
        <a:buChar char="~"/>
        <a:defRPr>
          <a:solidFill>
            <a:schemeClr val="tx1"/>
          </a:solidFill>
          <a:latin typeface="+mn-lt"/>
          <a:ea typeface="+mn-ea"/>
        </a:defRPr>
      </a:lvl8pPr>
      <a:lvl9pPr marL="3632200" indent="-201613" algn="l" defTabSz="801688" rtl="0" fontAlgn="base">
        <a:lnSpc>
          <a:spcPct val="140000"/>
        </a:lnSpc>
        <a:spcBef>
          <a:spcPct val="0"/>
        </a:spcBef>
        <a:spcAft>
          <a:spcPct val="0"/>
        </a:spcAft>
        <a:buFont typeface="Arial"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6" descr="5"/>
          <p:cNvPicPr>
            <a:picLocks noChangeAspect="1" noChangeArrowheads="1"/>
          </p:cNvPicPr>
          <p:nvPr/>
        </p:nvPicPr>
        <p:blipFill>
          <a:blip r:embed="rId13" cstate="print"/>
          <a:srcRect/>
          <a:stretch>
            <a:fillRect/>
          </a:stretch>
        </p:blipFill>
        <p:spPr bwMode="auto">
          <a:xfrm>
            <a:off x="0" y="5897563"/>
            <a:ext cx="9144000" cy="1003300"/>
          </a:xfrm>
          <a:prstGeom prst="rect">
            <a:avLst/>
          </a:prstGeom>
          <a:noFill/>
          <a:ln w="9525">
            <a:noFill/>
            <a:miter lim="800000"/>
            <a:headEnd/>
            <a:tailEnd/>
          </a:ln>
        </p:spPr>
      </p:pic>
      <p:sp>
        <p:nvSpPr>
          <p:cNvPr id="63495" name="Text Box 7"/>
          <p:cNvSpPr txBox="1">
            <a:spLocks noChangeArrowheads="1"/>
          </p:cNvSpPr>
          <p:nvPr/>
        </p:nvSpPr>
        <p:spPr bwMode="auto">
          <a:xfrm>
            <a:off x="3233738" y="2674938"/>
            <a:ext cx="2779712" cy="752475"/>
          </a:xfrm>
          <a:prstGeom prst="rect">
            <a:avLst/>
          </a:prstGeom>
          <a:noFill/>
          <a:ln w="9525">
            <a:noFill/>
            <a:miter lim="800000"/>
            <a:headEnd/>
            <a:tailEnd/>
          </a:ln>
        </p:spPr>
        <p:txBody>
          <a:bodyPr wrap="none" lIns="83448" tIns="41724" rIns="83448" bIns="41724">
            <a:spAutoFit/>
          </a:bodyPr>
          <a:lstStyle/>
          <a:p>
            <a:pPr defTabSz="835025" eaLnBrk="0" hangingPunct="0">
              <a:defRPr/>
            </a:pPr>
            <a:r>
              <a:rPr lang="en-US" altLang="zh-CN" sz="4400">
                <a:solidFill>
                  <a:srgbClr val="990000"/>
                </a:solidFill>
                <a:latin typeface="Arial" charset="0"/>
                <a:ea typeface="MS PGothic" pitchFamily="34" charset="-128"/>
              </a:rPr>
              <a:t>Thank you</a:t>
            </a:r>
          </a:p>
        </p:txBody>
      </p:sp>
      <p:sp>
        <p:nvSpPr>
          <p:cNvPr id="63496" name="Text Box 8"/>
          <p:cNvSpPr txBox="1">
            <a:spLocks noChangeArrowheads="1"/>
          </p:cNvSpPr>
          <p:nvPr/>
        </p:nvSpPr>
        <p:spPr bwMode="auto">
          <a:xfrm>
            <a:off x="3276600" y="3435350"/>
            <a:ext cx="2738438" cy="479425"/>
          </a:xfrm>
          <a:prstGeom prst="rect">
            <a:avLst/>
          </a:prstGeom>
          <a:noFill/>
          <a:ln w="9525">
            <a:noFill/>
            <a:miter lim="800000"/>
            <a:headEnd/>
            <a:tailEnd/>
          </a:ln>
        </p:spPr>
        <p:txBody>
          <a:bodyPr wrap="none" lIns="83448" tIns="41724" rIns="83448" bIns="41724">
            <a:spAutoFit/>
          </a:bodyPr>
          <a:lstStyle/>
          <a:p>
            <a:pPr defTabSz="835025" eaLnBrk="0" hangingPunct="0">
              <a:defRPr/>
            </a:pPr>
            <a:r>
              <a:rPr lang="en-US" altLang="zh-CN" sz="2600">
                <a:solidFill>
                  <a:srgbClr val="666666"/>
                </a:solidFill>
                <a:latin typeface="Arial" pitchFamily="34" charset="0"/>
              </a:rPr>
              <a:t>www.huawei.com</a:t>
            </a:r>
            <a:endParaRPr lang="en-US" altLang="zh-CN" sz="2100">
              <a:solidFill>
                <a:srgbClr val="990000"/>
              </a:solidFill>
              <a:latin typeface="Arial" pitchFamily="34" charset="0"/>
            </a:endParaRPr>
          </a:p>
        </p:txBody>
      </p:sp>
    </p:spTree>
  </p:cSld>
  <p:clrMap bg1="lt1" tx1="dk1" bg2="lt2" tx2="dk2" accent1="accent1" accent2="accent2" accent3="accent3" accent4="accent4" accent5="accent5" accent6="accent6" hlink="hlink" folHlink="folHlink"/>
  <p:sldLayoutIdLst>
    <p:sldLayoutId id="2147483956" r:id="rId1"/>
    <p:sldLayoutId id="2147483957" r:id="rId2"/>
    <p:sldLayoutId id="2147483958" r:id="rId3"/>
    <p:sldLayoutId id="2147483959" r:id="rId4"/>
    <p:sldLayoutId id="2147483960" r:id="rId5"/>
    <p:sldLayoutId id="2147483961" r:id="rId6"/>
    <p:sldLayoutId id="2147483962" r:id="rId7"/>
    <p:sldLayoutId id="2147483963" r:id="rId8"/>
    <p:sldLayoutId id="2147483964" r:id="rId9"/>
    <p:sldLayoutId id="2147483965" r:id="rId10"/>
    <p:sldLayoutId id="2147483966" r:id="rId11"/>
  </p:sldLayoutIdLst>
  <p:txStyles>
    <p:titleStyle>
      <a:lvl1pPr algn="ctr" defTabSz="801688" rtl="0" eaLnBrk="0" fontAlgn="base" hangingPunct="0">
        <a:spcBef>
          <a:spcPct val="0"/>
        </a:spcBef>
        <a:spcAft>
          <a:spcPct val="0"/>
        </a:spcAft>
        <a:defRPr sz="3800">
          <a:solidFill>
            <a:schemeClr val="tx2"/>
          </a:solidFill>
          <a:latin typeface="+mj-lt"/>
          <a:ea typeface="+mj-ea"/>
          <a:cs typeface="+mj-cs"/>
        </a:defRPr>
      </a:lvl1pPr>
      <a:lvl2pPr algn="ctr" defTabSz="801688" rtl="0" eaLnBrk="0" fontAlgn="base" hangingPunct="0">
        <a:spcBef>
          <a:spcPct val="0"/>
        </a:spcBef>
        <a:spcAft>
          <a:spcPct val="0"/>
        </a:spcAft>
        <a:defRPr sz="3800">
          <a:solidFill>
            <a:schemeClr val="tx2"/>
          </a:solidFill>
          <a:latin typeface="Arial" charset="0"/>
          <a:ea typeface="宋体" pitchFamily="2" charset="-122"/>
        </a:defRPr>
      </a:lvl2pPr>
      <a:lvl3pPr algn="ctr" defTabSz="801688" rtl="0" eaLnBrk="0" fontAlgn="base" hangingPunct="0">
        <a:spcBef>
          <a:spcPct val="0"/>
        </a:spcBef>
        <a:spcAft>
          <a:spcPct val="0"/>
        </a:spcAft>
        <a:defRPr sz="3800">
          <a:solidFill>
            <a:schemeClr val="tx2"/>
          </a:solidFill>
          <a:latin typeface="Arial" charset="0"/>
          <a:ea typeface="宋体" pitchFamily="2" charset="-122"/>
        </a:defRPr>
      </a:lvl3pPr>
      <a:lvl4pPr algn="ctr" defTabSz="801688" rtl="0" eaLnBrk="0" fontAlgn="base" hangingPunct="0">
        <a:spcBef>
          <a:spcPct val="0"/>
        </a:spcBef>
        <a:spcAft>
          <a:spcPct val="0"/>
        </a:spcAft>
        <a:defRPr sz="3800">
          <a:solidFill>
            <a:schemeClr val="tx2"/>
          </a:solidFill>
          <a:latin typeface="Arial" charset="0"/>
          <a:ea typeface="宋体" pitchFamily="2" charset="-122"/>
        </a:defRPr>
      </a:lvl4pPr>
      <a:lvl5pPr algn="ctr" defTabSz="801688" rtl="0" eaLnBrk="0" fontAlgn="base" hangingPunct="0">
        <a:spcBef>
          <a:spcPct val="0"/>
        </a:spcBef>
        <a:spcAft>
          <a:spcPct val="0"/>
        </a:spcAft>
        <a:defRPr sz="3800">
          <a:solidFill>
            <a:schemeClr val="tx2"/>
          </a:solidFill>
          <a:latin typeface="Arial" charset="0"/>
          <a:ea typeface="宋体" pitchFamily="2" charset="-122"/>
        </a:defRPr>
      </a:lvl5pPr>
      <a:lvl6pPr marL="457200" algn="ctr" defTabSz="801688" rtl="0" fontAlgn="base">
        <a:spcBef>
          <a:spcPct val="0"/>
        </a:spcBef>
        <a:spcAft>
          <a:spcPct val="0"/>
        </a:spcAft>
        <a:defRPr sz="3800">
          <a:solidFill>
            <a:schemeClr val="tx2"/>
          </a:solidFill>
          <a:latin typeface="Arial" charset="0"/>
          <a:ea typeface="宋体" pitchFamily="2" charset="-122"/>
        </a:defRPr>
      </a:lvl6pPr>
      <a:lvl7pPr marL="914400" algn="ctr" defTabSz="801688" rtl="0" fontAlgn="base">
        <a:spcBef>
          <a:spcPct val="0"/>
        </a:spcBef>
        <a:spcAft>
          <a:spcPct val="0"/>
        </a:spcAft>
        <a:defRPr sz="3800">
          <a:solidFill>
            <a:schemeClr val="tx2"/>
          </a:solidFill>
          <a:latin typeface="Arial" charset="0"/>
          <a:ea typeface="宋体" pitchFamily="2" charset="-122"/>
        </a:defRPr>
      </a:lvl7pPr>
      <a:lvl8pPr marL="1371600" algn="ctr" defTabSz="801688" rtl="0" fontAlgn="base">
        <a:spcBef>
          <a:spcPct val="0"/>
        </a:spcBef>
        <a:spcAft>
          <a:spcPct val="0"/>
        </a:spcAft>
        <a:defRPr sz="3800">
          <a:solidFill>
            <a:schemeClr val="tx2"/>
          </a:solidFill>
          <a:latin typeface="Arial" charset="0"/>
          <a:ea typeface="宋体" pitchFamily="2" charset="-122"/>
        </a:defRPr>
      </a:lvl8pPr>
      <a:lvl9pPr marL="1828800" algn="ctr" defTabSz="801688" rtl="0" fontAlgn="base">
        <a:spcBef>
          <a:spcPct val="0"/>
        </a:spcBef>
        <a:spcAft>
          <a:spcPct val="0"/>
        </a:spcAft>
        <a:defRPr sz="3800">
          <a:solidFill>
            <a:schemeClr val="tx2"/>
          </a:solidFill>
          <a:latin typeface="Arial" charset="0"/>
          <a:ea typeface="宋体" pitchFamily="2" charset="-122"/>
        </a:defRPr>
      </a:lvl9pPr>
    </p:titleStyle>
    <p:bodyStyle>
      <a:lvl1pPr marL="300038" indent="-300038" algn="l" defTabSz="801688" rtl="0" eaLnBrk="0" fontAlgn="base" hangingPunct="0">
        <a:spcBef>
          <a:spcPct val="20000"/>
        </a:spcBef>
        <a:spcAft>
          <a:spcPct val="0"/>
        </a:spcAft>
        <a:buChar char="•"/>
        <a:defRPr sz="2800">
          <a:solidFill>
            <a:schemeClr val="tx1"/>
          </a:solidFill>
          <a:latin typeface="+mn-lt"/>
          <a:ea typeface="+mn-ea"/>
          <a:cs typeface="+mn-cs"/>
        </a:defRPr>
      </a:lvl1pPr>
      <a:lvl2pPr marL="652463" indent="-250825" algn="l" defTabSz="801688" rtl="0" eaLnBrk="0" fontAlgn="base" hangingPunct="0">
        <a:spcBef>
          <a:spcPct val="20000"/>
        </a:spcBef>
        <a:spcAft>
          <a:spcPct val="0"/>
        </a:spcAft>
        <a:buChar char="–"/>
        <a:defRPr sz="2500">
          <a:solidFill>
            <a:schemeClr val="tx1"/>
          </a:solidFill>
          <a:latin typeface="+mn-lt"/>
          <a:ea typeface="+mn-ea"/>
        </a:defRPr>
      </a:lvl2pPr>
      <a:lvl3pPr marL="1003300" indent="-201613" algn="l" defTabSz="801688" rtl="0" eaLnBrk="0" fontAlgn="base" hangingPunct="0">
        <a:spcBef>
          <a:spcPct val="20000"/>
        </a:spcBef>
        <a:spcAft>
          <a:spcPct val="0"/>
        </a:spcAft>
        <a:buChar char="•"/>
        <a:defRPr sz="2200">
          <a:solidFill>
            <a:schemeClr val="tx1"/>
          </a:solidFill>
          <a:latin typeface="+mn-lt"/>
          <a:ea typeface="+mn-ea"/>
        </a:defRPr>
      </a:lvl3pPr>
      <a:lvl4pPr marL="1401763" indent="-200025" algn="l" defTabSz="801688" rtl="0" eaLnBrk="0" fontAlgn="base" hangingPunct="0">
        <a:spcBef>
          <a:spcPct val="20000"/>
        </a:spcBef>
        <a:spcAft>
          <a:spcPct val="0"/>
        </a:spcAft>
        <a:buChar char="–"/>
        <a:defRPr sz="1700">
          <a:solidFill>
            <a:schemeClr val="tx1"/>
          </a:solidFill>
          <a:latin typeface="+mn-lt"/>
          <a:ea typeface="+mn-ea"/>
        </a:defRPr>
      </a:lvl4pPr>
      <a:lvl5pPr marL="1803400" indent="-201613" algn="l" defTabSz="801688" rtl="0" eaLnBrk="0" fontAlgn="base" hangingPunct="0">
        <a:spcBef>
          <a:spcPct val="20000"/>
        </a:spcBef>
        <a:spcAft>
          <a:spcPct val="0"/>
        </a:spcAft>
        <a:buChar char="»"/>
        <a:defRPr sz="1700">
          <a:solidFill>
            <a:schemeClr val="tx1"/>
          </a:solidFill>
          <a:latin typeface="+mn-lt"/>
          <a:ea typeface="+mn-ea"/>
        </a:defRPr>
      </a:lvl5pPr>
      <a:lvl6pPr marL="2260600" indent="-201613" algn="l" defTabSz="801688" rtl="0" fontAlgn="base">
        <a:spcBef>
          <a:spcPct val="20000"/>
        </a:spcBef>
        <a:spcAft>
          <a:spcPct val="0"/>
        </a:spcAft>
        <a:buChar char="»"/>
        <a:defRPr sz="1700">
          <a:solidFill>
            <a:schemeClr val="tx1"/>
          </a:solidFill>
          <a:latin typeface="+mn-lt"/>
          <a:ea typeface="+mn-ea"/>
        </a:defRPr>
      </a:lvl6pPr>
      <a:lvl7pPr marL="2717800" indent="-201613" algn="l" defTabSz="801688" rtl="0" fontAlgn="base">
        <a:spcBef>
          <a:spcPct val="20000"/>
        </a:spcBef>
        <a:spcAft>
          <a:spcPct val="0"/>
        </a:spcAft>
        <a:buChar char="»"/>
        <a:defRPr sz="1700">
          <a:solidFill>
            <a:schemeClr val="tx1"/>
          </a:solidFill>
          <a:latin typeface="+mn-lt"/>
          <a:ea typeface="+mn-ea"/>
        </a:defRPr>
      </a:lvl7pPr>
      <a:lvl8pPr marL="3175000" indent="-201613" algn="l" defTabSz="801688" rtl="0" fontAlgn="base">
        <a:spcBef>
          <a:spcPct val="20000"/>
        </a:spcBef>
        <a:spcAft>
          <a:spcPct val="0"/>
        </a:spcAft>
        <a:buChar char="»"/>
        <a:defRPr sz="1700">
          <a:solidFill>
            <a:schemeClr val="tx1"/>
          </a:solidFill>
          <a:latin typeface="+mn-lt"/>
          <a:ea typeface="+mn-ea"/>
        </a:defRPr>
      </a:lvl8pPr>
      <a:lvl9pPr marL="3632200" indent="-201613" algn="l" defTabSz="801688" rtl="0" fontAlgn="base">
        <a:spcBef>
          <a:spcPct val="20000"/>
        </a:spcBef>
        <a:spcAft>
          <a:spcPct val="0"/>
        </a:spcAft>
        <a:buChar char="»"/>
        <a:defRPr sz="17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6"/>
          <p:cNvSpPr>
            <a:spLocks noGrp="1" noChangeArrowheads="1"/>
          </p:cNvSpPr>
          <p:nvPr>
            <p:ph type="dt" sz="quarter" idx="10"/>
          </p:nvPr>
        </p:nvSpPr>
        <p:spPr>
          <a:noFill/>
        </p:spPr>
        <p:txBody>
          <a:bodyPr/>
          <a:lstStyle/>
          <a:p>
            <a:pPr defTabSz="801688"/>
            <a:fld id="{089C0A6F-4566-41B8-A176-14F253D325E0}" type="datetime1">
              <a:rPr lang="zh-CN" altLang="en-US" smtClean="0"/>
              <a:pPr defTabSz="801688"/>
              <a:t>2011-7-14</a:t>
            </a:fld>
            <a:endParaRPr lang="en-US" altLang="zh-CN" smtClean="0"/>
          </a:p>
        </p:txBody>
      </p:sp>
      <p:sp>
        <p:nvSpPr>
          <p:cNvPr id="5123" name="Rectangle 33"/>
          <p:cNvSpPr>
            <a:spLocks noGrp="1" noChangeArrowheads="1"/>
          </p:cNvSpPr>
          <p:nvPr>
            <p:ph type="ctrTitle"/>
          </p:nvPr>
        </p:nvSpPr>
        <p:spPr>
          <a:xfrm>
            <a:off x="71438" y="1762125"/>
            <a:ext cx="5786437" cy="1666875"/>
          </a:xfrm>
        </p:spPr>
        <p:txBody>
          <a:bodyPr/>
          <a:lstStyle/>
          <a:p>
            <a:pPr algn="ctr" eaLnBrk="1" hangingPunct="1"/>
            <a:r>
              <a:rPr lang="en-US" altLang="zh-CN" sz="3600" dirty="0" smtClean="0"/>
              <a:t>Reference picture loss/error detection</a:t>
            </a:r>
            <a:endParaRPr lang="zh-CN" altLang="en-US" sz="3600" dirty="0" smtClean="0"/>
          </a:p>
        </p:txBody>
      </p:sp>
      <p:sp>
        <p:nvSpPr>
          <p:cNvPr id="5124" name="DtsShapeName" descr="SLR^G@HM^NQDOD87EG8D4451G5@439CC088&gt;A78=6?jR11070322!!!BIHO@]r11070322111111111130860B346EWPD!c`rde!GDB/qqu!!!!!!!!!!!!!!!!!!!!!!!!!!!!!!!!!!!!!!!!!!!!!!!!!!!!!!!!!!!!!!!!!!!!!!!!!!!!!!!!!!!!!!!!!!!!!!!!!!!!!!!!!!!!!!!!!!!!!!!!!!!!!!!!!!!!!!!!!!!!!!!!!!!!!!!!!!!!!!!!!!!!!!!!!!!!!!!!!!!!!!!!!!!!!!!!!!!!!!!!!!!!!!!!!!!!!!!!!!!!!!!!!!!!!!!!!!!!!!!!!!!!!!!!!!!!!!!!!!!!!!!!!!!!!!!!!!!!!!!!!!!!!!!!!!!!!!!!!!!!!!!!!!!!!!!!!!!!!!!!!!!!!!!!!!!!!!!!!!!!!!!!!!!!!!!!!!!!!!!!!!!!!!!!!!!!!!!!!!!!!!!!!!!!!!!!!!!!!!!!!!!!!!!!!!!!!!!!!!!!!!!!!!!!!!!!!!!!!!!!!!!!!!!!!!!!!!!!!!!!!!!!!!!!!!!!!!!!!!!!!!!!!!!!!!!!!!!!!!!!!!!!!!!!!!!!!!!!!!!!!!!!!!!!!!!!!!!!!!!!!!!!!!!!!!!!!!!!!!!!!!!!!!!!!!!!!!!!!!!!!!!!!!!!!!!!!!!!!!!!!!!!!!!!!!!!!!!!!!!!!!!!!!!!!!!!!!!!!!!!!!!!!!!!!!!!!!!!!!!!!!!!!!!!!!!!!!!!!!!!!!!!!!!!!!!!!!!!!!!!!!!!!!!!!!!!!!!!!!!!!!!!!!!!!!!!!!!!!!!!!!!!!!!!!!!!!!!!!!!!!!!!!!!!!!!!!!!!!!!!!!!!!!!!!!!!!!!!!!!!!!!!!!!!!!!!!!!!!!!!!!!!!!!!!!!!!!!!!!!!!!!!!!!!!!!!!!!!!!!!!!!!!!!!!!!!!!!!!!!!!!!!!!!!!!!!!!!!!!!!!!!!!!!!!!!!!!!!!!!!!!!!!!!!!!!!!!!!!!!!!!!!!!!!!!!!!!!!!!!!!!!!!!!!!!!!!!!!!!!!!!!!!!!!!!!!!!!!!!!!!!!!!!!!!!!!!!!!!!!!!!!!!!!!!!!!!!!!!!!!!!!!!!!!!!!!!!!!!!!!!!!!!!!!!!!!!!!!!!!!!!!!!!!!!!!!!!!!!!!!!!!!!!!!!!!!!!!!!!!!!!!!!!!!!!!!!!!!!!!!!!!!!!!!!!!!!!!!!!!!!!!!!!!!!!!!!!!!!!!!!!!!!!!!!!!!!!!!!!!!!!!!!!!!!!!!!!!!!!!!!!!!!!!!!!!!!!!!!!!!!!!!!!!!!!!!!!!!!!!!!!!!!!!!!!!!!!!!!!!!!!!!!!!!!!!!!!!!!!!!!!!!!!!!!!!!!!!!!!!!!!!!!!!!!!!!!!!!!!!!!!!!!!!!!!!!!!!!!!!!!!!!!!!!!!!!!!!!!!!!!!!!!!!!!!!!!!!!!!!!!!!!!!!!!!!!!!!!!!!!!!!!!!!!!!!!!!!!!!!!!!!!!!!!!!!!!!!!!!!!!!!!!!!!!!!!!!!!!!!!!!!!!!!!!!!!!!!!!!!!!!!!!!!!!!!!!!!!!!!!!!!!!!!!!!!!!!!!!!!!!!!!!!!!!!!!!!!!!!!!!!!!!!!!!!!!!!!!!!!!!!!!!!!!!!!!!!!!!!!!!!!!!!!!!!!!!!!!!!!!!!!!!!!!!!!!!!!!!!!!!!!!!!!!!!!!!!!!!!!!!!!!!!!!!!!!!!!!!!!!!!!!!!!!!!!!!!!!!!!!!!!!!!!!!!!!!!!!!!!!!!!!!!!!!!!!!!!!!!!!!!!!!!!!!!!!!!!!!!!!!!!!!!!!!!!!!!!!!!!!!!!!!!!!!!!!!!!!!!!!!!!!!!!!!!!!!!!!!!!!!!!!!!!!!!!!!!!!!!!!!!!!!!!!!!!!!!!!!!!!!!!!!!!!!!!!!!!!!!!!!!!!!!!!!!!!!!!!!!!!!!!!!!!!!!!!!!!!!!!!!!!!!!!!!!!!!!!!!!!!!!!!!!!!!!!!!!!!!!!!!!!!!!!!!!!!!!!!!!!!!!!!!!!!!!!!!!!!!!!!!!!!!!!!!!!!!!!!!!!!!!!!!!!!!!!!!!!!!!!!!!!!!!!!!!!!!!!!!!!!!!!!!!!!!!!!!!!!!!!!!!!!!!!!!!!!!!!!!!!!!!!!!!!!!!!!!!!!!!!!!!!!!!!!!!!!!!!!!!!!!!!!!!!!!!!!!!!!!!!!!!!!!!!!!!!!!!!!!!!!!!!!!!!!!!!!!!!!!!!!!!!!!!!!!!!!!!!!!!!!!!!!!!!!!!!!!!!!!!!!!!!!!!!!!!!!!!!!!!!!!!!!!!!!!!!!!!!!!!!!!!!!!!!!!!!!!!!!!!!!!!!!!!!!!!!!!!!!!!!!!!!!!!!!!!!!!!!!!!!!!!!!!!1!-" hidden="1"/>
          <p:cNvSpPr>
            <a:spLocks noChangeArrowheads="1"/>
          </p:cNvSpPr>
          <p:nvPr/>
        </p:nvSpPr>
        <p:spPr bwMode="auto">
          <a:xfrm>
            <a:off x="0" y="0"/>
            <a:ext cx="1588" cy="1588"/>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5033 w 21600"/>
              <a:gd name="T13" fmla="*/ 2272 h 21600"/>
              <a:gd name="T14" fmla="*/ 16554 w 21600"/>
              <a:gd name="T15" fmla="*/ 13684 h 21600"/>
            </a:gdLst>
            <a:ahLst/>
            <a:cxnLst>
              <a:cxn ang="T8">
                <a:pos x="T0" y="T1"/>
              </a:cxn>
              <a:cxn ang="T9">
                <a:pos x="T2" y="T3"/>
              </a:cxn>
              <a:cxn ang="T10">
                <a:pos x="T4" y="T5"/>
              </a:cxn>
              <a:cxn ang="T11">
                <a:pos x="T6" y="T7"/>
              </a:cxn>
            </a:cxnLst>
            <a:rect l="T12" t="T13" r="T14" b="T15"/>
            <a:pathLst>
              <a:path w="21600" h="21600">
                <a:moveTo>
                  <a:pt x="10860" y="2187"/>
                </a:moveTo>
                <a:cubicBezTo>
                  <a:pt x="10451" y="1746"/>
                  <a:pt x="9529" y="1018"/>
                  <a:pt x="9015" y="730"/>
                </a:cubicBezTo>
                <a:cubicBezTo>
                  <a:pt x="7865" y="152"/>
                  <a:pt x="6685" y="0"/>
                  <a:pt x="5415" y="0"/>
                </a:cubicBezTo>
                <a:cubicBezTo>
                  <a:pt x="4175" y="152"/>
                  <a:pt x="2995" y="575"/>
                  <a:pt x="1967" y="1305"/>
                </a:cubicBezTo>
                <a:cubicBezTo>
                  <a:pt x="1150" y="2187"/>
                  <a:pt x="575" y="3222"/>
                  <a:pt x="242" y="4220"/>
                </a:cubicBezTo>
                <a:cubicBezTo>
                  <a:pt x="0" y="5410"/>
                  <a:pt x="242" y="6560"/>
                  <a:pt x="575" y="7597"/>
                </a:cubicBezTo>
                <a:lnTo>
                  <a:pt x="10860" y="21600"/>
                </a:lnTo>
                <a:lnTo>
                  <a:pt x="20995" y="7597"/>
                </a:lnTo>
                <a:cubicBezTo>
                  <a:pt x="21480" y="6560"/>
                  <a:pt x="21600" y="5410"/>
                  <a:pt x="21480" y="4220"/>
                </a:cubicBezTo>
                <a:cubicBezTo>
                  <a:pt x="21115" y="3222"/>
                  <a:pt x="20420" y="2187"/>
                  <a:pt x="19632" y="1305"/>
                </a:cubicBezTo>
                <a:cubicBezTo>
                  <a:pt x="18575" y="575"/>
                  <a:pt x="17425" y="152"/>
                  <a:pt x="16275" y="0"/>
                </a:cubicBezTo>
                <a:cubicBezTo>
                  <a:pt x="15005" y="0"/>
                  <a:pt x="13735" y="152"/>
                  <a:pt x="12705" y="730"/>
                </a:cubicBezTo>
                <a:cubicBezTo>
                  <a:pt x="12176" y="1018"/>
                  <a:pt x="11254" y="1746"/>
                  <a:pt x="10860" y="2187"/>
                </a:cubicBezTo>
                <a:close/>
              </a:path>
            </a:pathLst>
          </a:custGeom>
          <a:noFill/>
          <a:ln w="9525" algn="ctr">
            <a:solidFill>
              <a:schemeClr val="tx1"/>
            </a:solidFill>
            <a:miter lim="800000"/>
            <a:headEnd/>
            <a:tailEnd/>
          </a:ln>
        </p:spPr>
        <p:txBody>
          <a:bodyPr wrap="none" lIns="79200" tIns="39600" rIns="79200" bIns="39600" anchor="ctr">
            <a:spAutoFit/>
          </a:bodyPr>
          <a:lstStyle/>
          <a:p>
            <a:endParaRPr lang="zh-CN" altLang="en-US"/>
          </a:p>
        </p:txBody>
      </p:sp>
      <p:sp>
        <p:nvSpPr>
          <p:cNvPr id="5125" name="矩形 4"/>
          <p:cNvSpPr>
            <a:spLocks noChangeArrowheads="1"/>
          </p:cNvSpPr>
          <p:nvPr/>
        </p:nvSpPr>
        <p:spPr bwMode="auto">
          <a:xfrm>
            <a:off x="3786188" y="3571875"/>
            <a:ext cx="1857375" cy="707886"/>
          </a:xfrm>
          <a:prstGeom prst="rect">
            <a:avLst/>
          </a:prstGeom>
          <a:noFill/>
          <a:ln w="9525">
            <a:noFill/>
            <a:miter lim="800000"/>
            <a:headEnd/>
            <a:tailEnd/>
          </a:ln>
        </p:spPr>
        <p:txBody>
          <a:bodyPr>
            <a:spAutoFit/>
          </a:bodyPr>
          <a:lstStyle/>
          <a:p>
            <a:r>
              <a:rPr lang="en-US" altLang="zh-CN" sz="2000" dirty="0" smtClean="0"/>
              <a:t>Ye-Kui Wang</a:t>
            </a:r>
          </a:p>
          <a:p>
            <a:r>
              <a:rPr lang="en-US" altLang="zh-CN" sz="2000" dirty="0" err="1" smtClean="0"/>
              <a:t>Qiu</a:t>
            </a:r>
            <a:r>
              <a:rPr lang="en-US" altLang="zh-CN" sz="2000" dirty="0" smtClean="0"/>
              <a:t> </a:t>
            </a:r>
            <a:r>
              <a:rPr lang="en-US" altLang="zh-CN" sz="2000" dirty="0" err="1" smtClean="0"/>
              <a:t>Shen</a:t>
            </a:r>
            <a:endParaRPr lang="en-US" altLang="zh-CN" sz="20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p:nvPr>
        </p:nvSpPr>
        <p:spPr/>
        <p:txBody>
          <a:bodyPr/>
          <a:lstStyle/>
          <a:p>
            <a:r>
              <a:rPr lang="en-US" altLang="zh-CN" b="1" dirty="0" smtClean="0"/>
              <a:t>Abstract</a:t>
            </a:r>
            <a:endParaRPr lang="zh-CN" altLang="en-US" dirty="0" smtClean="0"/>
          </a:p>
        </p:txBody>
      </p:sp>
      <p:sp>
        <p:nvSpPr>
          <p:cNvPr id="6147" name="内容占位符 2"/>
          <p:cNvSpPr>
            <a:spLocks noGrp="1"/>
          </p:cNvSpPr>
          <p:nvPr>
            <p:ph idx="1"/>
          </p:nvPr>
        </p:nvSpPr>
        <p:spPr>
          <a:xfrm>
            <a:off x="652463" y="857232"/>
            <a:ext cx="7929562" cy="5214973"/>
          </a:xfrm>
        </p:spPr>
        <p:txBody>
          <a:bodyPr/>
          <a:lstStyle/>
          <a:p>
            <a:r>
              <a:rPr lang="en-US" altLang="zh-CN" dirty="0" smtClean="0"/>
              <a:t>Proposal </a:t>
            </a:r>
          </a:p>
          <a:p>
            <a:pPr lvl="1"/>
            <a:r>
              <a:rPr lang="en-US" altLang="zh-CN" dirty="0" smtClean="0"/>
              <a:t>To conditionally mandate the use of RPLM commands for construction of reference picture lists</a:t>
            </a:r>
          </a:p>
          <a:p>
            <a:r>
              <a:rPr lang="en-US" altLang="zh-CN" dirty="0" smtClean="0"/>
              <a:t>Purpose</a:t>
            </a:r>
          </a:p>
          <a:p>
            <a:pPr lvl="1"/>
            <a:r>
              <a:rPr lang="en-US" altLang="zh-CN" dirty="0" smtClean="0"/>
              <a:t>To enable decoders detect reference picture losses/errors when </a:t>
            </a:r>
            <a:r>
              <a:rPr lang="en-US" altLang="zh-CN" dirty="0" err="1" smtClean="0"/>
              <a:t>gaps_in_frame_num_value_allowed_flag</a:t>
            </a:r>
            <a:r>
              <a:rPr lang="en-US" altLang="zh-CN" dirty="0" smtClean="0"/>
              <a:t> is equal to </a:t>
            </a:r>
            <a:r>
              <a:rPr lang="en-US" altLang="zh-CN" dirty="0" smtClean="0"/>
              <a:t>1</a:t>
            </a:r>
          </a:p>
          <a:p>
            <a:pPr lvl="1"/>
            <a:endParaRPr lang="en-US" altLang="zh-CN" dirty="0" smtClean="0"/>
          </a:p>
          <a:p>
            <a:pPr lvl="1"/>
            <a:endParaRPr lang="en-US" altLang="zh-CN" dirty="0" smtClean="0"/>
          </a:p>
          <a:p>
            <a:pPr lvl="1"/>
            <a:endParaRPr lang="en-US" altLang="zh-CN" dirty="0" smtClean="0"/>
          </a:p>
          <a:p>
            <a:r>
              <a:rPr lang="en-US" altLang="zh-CN" dirty="0" smtClean="0"/>
              <a:t>If the proposal of unconditionally mandating RPLM commands in Section 6.2 of JCTVC-F460 is agreed, then this proposal can be ignored.</a:t>
            </a:r>
            <a:endParaRPr lang="en-US" altLang="zh-CN" dirty="0" smtClean="0"/>
          </a:p>
        </p:txBody>
      </p:sp>
      <p:sp>
        <p:nvSpPr>
          <p:cNvPr id="6148" name="日期占位符 3"/>
          <p:cNvSpPr>
            <a:spLocks noGrp="1"/>
          </p:cNvSpPr>
          <p:nvPr>
            <p:ph type="dt" sz="quarter" idx="10"/>
          </p:nvPr>
        </p:nvSpPr>
        <p:spPr>
          <a:noFill/>
        </p:spPr>
        <p:txBody>
          <a:bodyPr/>
          <a:lstStyle/>
          <a:p>
            <a:r>
              <a:rPr lang="de-DE" altLang="zh-CN" smtClean="0"/>
              <a:t>Page </a:t>
            </a:r>
            <a:fld id="{9318C7F2-E3E7-4350-9A46-89AB4D7FFE28}" type="slidenum">
              <a:rPr lang="de-DE" altLang="zh-CN" smtClean="0"/>
              <a:pPr/>
              <a:t>2</a:t>
            </a:fld>
            <a:endParaRPr lang="en-GB" altLang="zh-CN"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标题 1"/>
          <p:cNvSpPr>
            <a:spLocks noGrp="1"/>
          </p:cNvSpPr>
          <p:nvPr>
            <p:ph type="title"/>
          </p:nvPr>
        </p:nvSpPr>
        <p:spPr/>
        <p:txBody>
          <a:bodyPr/>
          <a:lstStyle/>
          <a:p>
            <a:r>
              <a:rPr lang="en-US" altLang="zh-CN" dirty="0" smtClean="0"/>
              <a:t>Introduction</a:t>
            </a:r>
            <a:endParaRPr lang="zh-CN" altLang="en-US" dirty="0" smtClean="0"/>
          </a:p>
        </p:txBody>
      </p:sp>
      <p:sp>
        <p:nvSpPr>
          <p:cNvPr id="7171" name="内容占位符 2"/>
          <p:cNvSpPr>
            <a:spLocks noGrp="1"/>
          </p:cNvSpPr>
          <p:nvPr>
            <p:ph idx="1"/>
          </p:nvPr>
        </p:nvSpPr>
        <p:spPr>
          <a:xfrm>
            <a:off x="652463" y="928670"/>
            <a:ext cx="7991504" cy="5002215"/>
          </a:xfrm>
        </p:spPr>
        <p:txBody>
          <a:bodyPr/>
          <a:lstStyle/>
          <a:p>
            <a:r>
              <a:rPr lang="en-US" altLang="zh-CN" sz="1800" dirty="0" smtClean="0"/>
              <a:t>Application environments</a:t>
            </a:r>
          </a:p>
          <a:p>
            <a:pPr lvl="1"/>
            <a:r>
              <a:rPr lang="en-US" altLang="zh-CN" sz="1600" dirty="0" smtClean="0"/>
              <a:t>In error-prone environments, coded pictures or part thereof may get lost</a:t>
            </a:r>
          </a:p>
          <a:p>
            <a:pPr lvl="1"/>
            <a:r>
              <a:rPr lang="en-US" altLang="zh-CN" sz="1600" dirty="0" smtClean="0"/>
              <a:t>Loss to a reference picture may cause serious degradation to video quality</a:t>
            </a:r>
          </a:p>
          <a:p>
            <a:pPr lvl="1"/>
            <a:r>
              <a:rPr lang="en-US" altLang="zh-CN" sz="1600" dirty="0" smtClean="0"/>
              <a:t>The problem becomes worse if the decoder side does not know the loss</a:t>
            </a:r>
          </a:p>
          <a:p>
            <a:pPr lvl="1"/>
            <a:r>
              <a:rPr lang="en-US" altLang="zh-CN" sz="1600" dirty="0" smtClean="0"/>
              <a:t>Capability of detecting a reference picture loss is important for the decoder</a:t>
            </a:r>
          </a:p>
          <a:p>
            <a:r>
              <a:rPr lang="en-US" altLang="zh-CN" sz="1800" dirty="0" smtClean="0"/>
              <a:t>Existing solution</a:t>
            </a:r>
          </a:p>
          <a:p>
            <a:pPr lvl="1"/>
            <a:r>
              <a:rPr lang="en-US" altLang="zh-CN" sz="1600" dirty="0" smtClean="0"/>
              <a:t>Detecting a gap in the value of the syntax element </a:t>
            </a:r>
            <a:r>
              <a:rPr lang="en-US" altLang="zh-CN" sz="1600" dirty="0" err="1" smtClean="0"/>
              <a:t>frame_num</a:t>
            </a:r>
            <a:endParaRPr lang="en-US" altLang="zh-CN" sz="1600" dirty="0" smtClean="0"/>
          </a:p>
          <a:p>
            <a:pPr lvl="1"/>
            <a:r>
              <a:rPr lang="en-US" altLang="zh-CN" sz="1600" dirty="0" smtClean="0"/>
              <a:t>Only works when </a:t>
            </a:r>
            <a:r>
              <a:rPr lang="en-US" altLang="zh-CN" sz="1600" dirty="0" err="1" smtClean="0"/>
              <a:t>gaps_in_frame_num_value_allowed_flag</a:t>
            </a:r>
            <a:r>
              <a:rPr lang="en-US" altLang="zh-CN" sz="1600" dirty="0" smtClean="0"/>
              <a:t> is equal to 1</a:t>
            </a:r>
          </a:p>
          <a:p>
            <a:r>
              <a:rPr lang="en-US" altLang="zh-CN" sz="1800" dirty="0" smtClean="0"/>
              <a:t>Motivation of this proposal</a:t>
            </a:r>
          </a:p>
          <a:p>
            <a:pPr lvl="1"/>
            <a:r>
              <a:rPr lang="en-US" altLang="zh-CN" sz="1600" dirty="0" smtClean="0"/>
              <a:t>To enable the decoder detect reference picture losses/errors when </a:t>
            </a:r>
            <a:r>
              <a:rPr lang="en-US" altLang="zh-CN" sz="1600" dirty="0" err="1" smtClean="0"/>
              <a:t>gaps_in_frame_num_value_allowed_flag</a:t>
            </a:r>
            <a:r>
              <a:rPr lang="en-US" altLang="zh-CN" sz="1600" dirty="0" smtClean="0"/>
              <a:t> is equal to 1</a:t>
            </a:r>
          </a:p>
          <a:p>
            <a:pPr lvl="1"/>
            <a:endParaRPr lang="en-US" altLang="zh-CN" sz="1600" dirty="0" smtClean="0"/>
          </a:p>
        </p:txBody>
      </p:sp>
      <p:sp>
        <p:nvSpPr>
          <p:cNvPr id="7172" name="日期占位符 3"/>
          <p:cNvSpPr>
            <a:spLocks noGrp="1"/>
          </p:cNvSpPr>
          <p:nvPr>
            <p:ph type="dt" sz="quarter" idx="10"/>
          </p:nvPr>
        </p:nvSpPr>
        <p:spPr>
          <a:noFill/>
        </p:spPr>
        <p:txBody>
          <a:bodyPr/>
          <a:lstStyle/>
          <a:p>
            <a:r>
              <a:rPr lang="de-DE" altLang="zh-CN" smtClean="0"/>
              <a:t>Page </a:t>
            </a:r>
            <a:fld id="{C8D44A51-BCB6-40EE-8940-2A52205845E3}" type="slidenum">
              <a:rPr lang="de-DE" altLang="zh-CN" smtClean="0"/>
              <a:pPr/>
              <a:t>3</a:t>
            </a:fld>
            <a:endParaRPr lang="en-GB" altLang="zh-CN"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Proposal</a:t>
            </a:r>
            <a:endParaRPr lang="zh-CN" altLang="en-US" dirty="0"/>
          </a:p>
        </p:txBody>
      </p:sp>
      <p:sp>
        <p:nvSpPr>
          <p:cNvPr id="3" name="内容占位符 2"/>
          <p:cNvSpPr>
            <a:spLocks noGrp="1"/>
          </p:cNvSpPr>
          <p:nvPr>
            <p:ph idx="1"/>
          </p:nvPr>
        </p:nvSpPr>
        <p:spPr>
          <a:xfrm>
            <a:off x="652463" y="857232"/>
            <a:ext cx="7929562" cy="5214973"/>
          </a:xfrm>
        </p:spPr>
        <p:txBody>
          <a:bodyPr/>
          <a:lstStyle/>
          <a:p>
            <a:r>
              <a:rPr lang="en-US" altLang="zh-CN" dirty="0" smtClean="0"/>
              <a:t>A flag is proposed to be added to the PPS</a:t>
            </a:r>
          </a:p>
          <a:p>
            <a:pPr lvl="1"/>
            <a:r>
              <a:rPr lang="en-US" altLang="zh-CN" dirty="0" smtClean="0"/>
              <a:t>For applications in error-prone environments, the flag is set to 1 and RPLM commands are mandated</a:t>
            </a:r>
          </a:p>
          <a:p>
            <a:pPr lvl="2"/>
            <a:r>
              <a:rPr lang="en-US" altLang="zh-CN" dirty="0" smtClean="0"/>
              <a:t>When a slice contains RPLM commands, upon parsing the slice header, the decoder can derive which reference pictures (i.e., those identified by the RPLM commands) may be used for inter prediction reference, and which reference pictures are not used. </a:t>
            </a:r>
          </a:p>
          <a:p>
            <a:pPr lvl="2"/>
            <a:r>
              <a:rPr lang="en-US" altLang="zh-CN" dirty="0" smtClean="0"/>
              <a:t>In case a reference picture identified by a RPLM command has been entirely or partially lost, or has directly or indirectly used a reference picture that has been entirely or partially lost, for inter prediction reference, the decoder can derive that something is wrong, and may take some action.</a:t>
            </a:r>
          </a:p>
          <a:p>
            <a:pPr lvl="1"/>
            <a:r>
              <a:rPr lang="en-US" altLang="zh-CN" dirty="0" smtClean="0"/>
              <a:t>For applications in error-free environments, the flag can be set to 0 and RPLM commands are not mandated</a:t>
            </a:r>
          </a:p>
        </p:txBody>
      </p:sp>
      <p:sp>
        <p:nvSpPr>
          <p:cNvPr id="4" name="日期占位符 3"/>
          <p:cNvSpPr>
            <a:spLocks noGrp="1"/>
          </p:cNvSpPr>
          <p:nvPr>
            <p:ph type="dt" sz="half" idx="10"/>
          </p:nvPr>
        </p:nvSpPr>
        <p:spPr/>
        <p:txBody>
          <a:bodyPr/>
          <a:lstStyle/>
          <a:p>
            <a:pPr>
              <a:defRPr/>
            </a:pPr>
            <a:r>
              <a:rPr lang="de-DE" altLang="zh-CN" smtClean="0"/>
              <a:t>Page </a:t>
            </a:r>
            <a:fld id="{12F18F60-E23D-4C27-876B-101B20991A92}" type="slidenum">
              <a:rPr lang="de-DE" altLang="zh-CN" smtClean="0"/>
              <a:pPr>
                <a:defRPr/>
              </a:pPr>
              <a:t>4</a:t>
            </a:fld>
            <a:endParaRPr lang="en-GB"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Changes to syntax</a:t>
            </a:r>
            <a:endParaRPr lang="zh-CN" altLang="en-US" dirty="0"/>
          </a:p>
        </p:txBody>
      </p:sp>
      <p:sp>
        <p:nvSpPr>
          <p:cNvPr id="3" name="内容占位符 2"/>
          <p:cNvSpPr>
            <a:spLocks noGrp="1"/>
          </p:cNvSpPr>
          <p:nvPr>
            <p:ph idx="1"/>
          </p:nvPr>
        </p:nvSpPr>
        <p:spPr>
          <a:xfrm>
            <a:off x="652463" y="857232"/>
            <a:ext cx="7929562" cy="5214973"/>
          </a:xfrm>
        </p:spPr>
        <p:txBody>
          <a:bodyPr/>
          <a:lstStyle/>
          <a:p>
            <a:r>
              <a:rPr lang="en-US" altLang="zh-CN" dirty="0" smtClean="0"/>
              <a:t>The change to picture parameter set RBSP syntax</a:t>
            </a:r>
            <a:endParaRPr lang="zh-CN" altLang="en-US" dirty="0"/>
          </a:p>
        </p:txBody>
      </p:sp>
      <p:sp>
        <p:nvSpPr>
          <p:cNvPr id="4" name="日期占位符 3"/>
          <p:cNvSpPr>
            <a:spLocks noGrp="1"/>
          </p:cNvSpPr>
          <p:nvPr>
            <p:ph type="dt" sz="half" idx="10"/>
          </p:nvPr>
        </p:nvSpPr>
        <p:spPr/>
        <p:txBody>
          <a:bodyPr/>
          <a:lstStyle/>
          <a:p>
            <a:pPr>
              <a:defRPr/>
            </a:pPr>
            <a:r>
              <a:rPr lang="de-DE" altLang="zh-CN" smtClean="0"/>
              <a:t>Page </a:t>
            </a:r>
            <a:fld id="{12F18F60-E23D-4C27-876B-101B20991A92}" type="slidenum">
              <a:rPr lang="de-DE" altLang="zh-CN" smtClean="0"/>
              <a:pPr>
                <a:defRPr/>
              </a:pPr>
              <a:t>5</a:t>
            </a:fld>
            <a:endParaRPr lang="en-GB" altLang="zh-CN"/>
          </a:p>
        </p:txBody>
      </p:sp>
      <p:graphicFrame>
        <p:nvGraphicFramePr>
          <p:cNvPr id="5" name="表格 4"/>
          <p:cNvGraphicFramePr>
            <a:graphicFrameLocks noGrp="1"/>
          </p:cNvGraphicFramePr>
          <p:nvPr/>
        </p:nvGraphicFramePr>
        <p:xfrm>
          <a:off x="1714480" y="1768810"/>
          <a:ext cx="6000792" cy="4160520"/>
        </p:xfrm>
        <a:graphic>
          <a:graphicData uri="http://schemas.openxmlformats.org/drawingml/2006/table">
            <a:tbl>
              <a:tblPr/>
              <a:tblGrid>
                <a:gridCol w="4929222"/>
                <a:gridCol w="1071570"/>
              </a:tblGrid>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dirty="0" err="1">
                          <a:latin typeface="Times New Roman"/>
                          <a:ea typeface="Batang"/>
                        </a:rPr>
                        <a:t>pic_parameter_set_rbsp</a:t>
                      </a:r>
                      <a:r>
                        <a:rPr lang="en-GB" sz="1300" dirty="0">
                          <a:latin typeface="Times New Roman"/>
                          <a:ea typeface="Batang"/>
                        </a:rPr>
                        <a:t>( ) {</a:t>
                      </a:r>
                      <a:endParaRPr lang="zh-CN" sz="1300" dirty="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b="1">
                          <a:latin typeface="Times New Roman"/>
                          <a:ea typeface="Batang"/>
                        </a:rPr>
                        <a:t>Descriptor</a:t>
                      </a:r>
                      <a:endParaRPr lang="zh-CN" sz="1300" b="1">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b="1">
                          <a:latin typeface="Times New Roman"/>
                          <a:ea typeface="Batang"/>
                        </a:rPr>
                        <a:t>	pic_parameter_set_id</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ue(v)</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b="1">
                          <a:latin typeface="Times New Roman"/>
                          <a:ea typeface="Batang"/>
                        </a:rPr>
                        <a:t>	seq_parameter_set_id</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ue(v)</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b="1">
                          <a:latin typeface="Times New Roman"/>
                          <a:ea typeface="Batang"/>
                        </a:rPr>
                        <a:t>	entropy_coding_mode_flag</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u(1)</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b="1">
                          <a:latin typeface="Times New Roman"/>
                          <a:ea typeface="Batang"/>
                        </a:rPr>
                        <a:t>	num_temporal_layer_switching_point_flags</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ue(v)</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for( i = 0; i &lt; num_temporal_layer_switching_point_flags; i++ )</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a:t>
                      </a:r>
                      <a:r>
                        <a:rPr lang="en-GB" sz="1300" b="1">
                          <a:latin typeface="Times New Roman"/>
                          <a:ea typeface="Batang"/>
                        </a:rPr>
                        <a:t>temporal_layer_switching_point_flag</a:t>
                      </a:r>
                      <a:r>
                        <a:rPr lang="en-GB" sz="1300">
                          <a:latin typeface="Times New Roman"/>
                          <a:ea typeface="Batang"/>
                        </a:rPr>
                        <a:t>[</a:t>
                      </a:r>
                      <a:r>
                        <a:rPr lang="en-US" sz="1300">
                          <a:latin typeface="Times New Roman"/>
                          <a:ea typeface="Batang"/>
                        </a:rPr>
                        <a:t> </a:t>
                      </a:r>
                      <a:r>
                        <a:rPr lang="en-GB" sz="1300">
                          <a:latin typeface="Times New Roman"/>
                          <a:ea typeface="Batang"/>
                        </a:rPr>
                        <a:t>i</a:t>
                      </a:r>
                      <a:r>
                        <a:rPr lang="en-US" sz="1300">
                          <a:latin typeface="Times New Roman"/>
                          <a:ea typeface="Batang"/>
                        </a:rPr>
                        <a:t> </a:t>
                      </a:r>
                      <a:r>
                        <a:rPr lang="en-GB" sz="1300">
                          <a:latin typeface="Times New Roman"/>
                          <a:ea typeface="Batang"/>
                        </a:rPr>
                        <a:t>]</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u(1)</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a:t>
                      </a:r>
                      <a:r>
                        <a:rPr lang="en-GB" sz="1300" b="1">
                          <a:latin typeface="Times New Roman"/>
                          <a:ea typeface="Batang"/>
                        </a:rPr>
                        <a:t>num_ref_idx_l0_default_active_minus1</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ue(v)</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a:t>
                      </a:r>
                      <a:r>
                        <a:rPr lang="en-GB" sz="1300" b="1">
                          <a:latin typeface="Times New Roman"/>
                          <a:ea typeface="Batang"/>
                        </a:rPr>
                        <a:t>num_ref_idx_l1_default_active_minus1</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ue(v)</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b="1" dirty="0">
                          <a:latin typeface="Times New Roman"/>
                          <a:ea typeface="Batang"/>
                        </a:rPr>
                        <a:t>	</a:t>
                      </a:r>
                      <a:r>
                        <a:rPr lang="en-GB" sz="1300" b="1" dirty="0" err="1">
                          <a:solidFill>
                            <a:srgbClr val="FF0000"/>
                          </a:solidFill>
                          <a:latin typeface="Times New Roman"/>
                          <a:ea typeface="Batang"/>
                        </a:rPr>
                        <a:t>rplm_commands_present_flag</a:t>
                      </a:r>
                      <a:endParaRPr lang="zh-CN" sz="1300" dirty="0">
                        <a:solidFill>
                          <a:srgbClr val="FF0000"/>
                        </a:solidFill>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u(1)</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a:t>
                      </a:r>
                      <a:r>
                        <a:rPr lang="en-GB" sz="1300" b="1">
                          <a:latin typeface="Times New Roman"/>
                          <a:ea typeface="Batang"/>
                        </a:rPr>
                        <a:t>pic_init_qp_minus26</a:t>
                      </a:r>
                      <a:r>
                        <a:rPr lang="en-GB" sz="1300">
                          <a:latin typeface="Times New Roman"/>
                          <a:ea typeface="Batang"/>
                        </a:rPr>
                        <a:t>  </a:t>
                      </a:r>
                      <a:r>
                        <a:rPr lang="en-GB" sz="1300" b="1">
                          <a:latin typeface="Times New Roman"/>
                          <a:ea typeface="Batang"/>
                        </a:rPr>
                        <a:t>/</a:t>
                      </a:r>
                      <a:r>
                        <a:rPr lang="en-GB" sz="1300">
                          <a:latin typeface="Times New Roman"/>
                          <a:ea typeface="Batang"/>
                        </a:rPr>
                        <a:t>* relative to 26 */</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se(v)</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b="1">
                          <a:latin typeface="Times New Roman"/>
                          <a:ea typeface="Batang"/>
                        </a:rPr>
                        <a:t>	constrained_intra_pred_flag</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u(1)</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b="1">
                          <a:latin typeface="Times New Roman"/>
                          <a:ea typeface="Batang"/>
                        </a:rPr>
                        <a:t>	slice_granularity</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u(2)</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a:t>
                      </a:r>
                      <a:r>
                        <a:rPr lang="en-GB" sz="1300" b="1">
                          <a:latin typeface="Times New Roman"/>
                          <a:ea typeface="Batang"/>
                        </a:rPr>
                        <a:t>shared_pps_info_enabled_flag</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u(1)</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if( shared_pps_info_enabled_flag )</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if( adaptive_loop_filter_enabled_flag )</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alf_param( )</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if( cu_qp_delta_enabled_flag )</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a:t>
                      </a:r>
                      <a:r>
                        <a:rPr lang="en-GB" sz="1300" b="1">
                          <a:latin typeface="Times New Roman"/>
                          <a:ea typeface="Batang"/>
                        </a:rPr>
                        <a:t>max_cu_qp_delta_depth</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u(4)</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rbsp_trailing_bits( )</a:t>
                      </a:r>
                      <a:endParaRPr lang="zh-CN"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dirty="0">
                          <a:latin typeface="Times New Roman"/>
                          <a:ea typeface="Batang"/>
                        </a:rPr>
                        <a:t>}</a:t>
                      </a:r>
                      <a:endParaRPr lang="zh-CN" sz="1300" dirty="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dirty="0">
                        <a:latin typeface="Times New Roman"/>
                        <a:ea typeface="Batang"/>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Changes to syntax</a:t>
            </a:r>
            <a:endParaRPr lang="zh-CN" altLang="en-US" dirty="0"/>
          </a:p>
        </p:txBody>
      </p:sp>
      <p:sp>
        <p:nvSpPr>
          <p:cNvPr id="3" name="内容占位符 2"/>
          <p:cNvSpPr>
            <a:spLocks noGrp="1"/>
          </p:cNvSpPr>
          <p:nvPr>
            <p:ph idx="1"/>
          </p:nvPr>
        </p:nvSpPr>
        <p:spPr>
          <a:xfrm>
            <a:off x="652463" y="857232"/>
            <a:ext cx="7929562" cy="5214973"/>
          </a:xfrm>
        </p:spPr>
        <p:txBody>
          <a:bodyPr/>
          <a:lstStyle/>
          <a:p>
            <a:r>
              <a:rPr lang="en-US" altLang="zh-CN" dirty="0" smtClean="0"/>
              <a:t>The change to Reference picture list modification syntax </a:t>
            </a:r>
            <a:endParaRPr lang="zh-CN" altLang="en-US" dirty="0"/>
          </a:p>
        </p:txBody>
      </p:sp>
      <p:sp>
        <p:nvSpPr>
          <p:cNvPr id="4" name="日期占位符 3"/>
          <p:cNvSpPr>
            <a:spLocks noGrp="1"/>
          </p:cNvSpPr>
          <p:nvPr>
            <p:ph type="dt" sz="half" idx="10"/>
          </p:nvPr>
        </p:nvSpPr>
        <p:spPr/>
        <p:txBody>
          <a:bodyPr/>
          <a:lstStyle/>
          <a:p>
            <a:pPr>
              <a:defRPr/>
            </a:pPr>
            <a:r>
              <a:rPr lang="de-DE" altLang="zh-CN" smtClean="0"/>
              <a:t>Page </a:t>
            </a:r>
            <a:fld id="{12F18F60-E23D-4C27-876B-101B20991A92}" type="slidenum">
              <a:rPr lang="de-DE" altLang="zh-CN" smtClean="0"/>
              <a:pPr>
                <a:defRPr/>
              </a:pPr>
              <a:t>6</a:t>
            </a:fld>
            <a:endParaRPr lang="en-GB" altLang="zh-CN"/>
          </a:p>
        </p:txBody>
      </p:sp>
      <p:graphicFrame>
        <p:nvGraphicFramePr>
          <p:cNvPr id="6" name="表格 5"/>
          <p:cNvGraphicFramePr>
            <a:graphicFrameLocks noGrp="1"/>
          </p:cNvGraphicFramePr>
          <p:nvPr/>
        </p:nvGraphicFramePr>
        <p:xfrm>
          <a:off x="857224" y="1438292"/>
          <a:ext cx="7358114" cy="5158964"/>
        </p:xfrm>
        <a:graphic>
          <a:graphicData uri="http://schemas.openxmlformats.org/drawingml/2006/table">
            <a:tbl>
              <a:tblPr/>
              <a:tblGrid>
                <a:gridCol w="6338177"/>
                <a:gridCol w="1019937"/>
              </a:tblGrid>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dirty="0" err="1">
                          <a:latin typeface="Times New Roman"/>
                          <a:ea typeface="Batang"/>
                        </a:rPr>
                        <a:t>ref_pic_list_modification</a:t>
                      </a:r>
                      <a:r>
                        <a:rPr lang="en-GB" sz="1300" dirty="0">
                          <a:latin typeface="Times New Roman"/>
                          <a:ea typeface="Batang"/>
                        </a:rPr>
                        <a:t>( ) {</a:t>
                      </a:r>
                      <a:endParaRPr lang="zh-CN" sz="1300" dirty="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b="1">
                          <a:latin typeface="Times New Roman"/>
                          <a:ea typeface="Batang"/>
                        </a:rPr>
                        <a:t>Descriptor</a:t>
                      </a:r>
                      <a:endParaRPr lang="zh-CN" sz="1300" b="1">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dirty="0">
                          <a:latin typeface="Times New Roman"/>
                          <a:ea typeface="Batang"/>
                        </a:rPr>
                        <a:t>	if( </a:t>
                      </a:r>
                      <a:r>
                        <a:rPr lang="en-GB" sz="1300" dirty="0" err="1">
                          <a:latin typeface="Times New Roman"/>
                          <a:ea typeface="Batang"/>
                        </a:rPr>
                        <a:t>slice_type</a:t>
                      </a:r>
                      <a:r>
                        <a:rPr lang="en-GB" sz="1300" dirty="0">
                          <a:latin typeface="Times New Roman"/>
                          <a:ea typeface="Batang"/>
                        </a:rPr>
                        <a:t> % 5  !=  2  &amp;&amp;  </a:t>
                      </a:r>
                      <a:r>
                        <a:rPr lang="en-GB" sz="1300" dirty="0" err="1">
                          <a:latin typeface="Times New Roman"/>
                          <a:ea typeface="Batang"/>
                        </a:rPr>
                        <a:t>slice_type</a:t>
                      </a:r>
                      <a:r>
                        <a:rPr lang="en-GB" sz="1300" dirty="0">
                          <a:latin typeface="Times New Roman"/>
                          <a:ea typeface="Batang"/>
                        </a:rPr>
                        <a:t> % 5  !=  4 ) { </a:t>
                      </a:r>
                      <a:endParaRPr lang="zh-CN" sz="1300" dirty="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dirty="0">
                          <a:latin typeface="Times New Roman"/>
                          <a:ea typeface="宋体"/>
                        </a:rPr>
                        <a:t>		</a:t>
                      </a:r>
                      <a:r>
                        <a:rPr lang="en-GB" sz="1300" dirty="0">
                          <a:solidFill>
                            <a:srgbClr val="FF0000"/>
                          </a:solidFill>
                          <a:latin typeface="Times New Roman"/>
                          <a:ea typeface="宋体"/>
                        </a:rPr>
                        <a:t>if( !</a:t>
                      </a:r>
                      <a:r>
                        <a:rPr lang="en-GB" sz="1300" dirty="0" err="1">
                          <a:solidFill>
                            <a:srgbClr val="FF0000"/>
                          </a:solidFill>
                          <a:latin typeface="Times New Roman"/>
                          <a:ea typeface="宋体"/>
                        </a:rPr>
                        <a:t>rplm_commands_present_flag</a:t>
                      </a:r>
                      <a:r>
                        <a:rPr lang="en-GB" sz="1300" dirty="0">
                          <a:solidFill>
                            <a:srgbClr val="FF0000"/>
                          </a:solidFill>
                          <a:latin typeface="Times New Roman"/>
                          <a:ea typeface="宋体"/>
                        </a:rPr>
                        <a:t> )</a:t>
                      </a:r>
                      <a:endParaRPr lang="zh-CN" sz="1300" dirty="0">
                        <a:solidFill>
                          <a:srgbClr val="FF0000"/>
                        </a:solidFill>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a:t>
                      </a:r>
                      <a:r>
                        <a:rPr lang="en-GB" sz="1300" b="1">
                          <a:latin typeface="Times New Roman"/>
                          <a:ea typeface="Batang"/>
                        </a:rPr>
                        <a:t>ref_pic_list_modification_flag_l0</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u(1)</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if( ref_pic_list_modification_flag_l0 )</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do {</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a:t>
                      </a:r>
                      <a:r>
                        <a:rPr lang="en-GB" sz="1300" b="1">
                          <a:latin typeface="Times New Roman"/>
                          <a:ea typeface="Batang"/>
                        </a:rPr>
                        <a:t>modification_of_pic_nums_idc</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ue(v)</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5240">
                <a:tc>
                  <a:txBody>
                    <a:bodyPr/>
                    <a:lstStyle/>
                    <a:p>
                      <a:pPr algn="l"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dirty="0">
                          <a:latin typeface="Times New Roman"/>
                          <a:ea typeface="Batang"/>
                        </a:rPr>
                        <a:t>				if( </a:t>
                      </a:r>
                      <a:r>
                        <a:rPr lang="en-GB" sz="1300" dirty="0" err="1">
                          <a:latin typeface="Times New Roman"/>
                          <a:ea typeface="Batang"/>
                        </a:rPr>
                        <a:t>modification_of_pic_nums_idc</a:t>
                      </a:r>
                      <a:r>
                        <a:rPr lang="en-GB" sz="1300" dirty="0">
                          <a:latin typeface="Times New Roman"/>
                          <a:ea typeface="Batang"/>
                        </a:rPr>
                        <a:t>  = =  0  | </a:t>
                      </a:r>
                      <a:r>
                        <a:rPr lang="en-GB" sz="1300" dirty="0" smtClean="0">
                          <a:latin typeface="Times New Roman"/>
                          <a:ea typeface="Batang"/>
                        </a:rPr>
                        <a:t>| </a:t>
                      </a:r>
                      <a:r>
                        <a:rPr lang="en-GB" sz="1300" dirty="0" err="1" smtClean="0">
                          <a:latin typeface="Times New Roman"/>
                          <a:ea typeface="Batang"/>
                        </a:rPr>
                        <a:t>modification_of_pic_nums_idc</a:t>
                      </a:r>
                      <a:r>
                        <a:rPr lang="en-GB" sz="1300" dirty="0" smtClean="0">
                          <a:latin typeface="Times New Roman"/>
                          <a:ea typeface="Batang"/>
                        </a:rPr>
                        <a:t>  </a:t>
                      </a:r>
                      <a:r>
                        <a:rPr lang="en-GB" sz="1300" dirty="0">
                          <a:latin typeface="Times New Roman"/>
                          <a:ea typeface="Batang"/>
                        </a:rPr>
                        <a:t>= =  1 )</a:t>
                      </a:r>
                      <a:endParaRPr lang="zh-CN" sz="1300" dirty="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a:t>
                      </a:r>
                      <a:r>
                        <a:rPr lang="en-GB" sz="1300" b="1">
                          <a:latin typeface="Times New Roman"/>
                          <a:ea typeface="Batang"/>
                        </a:rPr>
                        <a:t>abs_diff_pic_num_minus1</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b="0">
                          <a:latin typeface="Times New Roman"/>
                          <a:ea typeface="Batang"/>
                        </a:rPr>
                        <a:t>ue(v)</a:t>
                      </a:r>
                      <a:endParaRPr lang="zh-CN" sz="1300" b="1">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else if( modification_of_pic_nums_idc  = =  2 )</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a:t>
                      </a:r>
                      <a:r>
                        <a:rPr lang="en-GB" sz="1300" b="1">
                          <a:latin typeface="Times New Roman"/>
                          <a:ea typeface="Batang"/>
                        </a:rPr>
                        <a:t>long_term_pic_num</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ue(v)</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 while( modification_of_pic_nums_idc  !=  3 )</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if( slice_type % 5  = =  1 ) { </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dirty="0">
                          <a:latin typeface="Times New Roman"/>
                          <a:ea typeface="宋体"/>
                        </a:rPr>
                        <a:t>		</a:t>
                      </a:r>
                      <a:r>
                        <a:rPr lang="en-GB" sz="1300" dirty="0">
                          <a:solidFill>
                            <a:srgbClr val="FF0000"/>
                          </a:solidFill>
                          <a:latin typeface="Times New Roman"/>
                          <a:ea typeface="宋体"/>
                        </a:rPr>
                        <a:t>if( !</a:t>
                      </a:r>
                      <a:r>
                        <a:rPr lang="en-GB" sz="1300" dirty="0" err="1">
                          <a:solidFill>
                            <a:srgbClr val="FF0000"/>
                          </a:solidFill>
                          <a:latin typeface="Times New Roman"/>
                          <a:ea typeface="宋体"/>
                        </a:rPr>
                        <a:t>rplm_commands_present_flag</a:t>
                      </a:r>
                      <a:r>
                        <a:rPr lang="en-GB" sz="1300" dirty="0">
                          <a:solidFill>
                            <a:srgbClr val="FF0000"/>
                          </a:solidFill>
                          <a:latin typeface="Times New Roman"/>
                          <a:ea typeface="宋体"/>
                        </a:rPr>
                        <a:t> )</a:t>
                      </a:r>
                      <a:endParaRPr lang="zh-CN" sz="1300" dirty="0">
                        <a:solidFill>
                          <a:srgbClr val="FF0000"/>
                        </a:solidFill>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dirty="0">
                          <a:latin typeface="Times New Roman"/>
                          <a:ea typeface="Batang"/>
                        </a:rPr>
                        <a:t>			</a:t>
                      </a:r>
                      <a:r>
                        <a:rPr lang="en-GB" sz="1300" b="1" dirty="0">
                          <a:latin typeface="Times New Roman"/>
                          <a:ea typeface="Batang"/>
                        </a:rPr>
                        <a:t>ref_pic_list_modification_flag_l1</a:t>
                      </a:r>
                      <a:endParaRPr lang="zh-CN" sz="1300" dirty="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u(1)</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if( ref_pic_list_modification_flag_l1 )</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do {</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a:t>
                      </a:r>
                      <a:r>
                        <a:rPr lang="en-GB" sz="1300" b="1">
                          <a:latin typeface="Times New Roman"/>
                          <a:ea typeface="Batang"/>
                        </a:rPr>
                        <a:t>modification_of_pic_nums_idc</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ue(v)</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5964">
                <a:tc>
                  <a:txBody>
                    <a:bodyPr/>
                    <a:lstStyle/>
                    <a:p>
                      <a:pPr algn="l"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dirty="0">
                          <a:latin typeface="Times New Roman"/>
                          <a:ea typeface="Batang"/>
                        </a:rPr>
                        <a:t>				if( </a:t>
                      </a:r>
                      <a:r>
                        <a:rPr lang="en-GB" sz="1300" dirty="0" err="1">
                          <a:latin typeface="Times New Roman"/>
                          <a:ea typeface="Batang"/>
                        </a:rPr>
                        <a:t>modification_of_pic_nums_idc</a:t>
                      </a:r>
                      <a:r>
                        <a:rPr lang="en-GB" sz="1300" dirty="0">
                          <a:latin typeface="Times New Roman"/>
                          <a:ea typeface="Batang"/>
                        </a:rPr>
                        <a:t>  = =  0  | </a:t>
                      </a:r>
                      <a:r>
                        <a:rPr lang="en-GB" sz="1300" dirty="0" smtClean="0">
                          <a:latin typeface="Times New Roman"/>
                          <a:ea typeface="Batang"/>
                        </a:rPr>
                        <a:t>| </a:t>
                      </a:r>
                      <a:r>
                        <a:rPr lang="en-GB" sz="1300" dirty="0" err="1" smtClean="0">
                          <a:latin typeface="Times New Roman"/>
                          <a:ea typeface="Batang"/>
                        </a:rPr>
                        <a:t>modification_of_pic_nums_idc</a:t>
                      </a:r>
                      <a:r>
                        <a:rPr lang="en-GB" sz="1300" dirty="0" smtClean="0">
                          <a:latin typeface="Times New Roman"/>
                          <a:ea typeface="Batang"/>
                        </a:rPr>
                        <a:t>  </a:t>
                      </a:r>
                      <a:r>
                        <a:rPr lang="en-GB" sz="1300" dirty="0">
                          <a:latin typeface="Times New Roman"/>
                          <a:ea typeface="Batang"/>
                        </a:rPr>
                        <a:t>= =  1 )</a:t>
                      </a:r>
                      <a:endParaRPr lang="zh-CN" sz="1300" dirty="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a:t>
                      </a:r>
                      <a:r>
                        <a:rPr lang="en-GB" sz="1300" b="1">
                          <a:latin typeface="Times New Roman"/>
                          <a:ea typeface="Batang"/>
                        </a:rPr>
                        <a:t>abs_diff_pic_num_minus1</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b="0">
                          <a:latin typeface="Times New Roman"/>
                          <a:ea typeface="Batang"/>
                        </a:rPr>
                        <a:t>ue(v)</a:t>
                      </a:r>
                      <a:endParaRPr lang="zh-CN" sz="1300" b="1">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else if( modification_of_pic_nums_idc  = =  2 )</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a:t>
                      </a:r>
                      <a:r>
                        <a:rPr lang="en-GB" sz="1300" b="1">
                          <a:latin typeface="Times New Roman"/>
                          <a:ea typeface="Batang"/>
                        </a:rPr>
                        <a:t>long_term_pic_num</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r>
                        <a:rPr lang="en-GB" sz="1300">
                          <a:latin typeface="Times New Roman"/>
                          <a:ea typeface="Batang"/>
                        </a:rPr>
                        <a:t>ue(v)</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 while( modification_of_pic_nums_idc  !=  3 )</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a:latin typeface="Times New Roman"/>
                          <a:ea typeface="Batang"/>
                        </a:rPr>
                        <a:t>	}</a:t>
                      </a:r>
                      <a:endParaRPr lang="zh-CN"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143">
                <a:tc>
                  <a:txBody>
                    <a:bodyPr/>
                    <a:lstStyle/>
                    <a:p>
                      <a:pPr algn="just" hangingPunct="0">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300" dirty="0">
                          <a:latin typeface="Times New Roman"/>
                          <a:ea typeface="Batang"/>
                        </a:rPr>
                        <a:t>}</a:t>
                      </a:r>
                      <a:endParaRPr lang="zh-CN" sz="1300" dirty="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hangingPunct="0">
                        <a:spcAft>
                          <a:spcPts val="300"/>
                        </a:spcAft>
                      </a:pPr>
                      <a:endParaRPr lang="en-GB" sz="1300" dirty="0">
                        <a:latin typeface="Times New Roman"/>
                        <a:ea typeface="Batang"/>
                      </a:endParaRPr>
                    </a:p>
                  </a:txBody>
                  <a:tcPr marL="65314" marR="65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Changes to semantics</a:t>
            </a:r>
            <a:endParaRPr lang="zh-CN" altLang="en-US" dirty="0"/>
          </a:p>
        </p:txBody>
      </p:sp>
      <p:sp>
        <p:nvSpPr>
          <p:cNvPr id="3" name="内容占位符 2"/>
          <p:cNvSpPr>
            <a:spLocks noGrp="1"/>
          </p:cNvSpPr>
          <p:nvPr>
            <p:ph idx="1"/>
          </p:nvPr>
        </p:nvSpPr>
        <p:spPr>
          <a:xfrm>
            <a:off x="652463" y="857232"/>
            <a:ext cx="7929562" cy="5214973"/>
          </a:xfrm>
        </p:spPr>
        <p:txBody>
          <a:bodyPr/>
          <a:lstStyle/>
          <a:p>
            <a:r>
              <a:rPr lang="en-US" altLang="zh-CN" dirty="0" smtClean="0"/>
              <a:t>The change to picture parameter set RBSP semantics</a:t>
            </a:r>
            <a:endParaRPr lang="zh-CN" altLang="en-US" dirty="0"/>
          </a:p>
        </p:txBody>
      </p:sp>
      <p:sp>
        <p:nvSpPr>
          <p:cNvPr id="4" name="日期占位符 3"/>
          <p:cNvSpPr>
            <a:spLocks noGrp="1"/>
          </p:cNvSpPr>
          <p:nvPr>
            <p:ph type="dt" sz="half" idx="10"/>
          </p:nvPr>
        </p:nvSpPr>
        <p:spPr/>
        <p:txBody>
          <a:bodyPr/>
          <a:lstStyle/>
          <a:p>
            <a:pPr>
              <a:defRPr/>
            </a:pPr>
            <a:r>
              <a:rPr lang="de-DE" altLang="zh-CN" smtClean="0"/>
              <a:t>Page </a:t>
            </a:r>
            <a:fld id="{12F18F60-E23D-4C27-876B-101B20991A92}" type="slidenum">
              <a:rPr lang="de-DE" altLang="zh-CN" smtClean="0"/>
              <a:pPr>
                <a:defRPr/>
              </a:pPr>
              <a:t>7</a:t>
            </a:fld>
            <a:endParaRPr lang="en-GB" altLang="zh-CN"/>
          </a:p>
        </p:txBody>
      </p:sp>
      <p:graphicFrame>
        <p:nvGraphicFramePr>
          <p:cNvPr id="6" name="内容占位符 4"/>
          <p:cNvGraphicFramePr>
            <a:graphicFrameLocks/>
          </p:cNvGraphicFramePr>
          <p:nvPr/>
        </p:nvGraphicFramePr>
        <p:xfrm>
          <a:off x="857224" y="1428736"/>
          <a:ext cx="7572428" cy="1795780"/>
        </p:xfrm>
        <a:graphic>
          <a:graphicData uri="http://schemas.openxmlformats.org/drawingml/2006/table">
            <a:tbl>
              <a:tblPr/>
              <a:tblGrid>
                <a:gridCol w="7572428"/>
              </a:tblGrid>
              <a:tr h="1571636">
                <a:tc>
                  <a:txBody>
                    <a:bodyPr/>
                    <a:lstStyle/>
                    <a:p>
                      <a:pPr hangingPunct="0">
                        <a:spcBef>
                          <a:spcPts val="680"/>
                        </a:spcBef>
                        <a:spcAft>
                          <a:spcPts val="0"/>
                        </a:spcAft>
                        <a:tabLst>
                          <a:tab pos="228600" algn="l"/>
                          <a:tab pos="457200" algn="l"/>
                          <a:tab pos="685800" algn="l"/>
                          <a:tab pos="914400" algn="l"/>
                        </a:tabLst>
                      </a:pPr>
                      <a:r>
                        <a:rPr lang="en-US" altLang="zh-CN" sz="1400" b="1" dirty="0" err="1" smtClean="0">
                          <a:solidFill>
                            <a:srgbClr val="FF0000"/>
                          </a:solidFill>
                          <a:latin typeface="Times New Roman"/>
                          <a:ea typeface="宋体"/>
                        </a:rPr>
                        <a:t>rplm_commands_present_flag</a:t>
                      </a:r>
                      <a:r>
                        <a:rPr lang="en-US" altLang="zh-CN" sz="1400" dirty="0" smtClean="0">
                          <a:solidFill>
                            <a:srgbClr val="FF0000"/>
                          </a:solidFill>
                          <a:latin typeface="Times New Roman"/>
                          <a:ea typeface="宋体"/>
                        </a:rPr>
                        <a:t> equal to 1 specifies that each P or B slice referring to this picture parameter set contains reference picture list modification commands (i.e., ref_pic_list_modification_flag_l0 and, for B slices, ref_pic_list_modification_flag_l1, are not present in the slice header and by default equal to 1). </a:t>
                      </a:r>
                      <a:r>
                        <a:rPr lang="en-US" altLang="zh-CN" sz="1400" dirty="0" err="1" smtClean="0">
                          <a:solidFill>
                            <a:srgbClr val="FF0000"/>
                          </a:solidFill>
                          <a:latin typeface="Times New Roman"/>
                          <a:ea typeface="宋体"/>
                        </a:rPr>
                        <a:t>rplm_commands_present_flag</a:t>
                      </a:r>
                      <a:r>
                        <a:rPr lang="en-US" altLang="zh-CN" sz="1400" dirty="0" smtClean="0">
                          <a:solidFill>
                            <a:srgbClr val="FF0000"/>
                          </a:solidFill>
                          <a:latin typeface="Times New Roman"/>
                          <a:ea typeface="宋体"/>
                        </a:rPr>
                        <a:t> equal to 0 specifies that each P or B slice referring to this picture parameter set may or may not contain reference picture list modification commands (i.e., ref_pic_list_modification_flag_l0 and, for B slices, ref_pic_list_modification_flag_l1, are present in the slice header).</a:t>
                      </a:r>
                    </a:p>
                    <a:p>
                      <a:pPr hangingPunct="0">
                        <a:spcBef>
                          <a:spcPts val="680"/>
                        </a:spcBef>
                        <a:spcAft>
                          <a:spcPts val="0"/>
                        </a:spcAft>
                        <a:tabLst>
                          <a:tab pos="228600" algn="l"/>
                          <a:tab pos="457200" algn="l"/>
                          <a:tab pos="685800" algn="l"/>
                          <a:tab pos="914400" algn="l"/>
                        </a:tabLst>
                      </a:pPr>
                      <a:endParaRPr lang="zh-CN" sz="1400" dirty="0">
                        <a:latin typeface="Times New Roman"/>
                        <a:ea typeface="宋体"/>
                      </a:endParaRPr>
                    </a:p>
                  </a:txBody>
                  <a:tcPr marL="33014" marR="330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Changes to semantics</a:t>
            </a:r>
            <a:endParaRPr lang="zh-CN" altLang="en-US" dirty="0"/>
          </a:p>
        </p:txBody>
      </p:sp>
      <p:sp>
        <p:nvSpPr>
          <p:cNvPr id="3" name="内容占位符 2"/>
          <p:cNvSpPr>
            <a:spLocks noGrp="1"/>
          </p:cNvSpPr>
          <p:nvPr>
            <p:ph idx="1"/>
          </p:nvPr>
        </p:nvSpPr>
        <p:spPr>
          <a:xfrm>
            <a:off x="652463" y="857232"/>
            <a:ext cx="7929562" cy="5214973"/>
          </a:xfrm>
        </p:spPr>
        <p:txBody>
          <a:bodyPr/>
          <a:lstStyle/>
          <a:p>
            <a:r>
              <a:rPr lang="en-US" altLang="zh-CN" dirty="0" smtClean="0"/>
              <a:t>The change to reference picture list modification semantics</a:t>
            </a:r>
            <a:endParaRPr lang="zh-CN" altLang="en-US" dirty="0"/>
          </a:p>
        </p:txBody>
      </p:sp>
      <p:sp>
        <p:nvSpPr>
          <p:cNvPr id="4" name="日期占位符 3"/>
          <p:cNvSpPr>
            <a:spLocks noGrp="1"/>
          </p:cNvSpPr>
          <p:nvPr>
            <p:ph type="dt" sz="half" idx="10"/>
          </p:nvPr>
        </p:nvSpPr>
        <p:spPr/>
        <p:txBody>
          <a:bodyPr/>
          <a:lstStyle/>
          <a:p>
            <a:pPr>
              <a:defRPr/>
            </a:pPr>
            <a:r>
              <a:rPr lang="de-DE" altLang="zh-CN" smtClean="0"/>
              <a:t>Page </a:t>
            </a:r>
            <a:fld id="{12F18F60-E23D-4C27-876B-101B20991A92}" type="slidenum">
              <a:rPr lang="de-DE" altLang="zh-CN" smtClean="0"/>
              <a:pPr>
                <a:defRPr/>
              </a:pPr>
              <a:t>8</a:t>
            </a:fld>
            <a:endParaRPr lang="en-GB" altLang="zh-CN"/>
          </a:p>
        </p:txBody>
      </p:sp>
      <p:graphicFrame>
        <p:nvGraphicFramePr>
          <p:cNvPr id="6" name="内容占位符 4"/>
          <p:cNvGraphicFramePr>
            <a:graphicFrameLocks/>
          </p:cNvGraphicFramePr>
          <p:nvPr/>
        </p:nvGraphicFramePr>
        <p:xfrm>
          <a:off x="857224" y="1428736"/>
          <a:ext cx="7572428" cy="2222500"/>
        </p:xfrm>
        <a:graphic>
          <a:graphicData uri="http://schemas.openxmlformats.org/drawingml/2006/table">
            <a:tbl>
              <a:tblPr/>
              <a:tblGrid>
                <a:gridCol w="7572428"/>
              </a:tblGrid>
              <a:tr h="1571636">
                <a:tc>
                  <a:txBody>
                    <a:bodyPr/>
                    <a:lstStyle/>
                    <a:p>
                      <a:pPr hangingPunct="0">
                        <a:spcBef>
                          <a:spcPts val="680"/>
                        </a:spcBef>
                        <a:spcAft>
                          <a:spcPts val="0"/>
                        </a:spcAft>
                        <a:tabLst>
                          <a:tab pos="228600" algn="l"/>
                          <a:tab pos="457200" algn="l"/>
                          <a:tab pos="685800" algn="l"/>
                          <a:tab pos="914400" algn="l"/>
                        </a:tabLst>
                      </a:pPr>
                      <a:r>
                        <a:rPr lang="en-US" altLang="zh-CN" sz="1400" b="1" dirty="0" smtClean="0">
                          <a:latin typeface="Times New Roman"/>
                          <a:ea typeface="宋体"/>
                        </a:rPr>
                        <a:t>ref_pic_list_modification_flag_l0 </a:t>
                      </a:r>
                      <a:r>
                        <a:rPr lang="en-US" altLang="zh-CN" sz="1400" dirty="0" smtClean="0">
                          <a:latin typeface="Times New Roman"/>
                          <a:ea typeface="宋体"/>
                        </a:rPr>
                        <a:t>equal to 1 specifies that the syntax element </a:t>
                      </a:r>
                      <a:r>
                        <a:rPr lang="en-US" altLang="zh-CN" sz="1400" dirty="0" err="1" smtClean="0">
                          <a:latin typeface="Times New Roman"/>
                          <a:ea typeface="宋体"/>
                        </a:rPr>
                        <a:t>modification_of_pic_nums_idc</a:t>
                      </a:r>
                      <a:r>
                        <a:rPr lang="en-US" altLang="zh-CN" sz="1400" dirty="0" smtClean="0">
                          <a:latin typeface="Times New Roman"/>
                          <a:ea typeface="宋体"/>
                        </a:rPr>
                        <a:t> is present for specifying reference picture list 0. ref_pic_list_modification_flag_l0 equal to 0 specifies that this syntax element is not present. </a:t>
                      </a:r>
                      <a:r>
                        <a:rPr lang="en-US" altLang="zh-CN" sz="1400" dirty="0" smtClean="0">
                          <a:solidFill>
                            <a:srgbClr val="FF0000"/>
                          </a:solidFill>
                          <a:latin typeface="Times New Roman"/>
                          <a:ea typeface="宋体"/>
                        </a:rPr>
                        <a:t>When ref_pic_list_modification_flag_l0 is not present for a P or B slice, the value shall be inferred to be equal to 1.</a:t>
                      </a:r>
                    </a:p>
                    <a:p>
                      <a:pPr hangingPunct="0">
                        <a:spcBef>
                          <a:spcPts val="680"/>
                        </a:spcBef>
                        <a:spcAft>
                          <a:spcPts val="0"/>
                        </a:spcAft>
                        <a:tabLst>
                          <a:tab pos="228600" algn="l"/>
                          <a:tab pos="457200" algn="l"/>
                          <a:tab pos="685800" algn="l"/>
                          <a:tab pos="914400" algn="l"/>
                        </a:tabLst>
                      </a:pPr>
                      <a:r>
                        <a:rPr lang="en-US" altLang="zh-CN" sz="1400" b="1" dirty="0" smtClean="0">
                          <a:latin typeface="Times New Roman"/>
                          <a:ea typeface="宋体"/>
                        </a:rPr>
                        <a:t>ref_pic_list_modification_flag_l1</a:t>
                      </a:r>
                      <a:r>
                        <a:rPr lang="en-US" altLang="zh-CN" sz="1400" dirty="0" smtClean="0">
                          <a:latin typeface="Times New Roman"/>
                          <a:ea typeface="宋体"/>
                        </a:rPr>
                        <a:t> equal to 1 specifies that the syntax element </a:t>
                      </a:r>
                      <a:r>
                        <a:rPr lang="en-US" altLang="zh-CN" sz="1400" dirty="0" err="1" smtClean="0">
                          <a:latin typeface="Times New Roman"/>
                          <a:ea typeface="宋体"/>
                        </a:rPr>
                        <a:t>modification_of_pic_nums_idc</a:t>
                      </a:r>
                      <a:r>
                        <a:rPr lang="en-US" altLang="zh-CN" sz="1400" dirty="0" smtClean="0">
                          <a:latin typeface="Times New Roman"/>
                          <a:ea typeface="宋体"/>
                        </a:rPr>
                        <a:t> is present for specifying reference picture list 1. ref_pic_list_modification_flag_l1 equal to 0 specifies that this syntax element is not present</a:t>
                      </a:r>
                      <a:r>
                        <a:rPr lang="en-US" altLang="zh-CN" sz="1400" dirty="0" smtClean="0">
                          <a:solidFill>
                            <a:srgbClr val="FF0000"/>
                          </a:solidFill>
                          <a:latin typeface="Times New Roman"/>
                          <a:ea typeface="宋体"/>
                        </a:rPr>
                        <a:t>. When ref_pic_list_modification_flag_l1 is not present for a P or B slice, the value shall be inferred to be equal to 1.</a:t>
                      </a:r>
                      <a:endParaRPr lang="zh-CN" sz="1400" dirty="0">
                        <a:solidFill>
                          <a:srgbClr val="FF0000"/>
                        </a:solidFill>
                        <a:latin typeface="Times New Roman"/>
                        <a:ea typeface="宋体"/>
                      </a:endParaRPr>
                    </a:p>
                  </a:txBody>
                  <a:tcPr marL="33014" marR="330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a:themeElements>
    <a:clrScheme name="default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default">
      <a:majorFont>
        <a:latin typeface="FrutigerNext LT Medium"/>
        <a:ea typeface="黑体"/>
        <a:cs typeface=""/>
      </a:majorFont>
      <a:minorFont>
        <a:latin typeface="FrutigerNext LT Regular"/>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lnDef>
  </a:objectDefaults>
  <a:extraClrSchemeLst>
    <a:extraClrScheme>
      <a:clrScheme name="default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808080"/>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969696"/>
        </a:lt2>
        <a:accent1>
          <a:srgbClr val="DDDDDD"/>
        </a:accent1>
        <a:accent2>
          <a:srgbClr val="99CCFF"/>
        </a:accent2>
        <a:accent3>
          <a:srgbClr val="FFFFFF"/>
        </a:accent3>
        <a:accent4>
          <a:srgbClr val="000000"/>
        </a:accent4>
        <a:accent5>
          <a:srgbClr val="EBEBEB"/>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777777"/>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自定义设计方案">
  <a:themeElements>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2_自定义设计方案">
      <a:majorFont>
        <a:latin typeface="Arial"/>
        <a:ea typeface="黑体"/>
        <a:cs typeface=""/>
      </a:majorFont>
      <a:minorFont>
        <a:latin typeface="Arial"/>
        <a:ea typeface="华文细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lnDef>
  </a:objectDefaults>
  <a:extraClrSchemeLst>
    <a:extraClrScheme>
      <a:clrScheme name="2_自定义设计方案 1">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2">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3">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2_自定义设计方案 4">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5">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6">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2_自定义设计方案 7">
        <a:dk1>
          <a:srgbClr val="000000"/>
        </a:dk1>
        <a:lt1>
          <a:srgbClr val="FFFFFF"/>
        </a:lt1>
        <a:dk2>
          <a:srgbClr val="990000"/>
        </a:dk2>
        <a:lt2>
          <a:srgbClr val="777777"/>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8">
        <a:dk1>
          <a:srgbClr val="000000"/>
        </a:dk1>
        <a:lt1>
          <a:srgbClr val="FFFFFF"/>
        </a:lt1>
        <a:dk2>
          <a:srgbClr val="990000"/>
        </a:dk2>
        <a:lt2>
          <a:srgbClr val="777777"/>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2_自定义设计方案 9">
        <a:dk1>
          <a:srgbClr val="000000"/>
        </a:dk1>
        <a:lt1>
          <a:srgbClr val="FFFFFF"/>
        </a:lt1>
        <a:dk2>
          <a:srgbClr val="990000"/>
        </a:dk2>
        <a:lt2>
          <a:srgbClr val="777777"/>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自定义设计方案">
  <a:themeElements>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MS PGothic" pitchFamily="34" charset="-128"/>
          </a:defRPr>
        </a:defPPr>
      </a:lstStyle>
    </a:lnDef>
  </a:objectDefaults>
  <a:extraClrSchemeLst>
    <a:extraClrScheme>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Template>
  <TotalTime>50623</TotalTime>
  <Words>509</Words>
  <Application>Microsoft Office PowerPoint</Application>
  <PresentationFormat>On-screen Show (4:3)</PresentationFormat>
  <Paragraphs>121</Paragraphs>
  <Slides>9</Slides>
  <Notes>3</Notes>
  <HiddenSlides>0</HiddenSlides>
  <MMClips>0</MMClips>
  <ScaleCrop>false</ScaleCrop>
  <HeadingPairs>
    <vt:vector size="4" baseType="variant">
      <vt:variant>
        <vt:lpstr>Theme</vt:lpstr>
      </vt:variant>
      <vt:variant>
        <vt:i4>3</vt:i4>
      </vt:variant>
      <vt:variant>
        <vt:lpstr>Slide Titles</vt:lpstr>
      </vt:variant>
      <vt:variant>
        <vt:i4>9</vt:i4>
      </vt:variant>
    </vt:vector>
  </HeadingPairs>
  <TitlesOfParts>
    <vt:vector size="12" baseType="lpstr">
      <vt:lpstr>default</vt:lpstr>
      <vt:lpstr>2_自定义设计方案</vt:lpstr>
      <vt:lpstr>1_自定义设计方案</vt:lpstr>
      <vt:lpstr>Reference picture loss/error detection</vt:lpstr>
      <vt:lpstr>Abstract</vt:lpstr>
      <vt:lpstr>Introduction</vt:lpstr>
      <vt:lpstr>Proposal</vt:lpstr>
      <vt:lpstr>Changes to syntax</vt:lpstr>
      <vt:lpstr>Changes to syntax</vt:lpstr>
      <vt:lpstr>Changes to semantics</vt:lpstr>
      <vt:lpstr>Changes to semantics</vt:lpstr>
      <vt:lpstr>Slide 9</vt:lpstr>
    </vt:vector>
  </TitlesOfParts>
  <Company>Huawei Technologies Co.,Ltd.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EDEP</dc:title>
  <dc:creator>huawei</dc:creator>
  <cp:lastModifiedBy>Ye-Kui Wang</cp:lastModifiedBy>
  <cp:revision>2048</cp:revision>
  <dcterms:created xsi:type="dcterms:W3CDTF">2009-09-15T07:44:50Z</dcterms:created>
  <dcterms:modified xsi:type="dcterms:W3CDTF">2011-07-14T08:26:54Z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flag">
    <vt:lpwstr>1310631981</vt:lpwstr>
  </property>
</Properties>
</file>