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350" r:id="rId2"/>
    <p:sldId id="340" r:id="rId3"/>
    <p:sldId id="356" r:id="rId4"/>
    <p:sldId id="355" r:id="rId5"/>
    <p:sldId id="364" r:id="rId6"/>
    <p:sldId id="353" r:id="rId7"/>
    <p:sldId id="357" r:id="rId8"/>
    <p:sldId id="365" r:id="rId9"/>
    <p:sldId id="362" r:id="rId10"/>
    <p:sldId id="354" r:id="rId11"/>
    <p:sldId id="290" r:id="rId12"/>
    <p:sldId id="360" r:id="rId13"/>
    <p:sldId id="363" r:id="rId1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7869" autoAdjust="0"/>
  </p:normalViewPr>
  <p:slideViewPr>
    <p:cSldViewPr snapToGrid="0">
      <p:cViewPr>
        <p:scale>
          <a:sx n="90" d="100"/>
          <a:sy n="90" d="100"/>
        </p:scale>
        <p:origin x="-990" y="-90"/>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11</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JCTVC-F288</a:t>
            </a:r>
            <a:r>
              <a:rPr lang="en-US" dirty="0" smtClean="0"/>
              <a:t/>
            </a:r>
            <a:br>
              <a:rPr lang="en-US" dirty="0" smtClean="0"/>
            </a:br>
            <a:r>
              <a:rPr lang="en-US" dirty="0" smtClean="0"/>
              <a:t>CE11: Unified scans for the significance map and coefficient level coding in high efficiency</a:t>
            </a:r>
            <a:endParaRPr lang="en-US" dirty="0"/>
          </a:p>
        </p:txBody>
      </p:sp>
      <p:sp>
        <p:nvSpPr>
          <p:cNvPr id="4" name="Subtitle 19"/>
          <p:cNvSpPr txBox="1">
            <a:spLocks/>
          </p:cNvSpPr>
          <p:nvPr/>
        </p:nvSpPr>
        <p:spPr bwMode="auto">
          <a:xfrm>
            <a:off x="1904096" y="5335792"/>
            <a:ext cx="5777487"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2000" i="0" u="sng" strike="noStrike" kern="0" cap="none" spc="0" normalizeH="0" baseline="0" noProof="0" dirty="0" smtClean="0">
                <a:ln>
                  <a:noFill/>
                </a:ln>
                <a:solidFill>
                  <a:srgbClr val="333333"/>
                </a:solidFill>
                <a:effectLst/>
                <a:uLnTx/>
                <a:uFillTx/>
                <a:latin typeface="+mn-lt"/>
                <a:ea typeface="+mn-ea"/>
                <a:cs typeface="+mn-cs"/>
              </a:rPr>
              <a:t>Joel</a:t>
            </a:r>
            <a:r>
              <a:rPr kumimoji="0" lang="en-US" sz="2000" i="0" u="sng" strike="noStrike" kern="0" cap="none" spc="0" normalizeH="0" noProof="0" dirty="0" smtClean="0">
                <a:ln>
                  <a:noFill/>
                </a:ln>
                <a:solidFill>
                  <a:srgbClr val="333333"/>
                </a:solidFill>
                <a:effectLst/>
                <a:uLnTx/>
                <a:uFillTx/>
                <a:latin typeface="+mn-lt"/>
                <a:ea typeface="+mn-ea"/>
                <a:cs typeface="+mn-cs"/>
              </a:rPr>
              <a:t> Sole</a:t>
            </a:r>
            <a:r>
              <a:rPr kumimoji="0" lang="en-US" sz="2000" b="0" i="0" u="none" strike="noStrike" kern="0" cap="none" spc="0" normalizeH="0" noProof="0" dirty="0" smtClean="0">
                <a:ln>
                  <a:noFill/>
                </a:ln>
                <a:solidFill>
                  <a:srgbClr val="333333"/>
                </a:solidFill>
                <a:effectLst/>
                <a:uLnTx/>
                <a:uFillTx/>
                <a:latin typeface="+mn-lt"/>
                <a:ea typeface="+mn-ea"/>
                <a:cs typeface="+mn-cs"/>
              </a:rPr>
              <a:t>, Rajan Joshi,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a unification of the scan pattern</a:t>
            </a:r>
          </a:p>
          <a:p>
            <a:pPr lvl="1" hangingPunct="0"/>
            <a:r>
              <a:rPr lang="en-US" dirty="0" smtClean="0"/>
              <a:t>Part 1: coefficient level scan same as significance map scan pattern</a:t>
            </a:r>
          </a:p>
          <a:p>
            <a:pPr lvl="1" hangingPunct="0"/>
            <a:r>
              <a:rPr lang="en-US" dirty="0" smtClean="0"/>
              <a:t>Part 2: additional unification of scanning order (reverse)</a:t>
            </a:r>
          </a:p>
          <a:p>
            <a:pPr lvl="1" hangingPunct="0"/>
            <a:endParaRPr lang="en-US" dirty="0" smtClean="0"/>
          </a:p>
          <a:p>
            <a:pPr hangingPunct="0"/>
            <a:r>
              <a:rPr lang="en-US" dirty="0" smtClean="0"/>
              <a:t>Improved performance and several additional advantages</a:t>
            </a:r>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sets for coefficient level</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Set consists of 16 consecutive coefficients in scan order</a:t>
            </a:r>
          </a:p>
          <a:p>
            <a:pPr lvl="1"/>
            <a:r>
              <a:rPr lang="en-US" dirty="0" smtClean="0"/>
              <a:t>Instead of 4x4 sub-blocks in HEVC</a:t>
            </a:r>
          </a:p>
          <a:p>
            <a:r>
              <a:rPr lang="en-US" dirty="0" smtClean="0"/>
              <a:t>Same contexts derivation for all blocks sizes</a:t>
            </a:r>
          </a:p>
          <a:p>
            <a:pPr lvl="1"/>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384394" y="3259544"/>
          <a:ext cx="3811088" cy="2420496"/>
        </p:xfrm>
        <a:graphic>
          <a:graphicData uri="http://schemas.openxmlformats.org/drawingml/2006/table">
            <a:tbl>
              <a:tblPr/>
              <a:tblGrid>
                <a:gridCol w="529100"/>
                <a:gridCol w="3281988"/>
              </a:tblGrid>
              <a:tr h="312454">
                <a:tc gridSpan="2">
                  <a:txBody>
                    <a:bodyPr/>
                    <a:lstStyle/>
                    <a:p>
                      <a:pPr algn="l" fontAlgn="ctr"/>
                      <a:r>
                        <a:rPr lang="en-US" sz="1600" b="1" i="0" u="none" strike="noStrike" dirty="0" smtClean="0">
                          <a:solidFill>
                            <a:srgbClr val="000000"/>
                          </a:solidFill>
                          <a:latin typeface="Calibri"/>
                        </a:rPr>
                        <a:t> Context Set  </a:t>
                      </a:r>
                      <a:r>
                        <a:rPr lang="en-US" sz="1600" b="0" i="0" u="none" strike="noStrike" dirty="0" smtClean="0">
                          <a:solidFill>
                            <a:srgbClr val="000000"/>
                          </a:solidFill>
                          <a:latin typeface="Calibri"/>
                        </a:rPr>
                        <a:t>(for 4x4 sub-blocks)</a:t>
                      </a:r>
                      <a:endParaRPr lang="en-US" sz="1600" b="0"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12454">
                <a:tc>
                  <a:txBody>
                    <a:bodyPr/>
                    <a:lstStyle/>
                    <a:p>
                      <a:pPr algn="ctr" fontAlgn="ctr"/>
                      <a:r>
                        <a:rPr lang="en-US" sz="1600" b="0" i="0" u="none" strike="noStrike">
                          <a:solidFill>
                            <a:srgbClr val="000000"/>
                          </a:solidFill>
                          <a:latin typeface="Calibri"/>
                        </a:rPr>
                        <a:t>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600" b="0" i="0" u="none" strike="noStrike" dirty="0" smtClean="0">
                          <a:solidFill>
                            <a:srgbClr val="000000"/>
                          </a:solidFill>
                          <a:latin typeface="Calibri"/>
                        </a:rPr>
                        <a:t> For </a:t>
                      </a:r>
                      <a:r>
                        <a:rPr lang="en-US" sz="1600" b="0" i="0" u="none" strike="noStrike" dirty="0">
                          <a:solidFill>
                            <a:srgbClr val="000000"/>
                          </a:solidFill>
                          <a:latin typeface="Calibri"/>
                        </a:rPr>
                        <a:t>block size 4x4 only</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2454">
                <a:tc>
                  <a:txBody>
                    <a:bodyPr/>
                    <a:lstStyle/>
                    <a:p>
                      <a:pPr algn="ctr" fontAlgn="ctr"/>
                      <a:r>
                        <a:rPr lang="en-US" sz="1600" b="0" i="0" u="none" strike="noStrike" dirty="0">
                          <a:solidFill>
                            <a:srgbClr val="000000"/>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smtClean="0">
                          <a:solidFill>
                            <a:srgbClr val="000000"/>
                          </a:solidFill>
                          <a:latin typeface="Calibri"/>
                        </a:rPr>
                        <a:t> 0-3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12454">
                <a:tc>
                  <a:txBody>
                    <a:bodyPr/>
                    <a:lstStyle/>
                    <a:p>
                      <a:pPr algn="ctr" fontAlgn="ctr"/>
                      <a:r>
                        <a:rPr lang="en-US" sz="1600" b="0" i="0" u="none" strike="noStrike" dirty="0">
                          <a:solidFill>
                            <a:srgbClr val="000000"/>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4-7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8-11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12-15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545772">
                <a:tc>
                  <a:txBody>
                    <a:bodyPr/>
                    <a:lstStyle/>
                    <a:p>
                      <a:pPr algn="ctr" fontAlgn="ctr"/>
                      <a:r>
                        <a:rPr lang="en-US" sz="1600" b="0" i="0" u="none" strike="noStrike">
                          <a:solidFill>
                            <a:srgbClr val="000000"/>
                          </a:solidFill>
                          <a:latin typeface="Calibri"/>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First </a:t>
                      </a:r>
                      <a:r>
                        <a:rPr lang="en-US" sz="1600" b="0" i="0" u="none" strike="noStrike" dirty="0">
                          <a:solidFill>
                            <a:srgbClr val="000000"/>
                          </a:solidFill>
                          <a:latin typeface="Calibri"/>
                        </a:rPr>
                        <a:t>4x4 </a:t>
                      </a:r>
                      <a:r>
                        <a:rPr lang="en-US" sz="1600" b="0" i="0" u="none" strike="noStrike" dirty="0" smtClean="0">
                          <a:solidFill>
                            <a:srgbClr val="000000"/>
                          </a:solidFill>
                          <a:latin typeface="Calibri"/>
                        </a:rPr>
                        <a:t>sub-block </a:t>
                      </a:r>
                      <a:r>
                        <a:rPr lang="en-US" sz="1600" b="0" i="0" u="none" strike="noStrike" dirty="0">
                          <a:solidFill>
                            <a:srgbClr val="000000"/>
                          </a:solidFill>
                          <a:latin typeface="Calibri"/>
                        </a:rPr>
                        <a:t>(for blocks&gt;4x4)                    </a:t>
                      </a:r>
                      <a:r>
                        <a:rPr lang="en-US" sz="1600" b="0" i="0" u="none" strike="noStrike" dirty="0" smtClean="0">
                          <a:solidFill>
                            <a:srgbClr val="000000"/>
                          </a:solidFill>
                          <a:latin typeface="Calibri"/>
                        </a:rPr>
                        <a:t> 16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394624" y="2807730"/>
            <a:ext cx="2860158" cy="369332"/>
          </a:xfrm>
          <a:prstGeom prst="rect">
            <a:avLst/>
          </a:prstGeom>
          <a:noFill/>
        </p:spPr>
        <p:txBody>
          <a:bodyPr wrap="square" rtlCol="0">
            <a:spAutoFit/>
          </a:bodyPr>
          <a:lstStyle/>
          <a:p>
            <a:r>
              <a:rPr lang="en-US" b="1" dirty="0" smtClean="0"/>
              <a:t>HEVC</a:t>
            </a:r>
            <a:endParaRPr lang="en-US" b="1" dirty="0"/>
          </a:p>
        </p:txBody>
      </p:sp>
      <p:sp>
        <p:nvSpPr>
          <p:cNvPr id="9" name="TextBox 8"/>
          <p:cNvSpPr txBox="1"/>
          <p:nvPr/>
        </p:nvSpPr>
        <p:spPr>
          <a:xfrm>
            <a:off x="5865084" y="2779254"/>
            <a:ext cx="2860158" cy="369332"/>
          </a:xfrm>
          <a:prstGeom prst="rect">
            <a:avLst/>
          </a:prstGeom>
          <a:noFill/>
        </p:spPr>
        <p:txBody>
          <a:bodyPr wrap="square" rtlCol="0">
            <a:spAutoFit/>
          </a:bodyPr>
          <a:lstStyle/>
          <a:p>
            <a:r>
              <a:rPr lang="en-US" b="1" dirty="0" smtClean="0"/>
              <a:t>Proposal</a:t>
            </a:r>
            <a:endParaRPr lang="en-US" b="1" dirty="0"/>
          </a:p>
        </p:txBody>
      </p:sp>
      <p:graphicFrame>
        <p:nvGraphicFramePr>
          <p:cNvPr id="10" name="Table 9"/>
          <p:cNvGraphicFramePr>
            <a:graphicFrameLocks noGrp="1"/>
          </p:cNvGraphicFramePr>
          <p:nvPr/>
        </p:nvGraphicFramePr>
        <p:xfrm>
          <a:off x="4602778" y="3258333"/>
          <a:ext cx="4143190" cy="2453977"/>
        </p:xfrm>
        <a:graphic>
          <a:graphicData uri="http://schemas.openxmlformats.org/drawingml/2006/table">
            <a:tbl>
              <a:tblPr/>
              <a:tblGrid>
                <a:gridCol w="310739"/>
                <a:gridCol w="930264"/>
                <a:gridCol w="2902187"/>
              </a:tblGrid>
              <a:tr h="362911">
                <a:tc gridSpan="3">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latin typeface="Calibri"/>
                          <a:ea typeface="Times New Roman"/>
                        </a:rPr>
                        <a:t>Context Set (inverse 16 scan)</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Sub-set 0</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2</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3</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Other sub-sets</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0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4</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6291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5</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Additional results</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Combination with fixed diagonal scan and enhanced parallelization</a:t>
            </a:r>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546" name="Group 545"/>
          <p:cNvGrpSpPr/>
          <p:nvPr/>
        </p:nvGrpSpPr>
        <p:grpSpPr>
          <a:xfrm>
            <a:off x="2747234" y="1345041"/>
            <a:ext cx="2179768" cy="2199490"/>
            <a:chOff x="800100" y="792163"/>
            <a:chExt cx="3657600" cy="3656012"/>
          </a:xfrm>
        </p:grpSpPr>
        <p:grpSp>
          <p:nvGrpSpPr>
            <p:cNvPr id="279" name="Group 573"/>
            <p:cNvGrpSpPr>
              <a:grpSpLocks/>
            </p:cNvGrpSpPr>
            <p:nvPr/>
          </p:nvGrpSpPr>
          <p:grpSpPr bwMode="auto">
            <a:xfrm>
              <a:off x="800100" y="792543"/>
              <a:ext cx="3657600" cy="3655554"/>
              <a:chOff x="914400" y="1144973"/>
              <a:chExt cx="3657600" cy="3655627"/>
            </a:xfrm>
          </p:grpSpPr>
          <p:sp>
            <p:nvSpPr>
              <p:cNvPr id="280" name="Rectangle 4"/>
              <p:cNvSpPr>
                <a:spLocks noChangeArrowheads="1"/>
              </p:cNvSpPr>
              <p:nvPr/>
            </p:nvSpPr>
            <p:spPr bwMode="auto">
              <a:xfrm>
                <a:off x="914400" y="1144973"/>
                <a:ext cx="228600" cy="228600"/>
              </a:xfrm>
              <a:prstGeom prst="rect">
                <a:avLst/>
              </a:prstGeom>
              <a:solidFill>
                <a:srgbClr val="FFFF00"/>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1" name="Rectangle 10"/>
              <p:cNvSpPr>
                <a:spLocks noChangeArrowheads="1"/>
              </p:cNvSpPr>
              <p:nvPr/>
            </p:nvSpPr>
            <p:spPr bwMode="auto">
              <a:xfrm>
                <a:off x="13716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2" name="Rectangle 11"/>
              <p:cNvSpPr>
                <a:spLocks noChangeArrowheads="1"/>
              </p:cNvSpPr>
              <p:nvPr/>
            </p:nvSpPr>
            <p:spPr bwMode="auto">
              <a:xfrm>
                <a:off x="16002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3" name="Rectangle 13"/>
              <p:cNvSpPr>
                <a:spLocks noChangeArrowheads="1"/>
              </p:cNvSpPr>
              <p:nvPr/>
            </p:nvSpPr>
            <p:spPr bwMode="auto">
              <a:xfrm>
                <a:off x="11430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4" name="Rectangle 14"/>
              <p:cNvSpPr>
                <a:spLocks noChangeArrowheads="1"/>
              </p:cNvSpPr>
              <p:nvPr/>
            </p:nvSpPr>
            <p:spPr bwMode="auto">
              <a:xfrm>
                <a:off x="13716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5" name="Rectangle 15"/>
              <p:cNvSpPr>
                <a:spLocks noChangeArrowheads="1"/>
              </p:cNvSpPr>
              <p:nvPr/>
            </p:nvSpPr>
            <p:spPr bwMode="auto">
              <a:xfrm>
                <a:off x="16002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6" name="Rectangle 17"/>
              <p:cNvSpPr>
                <a:spLocks noChangeArrowheads="1"/>
              </p:cNvSpPr>
              <p:nvPr/>
            </p:nvSpPr>
            <p:spPr bwMode="auto">
              <a:xfrm>
                <a:off x="11430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7" name="Rectangle 18"/>
              <p:cNvSpPr>
                <a:spLocks noChangeArrowheads="1"/>
              </p:cNvSpPr>
              <p:nvPr/>
            </p:nvSpPr>
            <p:spPr bwMode="auto">
              <a:xfrm>
                <a:off x="13716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8" name="Rectangle 19"/>
              <p:cNvSpPr>
                <a:spLocks noChangeArrowheads="1"/>
              </p:cNvSpPr>
              <p:nvPr/>
            </p:nvSpPr>
            <p:spPr bwMode="auto">
              <a:xfrm>
                <a:off x="16002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89" name="Rectangle 24"/>
              <p:cNvSpPr>
                <a:spLocks noChangeArrowheads="1"/>
              </p:cNvSpPr>
              <p:nvPr/>
            </p:nvSpPr>
            <p:spPr bwMode="auto">
              <a:xfrm>
                <a:off x="18288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0" name="Rectangle 25"/>
              <p:cNvSpPr>
                <a:spLocks noChangeArrowheads="1"/>
              </p:cNvSpPr>
              <p:nvPr/>
            </p:nvSpPr>
            <p:spPr bwMode="auto">
              <a:xfrm>
                <a:off x="20574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1" name="Rectangle 26"/>
              <p:cNvSpPr>
                <a:spLocks noChangeArrowheads="1"/>
              </p:cNvSpPr>
              <p:nvPr/>
            </p:nvSpPr>
            <p:spPr bwMode="auto">
              <a:xfrm>
                <a:off x="22860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2" name="Rectangle 27"/>
              <p:cNvSpPr>
                <a:spLocks noChangeArrowheads="1"/>
              </p:cNvSpPr>
              <p:nvPr/>
            </p:nvSpPr>
            <p:spPr bwMode="auto">
              <a:xfrm>
                <a:off x="25146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3" name="Rectangle 28"/>
              <p:cNvSpPr>
                <a:spLocks noChangeArrowheads="1"/>
              </p:cNvSpPr>
              <p:nvPr/>
            </p:nvSpPr>
            <p:spPr bwMode="auto">
              <a:xfrm>
                <a:off x="18288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4" name="Rectangle 29"/>
              <p:cNvSpPr>
                <a:spLocks noChangeArrowheads="1"/>
              </p:cNvSpPr>
              <p:nvPr/>
            </p:nvSpPr>
            <p:spPr bwMode="auto">
              <a:xfrm>
                <a:off x="20574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5" name="Rectangle 30"/>
              <p:cNvSpPr>
                <a:spLocks noChangeArrowheads="1"/>
              </p:cNvSpPr>
              <p:nvPr/>
            </p:nvSpPr>
            <p:spPr bwMode="auto">
              <a:xfrm>
                <a:off x="22860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6" name="Rectangle 31"/>
              <p:cNvSpPr>
                <a:spLocks noChangeArrowheads="1"/>
              </p:cNvSpPr>
              <p:nvPr/>
            </p:nvSpPr>
            <p:spPr bwMode="auto">
              <a:xfrm>
                <a:off x="25146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7" name="Rectangle 32"/>
              <p:cNvSpPr>
                <a:spLocks noChangeArrowheads="1"/>
              </p:cNvSpPr>
              <p:nvPr/>
            </p:nvSpPr>
            <p:spPr bwMode="auto">
              <a:xfrm>
                <a:off x="18288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8" name="Rectangle 33"/>
              <p:cNvSpPr>
                <a:spLocks noChangeArrowheads="1"/>
              </p:cNvSpPr>
              <p:nvPr/>
            </p:nvSpPr>
            <p:spPr bwMode="auto">
              <a:xfrm>
                <a:off x="20574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299" name="Rectangle 34"/>
              <p:cNvSpPr>
                <a:spLocks noChangeArrowheads="1"/>
              </p:cNvSpPr>
              <p:nvPr/>
            </p:nvSpPr>
            <p:spPr bwMode="auto">
              <a:xfrm>
                <a:off x="22860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0" name="Rectangle 35"/>
              <p:cNvSpPr>
                <a:spLocks noChangeArrowheads="1"/>
              </p:cNvSpPr>
              <p:nvPr/>
            </p:nvSpPr>
            <p:spPr bwMode="auto">
              <a:xfrm>
                <a:off x="25146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1" name="Rectangle 40"/>
              <p:cNvSpPr>
                <a:spLocks noChangeArrowheads="1"/>
              </p:cNvSpPr>
              <p:nvPr/>
            </p:nvSpPr>
            <p:spPr bwMode="auto">
              <a:xfrm>
                <a:off x="27432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2" name="Rectangle 41"/>
              <p:cNvSpPr>
                <a:spLocks noChangeArrowheads="1"/>
              </p:cNvSpPr>
              <p:nvPr/>
            </p:nvSpPr>
            <p:spPr bwMode="auto">
              <a:xfrm>
                <a:off x="29718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3" name="Rectangle 42"/>
              <p:cNvSpPr>
                <a:spLocks noChangeArrowheads="1"/>
              </p:cNvSpPr>
              <p:nvPr/>
            </p:nvSpPr>
            <p:spPr bwMode="auto">
              <a:xfrm>
                <a:off x="32004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4" name="Rectangle 43"/>
              <p:cNvSpPr>
                <a:spLocks noChangeArrowheads="1"/>
              </p:cNvSpPr>
              <p:nvPr/>
            </p:nvSpPr>
            <p:spPr bwMode="auto">
              <a:xfrm>
                <a:off x="34290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5" name="Rectangle 44"/>
              <p:cNvSpPr>
                <a:spLocks noChangeArrowheads="1"/>
              </p:cNvSpPr>
              <p:nvPr/>
            </p:nvSpPr>
            <p:spPr bwMode="auto">
              <a:xfrm>
                <a:off x="27432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6" name="Rectangle 45"/>
              <p:cNvSpPr>
                <a:spLocks noChangeArrowheads="1"/>
              </p:cNvSpPr>
              <p:nvPr/>
            </p:nvSpPr>
            <p:spPr bwMode="auto">
              <a:xfrm>
                <a:off x="29718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7" name="Rectangle 46"/>
              <p:cNvSpPr>
                <a:spLocks noChangeArrowheads="1"/>
              </p:cNvSpPr>
              <p:nvPr/>
            </p:nvSpPr>
            <p:spPr bwMode="auto">
              <a:xfrm>
                <a:off x="32004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8" name="Rectangle 47"/>
              <p:cNvSpPr>
                <a:spLocks noChangeArrowheads="1"/>
              </p:cNvSpPr>
              <p:nvPr/>
            </p:nvSpPr>
            <p:spPr bwMode="auto">
              <a:xfrm>
                <a:off x="34290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09" name="Rectangle 48"/>
              <p:cNvSpPr>
                <a:spLocks noChangeArrowheads="1"/>
              </p:cNvSpPr>
              <p:nvPr/>
            </p:nvSpPr>
            <p:spPr bwMode="auto">
              <a:xfrm>
                <a:off x="27432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0" name="Rectangle 49"/>
              <p:cNvSpPr>
                <a:spLocks noChangeArrowheads="1"/>
              </p:cNvSpPr>
              <p:nvPr/>
            </p:nvSpPr>
            <p:spPr bwMode="auto">
              <a:xfrm>
                <a:off x="29718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1" name="Rectangle 50"/>
              <p:cNvSpPr>
                <a:spLocks noChangeArrowheads="1"/>
              </p:cNvSpPr>
              <p:nvPr/>
            </p:nvSpPr>
            <p:spPr bwMode="auto">
              <a:xfrm>
                <a:off x="32004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2" name="Rectangle 51"/>
              <p:cNvSpPr>
                <a:spLocks noChangeArrowheads="1"/>
              </p:cNvSpPr>
              <p:nvPr/>
            </p:nvSpPr>
            <p:spPr bwMode="auto">
              <a:xfrm>
                <a:off x="34290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3" name="Rectangle 56"/>
              <p:cNvSpPr>
                <a:spLocks noChangeArrowheads="1"/>
              </p:cNvSpPr>
              <p:nvPr/>
            </p:nvSpPr>
            <p:spPr bwMode="auto">
              <a:xfrm>
                <a:off x="36576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4" name="Rectangle 57"/>
              <p:cNvSpPr>
                <a:spLocks noChangeArrowheads="1"/>
              </p:cNvSpPr>
              <p:nvPr/>
            </p:nvSpPr>
            <p:spPr bwMode="auto">
              <a:xfrm>
                <a:off x="38862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5" name="Rectangle 58"/>
              <p:cNvSpPr>
                <a:spLocks noChangeArrowheads="1"/>
              </p:cNvSpPr>
              <p:nvPr/>
            </p:nvSpPr>
            <p:spPr bwMode="auto">
              <a:xfrm>
                <a:off x="41148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6" name="Rectangle 59"/>
              <p:cNvSpPr>
                <a:spLocks noChangeArrowheads="1"/>
              </p:cNvSpPr>
              <p:nvPr/>
            </p:nvSpPr>
            <p:spPr bwMode="auto">
              <a:xfrm>
                <a:off x="4343400" y="1371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7" name="Rectangle 60"/>
              <p:cNvSpPr>
                <a:spLocks noChangeArrowheads="1"/>
              </p:cNvSpPr>
              <p:nvPr/>
            </p:nvSpPr>
            <p:spPr bwMode="auto">
              <a:xfrm>
                <a:off x="36576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8" name="Rectangle 61"/>
              <p:cNvSpPr>
                <a:spLocks noChangeArrowheads="1"/>
              </p:cNvSpPr>
              <p:nvPr/>
            </p:nvSpPr>
            <p:spPr bwMode="auto">
              <a:xfrm>
                <a:off x="38862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19" name="Rectangle 62"/>
              <p:cNvSpPr>
                <a:spLocks noChangeArrowheads="1"/>
              </p:cNvSpPr>
              <p:nvPr/>
            </p:nvSpPr>
            <p:spPr bwMode="auto">
              <a:xfrm>
                <a:off x="41148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0" name="Rectangle 63"/>
              <p:cNvSpPr>
                <a:spLocks noChangeArrowheads="1"/>
              </p:cNvSpPr>
              <p:nvPr/>
            </p:nvSpPr>
            <p:spPr bwMode="auto">
              <a:xfrm>
                <a:off x="4343400" y="1600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1" name="Rectangle 64"/>
              <p:cNvSpPr>
                <a:spLocks noChangeArrowheads="1"/>
              </p:cNvSpPr>
              <p:nvPr/>
            </p:nvSpPr>
            <p:spPr bwMode="auto">
              <a:xfrm>
                <a:off x="36576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2" name="Rectangle 65"/>
              <p:cNvSpPr>
                <a:spLocks noChangeArrowheads="1"/>
              </p:cNvSpPr>
              <p:nvPr/>
            </p:nvSpPr>
            <p:spPr bwMode="auto">
              <a:xfrm>
                <a:off x="38862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3" name="Rectangle 66"/>
              <p:cNvSpPr>
                <a:spLocks noChangeArrowheads="1"/>
              </p:cNvSpPr>
              <p:nvPr/>
            </p:nvSpPr>
            <p:spPr bwMode="auto">
              <a:xfrm>
                <a:off x="41148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4" name="Rectangle 67"/>
              <p:cNvSpPr>
                <a:spLocks noChangeArrowheads="1"/>
              </p:cNvSpPr>
              <p:nvPr/>
            </p:nvSpPr>
            <p:spPr bwMode="auto">
              <a:xfrm>
                <a:off x="4343400" y="1828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5" name="Rectangle 69"/>
              <p:cNvSpPr>
                <a:spLocks noChangeArrowheads="1"/>
              </p:cNvSpPr>
              <p:nvPr/>
            </p:nvSpPr>
            <p:spPr bwMode="auto">
              <a:xfrm>
                <a:off x="11430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6" name="Rectangle 70"/>
              <p:cNvSpPr>
                <a:spLocks noChangeArrowheads="1"/>
              </p:cNvSpPr>
              <p:nvPr/>
            </p:nvSpPr>
            <p:spPr bwMode="auto">
              <a:xfrm>
                <a:off x="13716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7" name="Rectangle 71"/>
              <p:cNvSpPr>
                <a:spLocks noChangeArrowheads="1"/>
              </p:cNvSpPr>
              <p:nvPr/>
            </p:nvSpPr>
            <p:spPr bwMode="auto">
              <a:xfrm>
                <a:off x="16002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8" name="Rectangle 73"/>
              <p:cNvSpPr>
                <a:spLocks noChangeArrowheads="1"/>
              </p:cNvSpPr>
              <p:nvPr/>
            </p:nvSpPr>
            <p:spPr bwMode="auto">
              <a:xfrm>
                <a:off x="11430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29" name="Rectangle 74"/>
              <p:cNvSpPr>
                <a:spLocks noChangeArrowheads="1"/>
              </p:cNvSpPr>
              <p:nvPr/>
            </p:nvSpPr>
            <p:spPr bwMode="auto">
              <a:xfrm>
                <a:off x="13716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0" name="Rectangle 75"/>
              <p:cNvSpPr>
                <a:spLocks noChangeArrowheads="1"/>
              </p:cNvSpPr>
              <p:nvPr/>
            </p:nvSpPr>
            <p:spPr bwMode="auto">
              <a:xfrm>
                <a:off x="16002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1" name="Rectangle 77"/>
              <p:cNvSpPr>
                <a:spLocks noChangeArrowheads="1"/>
              </p:cNvSpPr>
              <p:nvPr/>
            </p:nvSpPr>
            <p:spPr bwMode="auto">
              <a:xfrm>
                <a:off x="11430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2" name="Rectangle 78"/>
              <p:cNvSpPr>
                <a:spLocks noChangeArrowheads="1"/>
              </p:cNvSpPr>
              <p:nvPr/>
            </p:nvSpPr>
            <p:spPr bwMode="auto">
              <a:xfrm>
                <a:off x="13716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3" name="Rectangle 79"/>
              <p:cNvSpPr>
                <a:spLocks noChangeArrowheads="1"/>
              </p:cNvSpPr>
              <p:nvPr/>
            </p:nvSpPr>
            <p:spPr bwMode="auto">
              <a:xfrm>
                <a:off x="16002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4" name="Rectangle 81"/>
              <p:cNvSpPr>
                <a:spLocks noChangeArrowheads="1"/>
              </p:cNvSpPr>
              <p:nvPr/>
            </p:nvSpPr>
            <p:spPr bwMode="auto">
              <a:xfrm>
                <a:off x="11430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5" name="Rectangle 82"/>
              <p:cNvSpPr>
                <a:spLocks noChangeArrowheads="1"/>
              </p:cNvSpPr>
              <p:nvPr/>
            </p:nvSpPr>
            <p:spPr bwMode="auto">
              <a:xfrm>
                <a:off x="13716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6" name="Rectangle 83"/>
              <p:cNvSpPr>
                <a:spLocks noChangeArrowheads="1"/>
              </p:cNvSpPr>
              <p:nvPr/>
            </p:nvSpPr>
            <p:spPr bwMode="auto">
              <a:xfrm>
                <a:off x="16002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7" name="Rectangle 84"/>
              <p:cNvSpPr>
                <a:spLocks noChangeArrowheads="1"/>
              </p:cNvSpPr>
              <p:nvPr/>
            </p:nvSpPr>
            <p:spPr bwMode="auto">
              <a:xfrm>
                <a:off x="18288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8" name="Rectangle 85"/>
              <p:cNvSpPr>
                <a:spLocks noChangeArrowheads="1"/>
              </p:cNvSpPr>
              <p:nvPr/>
            </p:nvSpPr>
            <p:spPr bwMode="auto">
              <a:xfrm>
                <a:off x="20574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39" name="Rectangle 86"/>
              <p:cNvSpPr>
                <a:spLocks noChangeArrowheads="1"/>
              </p:cNvSpPr>
              <p:nvPr/>
            </p:nvSpPr>
            <p:spPr bwMode="auto">
              <a:xfrm>
                <a:off x="22860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0" name="Rectangle 87"/>
              <p:cNvSpPr>
                <a:spLocks noChangeArrowheads="1"/>
              </p:cNvSpPr>
              <p:nvPr/>
            </p:nvSpPr>
            <p:spPr bwMode="auto">
              <a:xfrm>
                <a:off x="25146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1" name="Rectangle 88"/>
              <p:cNvSpPr>
                <a:spLocks noChangeArrowheads="1"/>
              </p:cNvSpPr>
              <p:nvPr/>
            </p:nvSpPr>
            <p:spPr bwMode="auto">
              <a:xfrm>
                <a:off x="18288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2" name="Rectangle 89"/>
              <p:cNvSpPr>
                <a:spLocks noChangeArrowheads="1"/>
              </p:cNvSpPr>
              <p:nvPr/>
            </p:nvSpPr>
            <p:spPr bwMode="auto">
              <a:xfrm>
                <a:off x="20574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3" name="Rectangle 90"/>
              <p:cNvSpPr>
                <a:spLocks noChangeArrowheads="1"/>
              </p:cNvSpPr>
              <p:nvPr/>
            </p:nvSpPr>
            <p:spPr bwMode="auto">
              <a:xfrm>
                <a:off x="22860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4" name="Rectangle 91"/>
              <p:cNvSpPr>
                <a:spLocks noChangeArrowheads="1"/>
              </p:cNvSpPr>
              <p:nvPr/>
            </p:nvSpPr>
            <p:spPr bwMode="auto">
              <a:xfrm>
                <a:off x="25146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5" name="Rectangle 92"/>
              <p:cNvSpPr>
                <a:spLocks noChangeArrowheads="1"/>
              </p:cNvSpPr>
              <p:nvPr/>
            </p:nvSpPr>
            <p:spPr bwMode="auto">
              <a:xfrm>
                <a:off x="18288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6" name="Rectangle 93"/>
              <p:cNvSpPr>
                <a:spLocks noChangeArrowheads="1"/>
              </p:cNvSpPr>
              <p:nvPr/>
            </p:nvSpPr>
            <p:spPr bwMode="auto">
              <a:xfrm>
                <a:off x="20574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7" name="Rectangle 94"/>
              <p:cNvSpPr>
                <a:spLocks noChangeArrowheads="1"/>
              </p:cNvSpPr>
              <p:nvPr/>
            </p:nvSpPr>
            <p:spPr bwMode="auto">
              <a:xfrm>
                <a:off x="22860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8" name="Rectangle 95"/>
              <p:cNvSpPr>
                <a:spLocks noChangeArrowheads="1"/>
              </p:cNvSpPr>
              <p:nvPr/>
            </p:nvSpPr>
            <p:spPr bwMode="auto">
              <a:xfrm>
                <a:off x="25146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49" name="Rectangle 96"/>
              <p:cNvSpPr>
                <a:spLocks noChangeArrowheads="1"/>
              </p:cNvSpPr>
              <p:nvPr/>
            </p:nvSpPr>
            <p:spPr bwMode="auto">
              <a:xfrm>
                <a:off x="18288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0" name="Rectangle 97"/>
              <p:cNvSpPr>
                <a:spLocks noChangeArrowheads="1"/>
              </p:cNvSpPr>
              <p:nvPr/>
            </p:nvSpPr>
            <p:spPr bwMode="auto">
              <a:xfrm>
                <a:off x="20574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1" name="Rectangle 98"/>
              <p:cNvSpPr>
                <a:spLocks noChangeArrowheads="1"/>
              </p:cNvSpPr>
              <p:nvPr/>
            </p:nvSpPr>
            <p:spPr bwMode="auto">
              <a:xfrm>
                <a:off x="22860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2" name="Rectangle 99"/>
              <p:cNvSpPr>
                <a:spLocks noChangeArrowheads="1"/>
              </p:cNvSpPr>
              <p:nvPr/>
            </p:nvSpPr>
            <p:spPr bwMode="auto">
              <a:xfrm>
                <a:off x="25146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3" name="Rectangle 100"/>
              <p:cNvSpPr>
                <a:spLocks noChangeArrowheads="1"/>
              </p:cNvSpPr>
              <p:nvPr/>
            </p:nvSpPr>
            <p:spPr bwMode="auto">
              <a:xfrm>
                <a:off x="27432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4" name="Rectangle 101"/>
              <p:cNvSpPr>
                <a:spLocks noChangeArrowheads="1"/>
              </p:cNvSpPr>
              <p:nvPr/>
            </p:nvSpPr>
            <p:spPr bwMode="auto">
              <a:xfrm>
                <a:off x="29718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5" name="Rectangle 102"/>
              <p:cNvSpPr>
                <a:spLocks noChangeArrowheads="1"/>
              </p:cNvSpPr>
              <p:nvPr/>
            </p:nvSpPr>
            <p:spPr bwMode="auto">
              <a:xfrm>
                <a:off x="32004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6" name="Rectangle 103"/>
              <p:cNvSpPr>
                <a:spLocks noChangeArrowheads="1"/>
              </p:cNvSpPr>
              <p:nvPr/>
            </p:nvSpPr>
            <p:spPr bwMode="auto">
              <a:xfrm>
                <a:off x="34290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7" name="Rectangle 104"/>
              <p:cNvSpPr>
                <a:spLocks noChangeArrowheads="1"/>
              </p:cNvSpPr>
              <p:nvPr/>
            </p:nvSpPr>
            <p:spPr bwMode="auto">
              <a:xfrm>
                <a:off x="27432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8" name="Rectangle 105"/>
              <p:cNvSpPr>
                <a:spLocks noChangeArrowheads="1"/>
              </p:cNvSpPr>
              <p:nvPr/>
            </p:nvSpPr>
            <p:spPr bwMode="auto">
              <a:xfrm>
                <a:off x="29718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59" name="Rectangle 106"/>
              <p:cNvSpPr>
                <a:spLocks noChangeArrowheads="1"/>
              </p:cNvSpPr>
              <p:nvPr/>
            </p:nvSpPr>
            <p:spPr bwMode="auto">
              <a:xfrm>
                <a:off x="32004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0" name="Rectangle 107"/>
              <p:cNvSpPr>
                <a:spLocks noChangeArrowheads="1"/>
              </p:cNvSpPr>
              <p:nvPr/>
            </p:nvSpPr>
            <p:spPr bwMode="auto">
              <a:xfrm>
                <a:off x="34290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1" name="Rectangle 108"/>
              <p:cNvSpPr>
                <a:spLocks noChangeArrowheads="1"/>
              </p:cNvSpPr>
              <p:nvPr/>
            </p:nvSpPr>
            <p:spPr bwMode="auto">
              <a:xfrm>
                <a:off x="27432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2" name="Rectangle 109"/>
              <p:cNvSpPr>
                <a:spLocks noChangeArrowheads="1"/>
              </p:cNvSpPr>
              <p:nvPr/>
            </p:nvSpPr>
            <p:spPr bwMode="auto">
              <a:xfrm>
                <a:off x="29718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3" name="Rectangle 110"/>
              <p:cNvSpPr>
                <a:spLocks noChangeArrowheads="1"/>
              </p:cNvSpPr>
              <p:nvPr/>
            </p:nvSpPr>
            <p:spPr bwMode="auto">
              <a:xfrm>
                <a:off x="32004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4" name="Rectangle 111"/>
              <p:cNvSpPr>
                <a:spLocks noChangeArrowheads="1"/>
              </p:cNvSpPr>
              <p:nvPr/>
            </p:nvSpPr>
            <p:spPr bwMode="auto">
              <a:xfrm>
                <a:off x="34290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5" name="Rectangle 112"/>
              <p:cNvSpPr>
                <a:spLocks noChangeArrowheads="1"/>
              </p:cNvSpPr>
              <p:nvPr/>
            </p:nvSpPr>
            <p:spPr bwMode="auto">
              <a:xfrm>
                <a:off x="27432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6" name="Rectangle 113"/>
              <p:cNvSpPr>
                <a:spLocks noChangeArrowheads="1"/>
              </p:cNvSpPr>
              <p:nvPr/>
            </p:nvSpPr>
            <p:spPr bwMode="auto">
              <a:xfrm>
                <a:off x="29718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7" name="Rectangle 114"/>
              <p:cNvSpPr>
                <a:spLocks noChangeArrowheads="1"/>
              </p:cNvSpPr>
              <p:nvPr/>
            </p:nvSpPr>
            <p:spPr bwMode="auto">
              <a:xfrm>
                <a:off x="32004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8" name="Rectangle 115"/>
              <p:cNvSpPr>
                <a:spLocks noChangeArrowheads="1"/>
              </p:cNvSpPr>
              <p:nvPr/>
            </p:nvSpPr>
            <p:spPr bwMode="auto">
              <a:xfrm>
                <a:off x="34290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69" name="Rectangle 116"/>
              <p:cNvSpPr>
                <a:spLocks noChangeArrowheads="1"/>
              </p:cNvSpPr>
              <p:nvPr/>
            </p:nvSpPr>
            <p:spPr bwMode="auto">
              <a:xfrm>
                <a:off x="36576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0" name="Rectangle 117"/>
              <p:cNvSpPr>
                <a:spLocks noChangeArrowheads="1"/>
              </p:cNvSpPr>
              <p:nvPr/>
            </p:nvSpPr>
            <p:spPr bwMode="auto">
              <a:xfrm>
                <a:off x="38862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1" name="Rectangle 118"/>
              <p:cNvSpPr>
                <a:spLocks noChangeArrowheads="1"/>
              </p:cNvSpPr>
              <p:nvPr/>
            </p:nvSpPr>
            <p:spPr bwMode="auto">
              <a:xfrm>
                <a:off x="41148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2" name="Rectangle 119"/>
              <p:cNvSpPr>
                <a:spLocks noChangeArrowheads="1"/>
              </p:cNvSpPr>
              <p:nvPr/>
            </p:nvSpPr>
            <p:spPr bwMode="auto">
              <a:xfrm>
                <a:off x="4343400" y="2057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3" name="Rectangle 120"/>
              <p:cNvSpPr>
                <a:spLocks noChangeArrowheads="1"/>
              </p:cNvSpPr>
              <p:nvPr/>
            </p:nvSpPr>
            <p:spPr bwMode="auto">
              <a:xfrm>
                <a:off x="36576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4" name="Rectangle 121"/>
              <p:cNvSpPr>
                <a:spLocks noChangeArrowheads="1"/>
              </p:cNvSpPr>
              <p:nvPr/>
            </p:nvSpPr>
            <p:spPr bwMode="auto">
              <a:xfrm>
                <a:off x="38862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5" name="Rectangle 122"/>
              <p:cNvSpPr>
                <a:spLocks noChangeArrowheads="1"/>
              </p:cNvSpPr>
              <p:nvPr/>
            </p:nvSpPr>
            <p:spPr bwMode="auto">
              <a:xfrm>
                <a:off x="41148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6" name="Rectangle 123"/>
              <p:cNvSpPr>
                <a:spLocks noChangeArrowheads="1"/>
              </p:cNvSpPr>
              <p:nvPr/>
            </p:nvSpPr>
            <p:spPr bwMode="auto">
              <a:xfrm>
                <a:off x="4343400" y="2286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7" name="Rectangle 124"/>
              <p:cNvSpPr>
                <a:spLocks noChangeArrowheads="1"/>
              </p:cNvSpPr>
              <p:nvPr/>
            </p:nvSpPr>
            <p:spPr bwMode="auto">
              <a:xfrm>
                <a:off x="36576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8" name="Rectangle 125"/>
              <p:cNvSpPr>
                <a:spLocks noChangeArrowheads="1"/>
              </p:cNvSpPr>
              <p:nvPr/>
            </p:nvSpPr>
            <p:spPr bwMode="auto">
              <a:xfrm>
                <a:off x="38862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79" name="Rectangle 126"/>
              <p:cNvSpPr>
                <a:spLocks noChangeArrowheads="1"/>
              </p:cNvSpPr>
              <p:nvPr/>
            </p:nvSpPr>
            <p:spPr bwMode="auto">
              <a:xfrm>
                <a:off x="41148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0" name="Rectangle 127"/>
              <p:cNvSpPr>
                <a:spLocks noChangeArrowheads="1"/>
              </p:cNvSpPr>
              <p:nvPr/>
            </p:nvSpPr>
            <p:spPr bwMode="auto">
              <a:xfrm>
                <a:off x="4343400" y="2514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1" name="Rectangle 128"/>
              <p:cNvSpPr>
                <a:spLocks noChangeArrowheads="1"/>
              </p:cNvSpPr>
              <p:nvPr/>
            </p:nvSpPr>
            <p:spPr bwMode="auto">
              <a:xfrm>
                <a:off x="36576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2" name="Rectangle 129"/>
              <p:cNvSpPr>
                <a:spLocks noChangeArrowheads="1"/>
              </p:cNvSpPr>
              <p:nvPr/>
            </p:nvSpPr>
            <p:spPr bwMode="auto">
              <a:xfrm>
                <a:off x="38862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3" name="Rectangle 130"/>
              <p:cNvSpPr>
                <a:spLocks noChangeArrowheads="1"/>
              </p:cNvSpPr>
              <p:nvPr/>
            </p:nvSpPr>
            <p:spPr bwMode="auto">
              <a:xfrm>
                <a:off x="41148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4" name="Rectangle 131"/>
              <p:cNvSpPr>
                <a:spLocks noChangeArrowheads="1"/>
              </p:cNvSpPr>
              <p:nvPr/>
            </p:nvSpPr>
            <p:spPr bwMode="auto">
              <a:xfrm>
                <a:off x="4343400" y="2743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5" name="Rectangle 133"/>
              <p:cNvSpPr>
                <a:spLocks noChangeArrowheads="1"/>
              </p:cNvSpPr>
              <p:nvPr/>
            </p:nvSpPr>
            <p:spPr bwMode="auto">
              <a:xfrm>
                <a:off x="11430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6" name="Rectangle 134"/>
              <p:cNvSpPr>
                <a:spLocks noChangeArrowheads="1"/>
              </p:cNvSpPr>
              <p:nvPr/>
            </p:nvSpPr>
            <p:spPr bwMode="auto">
              <a:xfrm>
                <a:off x="13716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7" name="Rectangle 135"/>
              <p:cNvSpPr>
                <a:spLocks noChangeArrowheads="1"/>
              </p:cNvSpPr>
              <p:nvPr/>
            </p:nvSpPr>
            <p:spPr bwMode="auto">
              <a:xfrm>
                <a:off x="16002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8" name="Rectangle 137"/>
              <p:cNvSpPr>
                <a:spLocks noChangeArrowheads="1"/>
              </p:cNvSpPr>
              <p:nvPr/>
            </p:nvSpPr>
            <p:spPr bwMode="auto">
              <a:xfrm>
                <a:off x="11430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89" name="Rectangle 138"/>
              <p:cNvSpPr>
                <a:spLocks noChangeArrowheads="1"/>
              </p:cNvSpPr>
              <p:nvPr/>
            </p:nvSpPr>
            <p:spPr bwMode="auto">
              <a:xfrm>
                <a:off x="13716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0" name="Rectangle 139"/>
              <p:cNvSpPr>
                <a:spLocks noChangeArrowheads="1"/>
              </p:cNvSpPr>
              <p:nvPr/>
            </p:nvSpPr>
            <p:spPr bwMode="auto">
              <a:xfrm>
                <a:off x="16002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1" name="Rectangle 141"/>
              <p:cNvSpPr>
                <a:spLocks noChangeArrowheads="1"/>
              </p:cNvSpPr>
              <p:nvPr/>
            </p:nvSpPr>
            <p:spPr bwMode="auto">
              <a:xfrm>
                <a:off x="11430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2" name="Rectangle 142"/>
              <p:cNvSpPr>
                <a:spLocks noChangeArrowheads="1"/>
              </p:cNvSpPr>
              <p:nvPr/>
            </p:nvSpPr>
            <p:spPr bwMode="auto">
              <a:xfrm>
                <a:off x="13716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3" name="Rectangle 143"/>
              <p:cNvSpPr>
                <a:spLocks noChangeArrowheads="1"/>
              </p:cNvSpPr>
              <p:nvPr/>
            </p:nvSpPr>
            <p:spPr bwMode="auto">
              <a:xfrm>
                <a:off x="16002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4" name="Rectangle 145"/>
              <p:cNvSpPr>
                <a:spLocks noChangeArrowheads="1"/>
              </p:cNvSpPr>
              <p:nvPr/>
            </p:nvSpPr>
            <p:spPr bwMode="auto">
              <a:xfrm>
                <a:off x="11430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5" name="Rectangle 146"/>
              <p:cNvSpPr>
                <a:spLocks noChangeArrowheads="1"/>
              </p:cNvSpPr>
              <p:nvPr/>
            </p:nvSpPr>
            <p:spPr bwMode="auto">
              <a:xfrm>
                <a:off x="13716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6" name="Rectangle 147"/>
              <p:cNvSpPr>
                <a:spLocks noChangeArrowheads="1"/>
              </p:cNvSpPr>
              <p:nvPr/>
            </p:nvSpPr>
            <p:spPr bwMode="auto">
              <a:xfrm>
                <a:off x="16002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7" name="Rectangle 148"/>
              <p:cNvSpPr>
                <a:spLocks noChangeArrowheads="1"/>
              </p:cNvSpPr>
              <p:nvPr/>
            </p:nvSpPr>
            <p:spPr bwMode="auto">
              <a:xfrm>
                <a:off x="18288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8" name="Rectangle 149"/>
              <p:cNvSpPr>
                <a:spLocks noChangeArrowheads="1"/>
              </p:cNvSpPr>
              <p:nvPr/>
            </p:nvSpPr>
            <p:spPr bwMode="auto">
              <a:xfrm>
                <a:off x="20574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399" name="Rectangle 150"/>
              <p:cNvSpPr>
                <a:spLocks noChangeArrowheads="1"/>
              </p:cNvSpPr>
              <p:nvPr/>
            </p:nvSpPr>
            <p:spPr bwMode="auto">
              <a:xfrm>
                <a:off x="22860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0" name="Rectangle 151"/>
              <p:cNvSpPr>
                <a:spLocks noChangeArrowheads="1"/>
              </p:cNvSpPr>
              <p:nvPr/>
            </p:nvSpPr>
            <p:spPr bwMode="auto">
              <a:xfrm>
                <a:off x="25146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1" name="Rectangle 152"/>
              <p:cNvSpPr>
                <a:spLocks noChangeArrowheads="1"/>
              </p:cNvSpPr>
              <p:nvPr/>
            </p:nvSpPr>
            <p:spPr bwMode="auto">
              <a:xfrm>
                <a:off x="18288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2" name="Rectangle 153"/>
              <p:cNvSpPr>
                <a:spLocks noChangeArrowheads="1"/>
              </p:cNvSpPr>
              <p:nvPr/>
            </p:nvSpPr>
            <p:spPr bwMode="auto">
              <a:xfrm>
                <a:off x="20574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3" name="Rectangle 154"/>
              <p:cNvSpPr>
                <a:spLocks noChangeArrowheads="1"/>
              </p:cNvSpPr>
              <p:nvPr/>
            </p:nvSpPr>
            <p:spPr bwMode="auto">
              <a:xfrm>
                <a:off x="22860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4" name="Rectangle 155"/>
              <p:cNvSpPr>
                <a:spLocks noChangeArrowheads="1"/>
              </p:cNvSpPr>
              <p:nvPr/>
            </p:nvSpPr>
            <p:spPr bwMode="auto">
              <a:xfrm>
                <a:off x="25146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5" name="Rectangle 156"/>
              <p:cNvSpPr>
                <a:spLocks noChangeArrowheads="1"/>
              </p:cNvSpPr>
              <p:nvPr/>
            </p:nvSpPr>
            <p:spPr bwMode="auto">
              <a:xfrm>
                <a:off x="18288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6" name="Rectangle 157"/>
              <p:cNvSpPr>
                <a:spLocks noChangeArrowheads="1"/>
              </p:cNvSpPr>
              <p:nvPr/>
            </p:nvSpPr>
            <p:spPr bwMode="auto">
              <a:xfrm>
                <a:off x="20574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7" name="Rectangle 158"/>
              <p:cNvSpPr>
                <a:spLocks noChangeArrowheads="1"/>
              </p:cNvSpPr>
              <p:nvPr/>
            </p:nvSpPr>
            <p:spPr bwMode="auto">
              <a:xfrm>
                <a:off x="22860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8" name="Rectangle 159"/>
              <p:cNvSpPr>
                <a:spLocks noChangeArrowheads="1"/>
              </p:cNvSpPr>
              <p:nvPr/>
            </p:nvSpPr>
            <p:spPr bwMode="auto">
              <a:xfrm>
                <a:off x="25146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09" name="Rectangle 160"/>
              <p:cNvSpPr>
                <a:spLocks noChangeArrowheads="1"/>
              </p:cNvSpPr>
              <p:nvPr/>
            </p:nvSpPr>
            <p:spPr bwMode="auto">
              <a:xfrm>
                <a:off x="18288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0" name="Rectangle 161"/>
              <p:cNvSpPr>
                <a:spLocks noChangeArrowheads="1"/>
              </p:cNvSpPr>
              <p:nvPr/>
            </p:nvSpPr>
            <p:spPr bwMode="auto">
              <a:xfrm>
                <a:off x="20574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1" name="Rectangle 162"/>
              <p:cNvSpPr>
                <a:spLocks noChangeArrowheads="1"/>
              </p:cNvSpPr>
              <p:nvPr/>
            </p:nvSpPr>
            <p:spPr bwMode="auto">
              <a:xfrm>
                <a:off x="22860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2" name="Rectangle 163"/>
              <p:cNvSpPr>
                <a:spLocks noChangeArrowheads="1"/>
              </p:cNvSpPr>
              <p:nvPr/>
            </p:nvSpPr>
            <p:spPr bwMode="auto">
              <a:xfrm>
                <a:off x="25146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3" name="Rectangle 164"/>
              <p:cNvSpPr>
                <a:spLocks noChangeArrowheads="1"/>
              </p:cNvSpPr>
              <p:nvPr/>
            </p:nvSpPr>
            <p:spPr bwMode="auto">
              <a:xfrm>
                <a:off x="27432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4" name="Rectangle 165"/>
              <p:cNvSpPr>
                <a:spLocks noChangeArrowheads="1"/>
              </p:cNvSpPr>
              <p:nvPr/>
            </p:nvSpPr>
            <p:spPr bwMode="auto">
              <a:xfrm>
                <a:off x="29718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5" name="Rectangle 166"/>
              <p:cNvSpPr>
                <a:spLocks noChangeArrowheads="1"/>
              </p:cNvSpPr>
              <p:nvPr/>
            </p:nvSpPr>
            <p:spPr bwMode="auto">
              <a:xfrm>
                <a:off x="32004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6" name="Rectangle 167"/>
              <p:cNvSpPr>
                <a:spLocks noChangeArrowheads="1"/>
              </p:cNvSpPr>
              <p:nvPr/>
            </p:nvSpPr>
            <p:spPr bwMode="auto">
              <a:xfrm>
                <a:off x="34290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7" name="Rectangle 168"/>
              <p:cNvSpPr>
                <a:spLocks noChangeArrowheads="1"/>
              </p:cNvSpPr>
              <p:nvPr/>
            </p:nvSpPr>
            <p:spPr bwMode="auto">
              <a:xfrm>
                <a:off x="27432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8" name="Rectangle 169"/>
              <p:cNvSpPr>
                <a:spLocks noChangeArrowheads="1"/>
              </p:cNvSpPr>
              <p:nvPr/>
            </p:nvSpPr>
            <p:spPr bwMode="auto">
              <a:xfrm>
                <a:off x="29718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19" name="Rectangle 170"/>
              <p:cNvSpPr>
                <a:spLocks noChangeArrowheads="1"/>
              </p:cNvSpPr>
              <p:nvPr/>
            </p:nvSpPr>
            <p:spPr bwMode="auto">
              <a:xfrm>
                <a:off x="32004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0" name="Rectangle 171"/>
              <p:cNvSpPr>
                <a:spLocks noChangeArrowheads="1"/>
              </p:cNvSpPr>
              <p:nvPr/>
            </p:nvSpPr>
            <p:spPr bwMode="auto">
              <a:xfrm>
                <a:off x="34290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1" name="Rectangle 172"/>
              <p:cNvSpPr>
                <a:spLocks noChangeArrowheads="1"/>
              </p:cNvSpPr>
              <p:nvPr/>
            </p:nvSpPr>
            <p:spPr bwMode="auto">
              <a:xfrm>
                <a:off x="27432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2" name="Rectangle 173"/>
              <p:cNvSpPr>
                <a:spLocks noChangeArrowheads="1"/>
              </p:cNvSpPr>
              <p:nvPr/>
            </p:nvSpPr>
            <p:spPr bwMode="auto">
              <a:xfrm>
                <a:off x="29718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3" name="Rectangle 174"/>
              <p:cNvSpPr>
                <a:spLocks noChangeArrowheads="1"/>
              </p:cNvSpPr>
              <p:nvPr/>
            </p:nvSpPr>
            <p:spPr bwMode="auto">
              <a:xfrm>
                <a:off x="32004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4" name="Rectangle 175"/>
              <p:cNvSpPr>
                <a:spLocks noChangeArrowheads="1"/>
              </p:cNvSpPr>
              <p:nvPr/>
            </p:nvSpPr>
            <p:spPr bwMode="auto">
              <a:xfrm>
                <a:off x="34290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5" name="Rectangle 176"/>
              <p:cNvSpPr>
                <a:spLocks noChangeArrowheads="1"/>
              </p:cNvSpPr>
              <p:nvPr/>
            </p:nvSpPr>
            <p:spPr bwMode="auto">
              <a:xfrm>
                <a:off x="27432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6" name="Rectangle 177"/>
              <p:cNvSpPr>
                <a:spLocks noChangeArrowheads="1"/>
              </p:cNvSpPr>
              <p:nvPr/>
            </p:nvSpPr>
            <p:spPr bwMode="auto">
              <a:xfrm>
                <a:off x="29718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7" name="Rectangle 178"/>
              <p:cNvSpPr>
                <a:spLocks noChangeArrowheads="1"/>
              </p:cNvSpPr>
              <p:nvPr/>
            </p:nvSpPr>
            <p:spPr bwMode="auto">
              <a:xfrm>
                <a:off x="32004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8" name="Rectangle 179"/>
              <p:cNvSpPr>
                <a:spLocks noChangeArrowheads="1"/>
              </p:cNvSpPr>
              <p:nvPr/>
            </p:nvSpPr>
            <p:spPr bwMode="auto">
              <a:xfrm>
                <a:off x="34290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29" name="Rectangle 180"/>
              <p:cNvSpPr>
                <a:spLocks noChangeArrowheads="1"/>
              </p:cNvSpPr>
              <p:nvPr/>
            </p:nvSpPr>
            <p:spPr bwMode="auto">
              <a:xfrm>
                <a:off x="36576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0" name="Rectangle 181"/>
              <p:cNvSpPr>
                <a:spLocks noChangeArrowheads="1"/>
              </p:cNvSpPr>
              <p:nvPr/>
            </p:nvSpPr>
            <p:spPr bwMode="auto">
              <a:xfrm>
                <a:off x="38862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1" name="Rectangle 182"/>
              <p:cNvSpPr>
                <a:spLocks noChangeArrowheads="1"/>
              </p:cNvSpPr>
              <p:nvPr/>
            </p:nvSpPr>
            <p:spPr bwMode="auto">
              <a:xfrm>
                <a:off x="41148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2" name="Rectangle 183"/>
              <p:cNvSpPr>
                <a:spLocks noChangeArrowheads="1"/>
              </p:cNvSpPr>
              <p:nvPr/>
            </p:nvSpPr>
            <p:spPr bwMode="auto">
              <a:xfrm>
                <a:off x="4343400" y="2971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3" name="Rectangle 184"/>
              <p:cNvSpPr>
                <a:spLocks noChangeArrowheads="1"/>
              </p:cNvSpPr>
              <p:nvPr/>
            </p:nvSpPr>
            <p:spPr bwMode="auto">
              <a:xfrm>
                <a:off x="36576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4" name="Rectangle 185"/>
              <p:cNvSpPr>
                <a:spLocks noChangeArrowheads="1"/>
              </p:cNvSpPr>
              <p:nvPr/>
            </p:nvSpPr>
            <p:spPr bwMode="auto">
              <a:xfrm>
                <a:off x="38862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5" name="Rectangle 186"/>
              <p:cNvSpPr>
                <a:spLocks noChangeArrowheads="1"/>
              </p:cNvSpPr>
              <p:nvPr/>
            </p:nvSpPr>
            <p:spPr bwMode="auto">
              <a:xfrm>
                <a:off x="41148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6" name="Rectangle 187"/>
              <p:cNvSpPr>
                <a:spLocks noChangeArrowheads="1"/>
              </p:cNvSpPr>
              <p:nvPr/>
            </p:nvSpPr>
            <p:spPr bwMode="auto">
              <a:xfrm>
                <a:off x="4343400" y="3200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7" name="Rectangle 188"/>
              <p:cNvSpPr>
                <a:spLocks noChangeArrowheads="1"/>
              </p:cNvSpPr>
              <p:nvPr/>
            </p:nvSpPr>
            <p:spPr bwMode="auto">
              <a:xfrm>
                <a:off x="36576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8" name="Rectangle 189"/>
              <p:cNvSpPr>
                <a:spLocks noChangeArrowheads="1"/>
              </p:cNvSpPr>
              <p:nvPr/>
            </p:nvSpPr>
            <p:spPr bwMode="auto">
              <a:xfrm>
                <a:off x="38862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39" name="Rectangle 190"/>
              <p:cNvSpPr>
                <a:spLocks noChangeArrowheads="1"/>
              </p:cNvSpPr>
              <p:nvPr/>
            </p:nvSpPr>
            <p:spPr bwMode="auto">
              <a:xfrm>
                <a:off x="41148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0" name="Rectangle 191"/>
              <p:cNvSpPr>
                <a:spLocks noChangeArrowheads="1"/>
              </p:cNvSpPr>
              <p:nvPr/>
            </p:nvSpPr>
            <p:spPr bwMode="auto">
              <a:xfrm>
                <a:off x="4343400" y="3429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1" name="Rectangle 192"/>
              <p:cNvSpPr>
                <a:spLocks noChangeArrowheads="1"/>
              </p:cNvSpPr>
              <p:nvPr/>
            </p:nvSpPr>
            <p:spPr bwMode="auto">
              <a:xfrm>
                <a:off x="36576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2" name="Rectangle 193"/>
              <p:cNvSpPr>
                <a:spLocks noChangeArrowheads="1"/>
              </p:cNvSpPr>
              <p:nvPr/>
            </p:nvSpPr>
            <p:spPr bwMode="auto">
              <a:xfrm>
                <a:off x="38862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3" name="Rectangle 194"/>
              <p:cNvSpPr>
                <a:spLocks noChangeArrowheads="1"/>
              </p:cNvSpPr>
              <p:nvPr/>
            </p:nvSpPr>
            <p:spPr bwMode="auto">
              <a:xfrm>
                <a:off x="41148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4" name="Rectangle 195"/>
              <p:cNvSpPr>
                <a:spLocks noChangeArrowheads="1"/>
              </p:cNvSpPr>
              <p:nvPr/>
            </p:nvSpPr>
            <p:spPr bwMode="auto">
              <a:xfrm>
                <a:off x="4343400" y="36576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5" name="Rectangle 197"/>
              <p:cNvSpPr>
                <a:spLocks noChangeArrowheads="1"/>
              </p:cNvSpPr>
              <p:nvPr/>
            </p:nvSpPr>
            <p:spPr bwMode="auto">
              <a:xfrm>
                <a:off x="11430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6" name="Rectangle 198"/>
              <p:cNvSpPr>
                <a:spLocks noChangeArrowheads="1"/>
              </p:cNvSpPr>
              <p:nvPr/>
            </p:nvSpPr>
            <p:spPr bwMode="auto">
              <a:xfrm>
                <a:off x="13716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7" name="Rectangle 199"/>
              <p:cNvSpPr>
                <a:spLocks noChangeArrowheads="1"/>
              </p:cNvSpPr>
              <p:nvPr/>
            </p:nvSpPr>
            <p:spPr bwMode="auto">
              <a:xfrm>
                <a:off x="16002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8" name="Rectangle 201"/>
              <p:cNvSpPr>
                <a:spLocks noChangeArrowheads="1"/>
              </p:cNvSpPr>
              <p:nvPr/>
            </p:nvSpPr>
            <p:spPr bwMode="auto">
              <a:xfrm>
                <a:off x="11430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49" name="Rectangle 202"/>
              <p:cNvSpPr>
                <a:spLocks noChangeArrowheads="1"/>
              </p:cNvSpPr>
              <p:nvPr/>
            </p:nvSpPr>
            <p:spPr bwMode="auto">
              <a:xfrm>
                <a:off x="13716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0" name="Rectangle 203"/>
              <p:cNvSpPr>
                <a:spLocks noChangeArrowheads="1"/>
              </p:cNvSpPr>
              <p:nvPr/>
            </p:nvSpPr>
            <p:spPr bwMode="auto">
              <a:xfrm>
                <a:off x="16002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1" name="Rectangle 205"/>
              <p:cNvSpPr>
                <a:spLocks noChangeArrowheads="1"/>
              </p:cNvSpPr>
              <p:nvPr/>
            </p:nvSpPr>
            <p:spPr bwMode="auto">
              <a:xfrm>
                <a:off x="11430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2" name="Rectangle 206"/>
              <p:cNvSpPr>
                <a:spLocks noChangeArrowheads="1"/>
              </p:cNvSpPr>
              <p:nvPr/>
            </p:nvSpPr>
            <p:spPr bwMode="auto">
              <a:xfrm>
                <a:off x="13716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3" name="Rectangle 207"/>
              <p:cNvSpPr>
                <a:spLocks noChangeArrowheads="1"/>
              </p:cNvSpPr>
              <p:nvPr/>
            </p:nvSpPr>
            <p:spPr bwMode="auto">
              <a:xfrm>
                <a:off x="16002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4" name="Rectangle 209"/>
              <p:cNvSpPr>
                <a:spLocks noChangeArrowheads="1"/>
              </p:cNvSpPr>
              <p:nvPr/>
            </p:nvSpPr>
            <p:spPr bwMode="auto">
              <a:xfrm>
                <a:off x="11430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5" name="Rectangle 210"/>
              <p:cNvSpPr>
                <a:spLocks noChangeArrowheads="1"/>
              </p:cNvSpPr>
              <p:nvPr/>
            </p:nvSpPr>
            <p:spPr bwMode="auto">
              <a:xfrm>
                <a:off x="13716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6" name="Rectangle 211"/>
              <p:cNvSpPr>
                <a:spLocks noChangeArrowheads="1"/>
              </p:cNvSpPr>
              <p:nvPr/>
            </p:nvSpPr>
            <p:spPr bwMode="auto">
              <a:xfrm>
                <a:off x="16002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7" name="Rectangle 212"/>
              <p:cNvSpPr>
                <a:spLocks noChangeArrowheads="1"/>
              </p:cNvSpPr>
              <p:nvPr/>
            </p:nvSpPr>
            <p:spPr bwMode="auto">
              <a:xfrm>
                <a:off x="18288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8" name="Rectangle 213"/>
              <p:cNvSpPr>
                <a:spLocks noChangeArrowheads="1"/>
              </p:cNvSpPr>
              <p:nvPr/>
            </p:nvSpPr>
            <p:spPr bwMode="auto">
              <a:xfrm>
                <a:off x="20574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59" name="Rectangle 214"/>
              <p:cNvSpPr>
                <a:spLocks noChangeArrowheads="1"/>
              </p:cNvSpPr>
              <p:nvPr/>
            </p:nvSpPr>
            <p:spPr bwMode="auto">
              <a:xfrm>
                <a:off x="22860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0" name="Rectangle 215"/>
              <p:cNvSpPr>
                <a:spLocks noChangeArrowheads="1"/>
              </p:cNvSpPr>
              <p:nvPr/>
            </p:nvSpPr>
            <p:spPr bwMode="auto">
              <a:xfrm>
                <a:off x="25146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1" name="Rectangle 216"/>
              <p:cNvSpPr>
                <a:spLocks noChangeArrowheads="1"/>
              </p:cNvSpPr>
              <p:nvPr/>
            </p:nvSpPr>
            <p:spPr bwMode="auto">
              <a:xfrm>
                <a:off x="18288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2" name="Rectangle 217"/>
              <p:cNvSpPr>
                <a:spLocks noChangeArrowheads="1"/>
              </p:cNvSpPr>
              <p:nvPr/>
            </p:nvSpPr>
            <p:spPr bwMode="auto">
              <a:xfrm>
                <a:off x="20574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3" name="Rectangle 218"/>
              <p:cNvSpPr>
                <a:spLocks noChangeArrowheads="1"/>
              </p:cNvSpPr>
              <p:nvPr/>
            </p:nvSpPr>
            <p:spPr bwMode="auto">
              <a:xfrm>
                <a:off x="22860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4" name="Rectangle 219"/>
              <p:cNvSpPr>
                <a:spLocks noChangeArrowheads="1"/>
              </p:cNvSpPr>
              <p:nvPr/>
            </p:nvSpPr>
            <p:spPr bwMode="auto">
              <a:xfrm>
                <a:off x="25146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5" name="Rectangle 220"/>
              <p:cNvSpPr>
                <a:spLocks noChangeArrowheads="1"/>
              </p:cNvSpPr>
              <p:nvPr/>
            </p:nvSpPr>
            <p:spPr bwMode="auto">
              <a:xfrm>
                <a:off x="18288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6" name="Rectangle 221"/>
              <p:cNvSpPr>
                <a:spLocks noChangeArrowheads="1"/>
              </p:cNvSpPr>
              <p:nvPr/>
            </p:nvSpPr>
            <p:spPr bwMode="auto">
              <a:xfrm>
                <a:off x="20574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7" name="Rectangle 222"/>
              <p:cNvSpPr>
                <a:spLocks noChangeArrowheads="1"/>
              </p:cNvSpPr>
              <p:nvPr/>
            </p:nvSpPr>
            <p:spPr bwMode="auto">
              <a:xfrm>
                <a:off x="22860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8" name="Rectangle 223"/>
              <p:cNvSpPr>
                <a:spLocks noChangeArrowheads="1"/>
              </p:cNvSpPr>
              <p:nvPr/>
            </p:nvSpPr>
            <p:spPr bwMode="auto">
              <a:xfrm>
                <a:off x="25146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69" name="Rectangle 224"/>
              <p:cNvSpPr>
                <a:spLocks noChangeArrowheads="1"/>
              </p:cNvSpPr>
              <p:nvPr/>
            </p:nvSpPr>
            <p:spPr bwMode="auto">
              <a:xfrm>
                <a:off x="18288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0" name="Rectangle 225"/>
              <p:cNvSpPr>
                <a:spLocks noChangeArrowheads="1"/>
              </p:cNvSpPr>
              <p:nvPr/>
            </p:nvSpPr>
            <p:spPr bwMode="auto">
              <a:xfrm>
                <a:off x="20574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1" name="Rectangle 226"/>
              <p:cNvSpPr>
                <a:spLocks noChangeArrowheads="1"/>
              </p:cNvSpPr>
              <p:nvPr/>
            </p:nvSpPr>
            <p:spPr bwMode="auto">
              <a:xfrm>
                <a:off x="22860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2" name="Rectangle 227"/>
              <p:cNvSpPr>
                <a:spLocks noChangeArrowheads="1"/>
              </p:cNvSpPr>
              <p:nvPr/>
            </p:nvSpPr>
            <p:spPr bwMode="auto">
              <a:xfrm>
                <a:off x="25146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3" name="Rectangle 228"/>
              <p:cNvSpPr>
                <a:spLocks noChangeArrowheads="1"/>
              </p:cNvSpPr>
              <p:nvPr/>
            </p:nvSpPr>
            <p:spPr bwMode="auto">
              <a:xfrm>
                <a:off x="27432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4" name="Rectangle 229"/>
              <p:cNvSpPr>
                <a:spLocks noChangeArrowheads="1"/>
              </p:cNvSpPr>
              <p:nvPr/>
            </p:nvSpPr>
            <p:spPr bwMode="auto">
              <a:xfrm>
                <a:off x="29718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5" name="Rectangle 230"/>
              <p:cNvSpPr>
                <a:spLocks noChangeArrowheads="1"/>
              </p:cNvSpPr>
              <p:nvPr/>
            </p:nvSpPr>
            <p:spPr bwMode="auto">
              <a:xfrm>
                <a:off x="32004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6" name="Rectangle 231"/>
              <p:cNvSpPr>
                <a:spLocks noChangeArrowheads="1"/>
              </p:cNvSpPr>
              <p:nvPr/>
            </p:nvSpPr>
            <p:spPr bwMode="auto">
              <a:xfrm>
                <a:off x="34290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7" name="Rectangle 232"/>
              <p:cNvSpPr>
                <a:spLocks noChangeArrowheads="1"/>
              </p:cNvSpPr>
              <p:nvPr/>
            </p:nvSpPr>
            <p:spPr bwMode="auto">
              <a:xfrm>
                <a:off x="27432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8" name="Rectangle 233"/>
              <p:cNvSpPr>
                <a:spLocks noChangeArrowheads="1"/>
              </p:cNvSpPr>
              <p:nvPr/>
            </p:nvSpPr>
            <p:spPr bwMode="auto">
              <a:xfrm>
                <a:off x="29718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79" name="Rectangle 234"/>
              <p:cNvSpPr>
                <a:spLocks noChangeArrowheads="1"/>
              </p:cNvSpPr>
              <p:nvPr/>
            </p:nvSpPr>
            <p:spPr bwMode="auto">
              <a:xfrm>
                <a:off x="32004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0" name="Rectangle 235"/>
              <p:cNvSpPr>
                <a:spLocks noChangeArrowheads="1"/>
              </p:cNvSpPr>
              <p:nvPr/>
            </p:nvSpPr>
            <p:spPr bwMode="auto">
              <a:xfrm>
                <a:off x="34290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1" name="Rectangle 236"/>
              <p:cNvSpPr>
                <a:spLocks noChangeArrowheads="1"/>
              </p:cNvSpPr>
              <p:nvPr/>
            </p:nvSpPr>
            <p:spPr bwMode="auto">
              <a:xfrm>
                <a:off x="27432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2" name="Rectangle 237"/>
              <p:cNvSpPr>
                <a:spLocks noChangeArrowheads="1"/>
              </p:cNvSpPr>
              <p:nvPr/>
            </p:nvSpPr>
            <p:spPr bwMode="auto">
              <a:xfrm>
                <a:off x="29718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3" name="Rectangle 238"/>
              <p:cNvSpPr>
                <a:spLocks noChangeArrowheads="1"/>
              </p:cNvSpPr>
              <p:nvPr/>
            </p:nvSpPr>
            <p:spPr bwMode="auto">
              <a:xfrm>
                <a:off x="32004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4" name="Rectangle 239"/>
              <p:cNvSpPr>
                <a:spLocks noChangeArrowheads="1"/>
              </p:cNvSpPr>
              <p:nvPr/>
            </p:nvSpPr>
            <p:spPr bwMode="auto">
              <a:xfrm>
                <a:off x="34290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5" name="Rectangle 240"/>
              <p:cNvSpPr>
                <a:spLocks noChangeArrowheads="1"/>
              </p:cNvSpPr>
              <p:nvPr/>
            </p:nvSpPr>
            <p:spPr bwMode="auto">
              <a:xfrm>
                <a:off x="27432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6" name="Rectangle 241"/>
              <p:cNvSpPr>
                <a:spLocks noChangeArrowheads="1"/>
              </p:cNvSpPr>
              <p:nvPr/>
            </p:nvSpPr>
            <p:spPr bwMode="auto">
              <a:xfrm>
                <a:off x="29718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7" name="Rectangle 242"/>
              <p:cNvSpPr>
                <a:spLocks noChangeArrowheads="1"/>
              </p:cNvSpPr>
              <p:nvPr/>
            </p:nvSpPr>
            <p:spPr bwMode="auto">
              <a:xfrm>
                <a:off x="32004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8" name="Rectangle 243"/>
              <p:cNvSpPr>
                <a:spLocks noChangeArrowheads="1"/>
              </p:cNvSpPr>
              <p:nvPr/>
            </p:nvSpPr>
            <p:spPr bwMode="auto">
              <a:xfrm>
                <a:off x="34290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89" name="Rectangle 244"/>
              <p:cNvSpPr>
                <a:spLocks noChangeArrowheads="1"/>
              </p:cNvSpPr>
              <p:nvPr/>
            </p:nvSpPr>
            <p:spPr bwMode="auto">
              <a:xfrm>
                <a:off x="36576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0" name="Rectangle 245"/>
              <p:cNvSpPr>
                <a:spLocks noChangeArrowheads="1"/>
              </p:cNvSpPr>
              <p:nvPr/>
            </p:nvSpPr>
            <p:spPr bwMode="auto">
              <a:xfrm>
                <a:off x="38862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1" name="Rectangle 246"/>
              <p:cNvSpPr>
                <a:spLocks noChangeArrowheads="1"/>
              </p:cNvSpPr>
              <p:nvPr/>
            </p:nvSpPr>
            <p:spPr bwMode="auto">
              <a:xfrm>
                <a:off x="41148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2" name="Rectangle 247"/>
              <p:cNvSpPr>
                <a:spLocks noChangeArrowheads="1"/>
              </p:cNvSpPr>
              <p:nvPr/>
            </p:nvSpPr>
            <p:spPr bwMode="auto">
              <a:xfrm>
                <a:off x="4343400" y="38862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3" name="Rectangle 248"/>
              <p:cNvSpPr>
                <a:spLocks noChangeArrowheads="1"/>
              </p:cNvSpPr>
              <p:nvPr/>
            </p:nvSpPr>
            <p:spPr bwMode="auto">
              <a:xfrm>
                <a:off x="36576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4" name="Rectangle 249"/>
              <p:cNvSpPr>
                <a:spLocks noChangeArrowheads="1"/>
              </p:cNvSpPr>
              <p:nvPr/>
            </p:nvSpPr>
            <p:spPr bwMode="auto">
              <a:xfrm>
                <a:off x="38862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5" name="Rectangle 250"/>
              <p:cNvSpPr>
                <a:spLocks noChangeArrowheads="1"/>
              </p:cNvSpPr>
              <p:nvPr/>
            </p:nvSpPr>
            <p:spPr bwMode="auto">
              <a:xfrm>
                <a:off x="41148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6" name="Rectangle 251"/>
              <p:cNvSpPr>
                <a:spLocks noChangeArrowheads="1"/>
              </p:cNvSpPr>
              <p:nvPr/>
            </p:nvSpPr>
            <p:spPr bwMode="auto">
              <a:xfrm>
                <a:off x="4343400" y="41148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7" name="Rectangle 252"/>
              <p:cNvSpPr>
                <a:spLocks noChangeArrowheads="1"/>
              </p:cNvSpPr>
              <p:nvPr/>
            </p:nvSpPr>
            <p:spPr bwMode="auto">
              <a:xfrm>
                <a:off x="36576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8" name="Rectangle 253"/>
              <p:cNvSpPr>
                <a:spLocks noChangeArrowheads="1"/>
              </p:cNvSpPr>
              <p:nvPr/>
            </p:nvSpPr>
            <p:spPr bwMode="auto">
              <a:xfrm>
                <a:off x="38862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499" name="Rectangle 254"/>
              <p:cNvSpPr>
                <a:spLocks noChangeArrowheads="1"/>
              </p:cNvSpPr>
              <p:nvPr/>
            </p:nvSpPr>
            <p:spPr bwMode="auto">
              <a:xfrm>
                <a:off x="41148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00" name="Rectangle 255"/>
              <p:cNvSpPr>
                <a:spLocks noChangeArrowheads="1"/>
              </p:cNvSpPr>
              <p:nvPr/>
            </p:nvSpPr>
            <p:spPr bwMode="auto">
              <a:xfrm>
                <a:off x="4343400" y="43434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01" name="Rectangle 256"/>
              <p:cNvSpPr>
                <a:spLocks noChangeArrowheads="1"/>
              </p:cNvSpPr>
              <p:nvPr/>
            </p:nvSpPr>
            <p:spPr bwMode="auto">
              <a:xfrm>
                <a:off x="36576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02" name="Rectangle 257"/>
              <p:cNvSpPr>
                <a:spLocks noChangeArrowheads="1"/>
              </p:cNvSpPr>
              <p:nvPr/>
            </p:nvSpPr>
            <p:spPr bwMode="auto">
              <a:xfrm>
                <a:off x="38862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03" name="Rectangle 258"/>
              <p:cNvSpPr>
                <a:spLocks noChangeArrowheads="1"/>
              </p:cNvSpPr>
              <p:nvPr/>
            </p:nvSpPr>
            <p:spPr bwMode="auto">
              <a:xfrm>
                <a:off x="41148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04" name="Rectangle 259"/>
              <p:cNvSpPr>
                <a:spLocks noChangeArrowheads="1"/>
              </p:cNvSpPr>
              <p:nvPr/>
            </p:nvSpPr>
            <p:spPr bwMode="auto">
              <a:xfrm>
                <a:off x="4343400" y="4572000"/>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grpSp>
            <p:nvGrpSpPr>
              <p:cNvPr id="505" name="Group 338"/>
              <p:cNvGrpSpPr>
                <a:grpSpLocks/>
              </p:cNvGrpSpPr>
              <p:nvPr/>
            </p:nvGrpSpPr>
            <p:grpSpPr bwMode="auto">
              <a:xfrm>
                <a:off x="1943101" y="1943101"/>
                <a:ext cx="1828800" cy="1828800"/>
                <a:chOff x="6057901" y="1257301"/>
                <a:chExt cx="1828800" cy="1828800"/>
              </a:xfrm>
            </p:grpSpPr>
            <p:sp>
              <p:nvSpPr>
                <p:cNvPr id="506" name="Rectangle 276"/>
                <p:cNvSpPr>
                  <a:spLocks noChangeArrowheads="1"/>
                </p:cNvSpPr>
                <p:nvPr/>
              </p:nvSpPr>
              <p:spPr bwMode="auto">
                <a:xfrm>
                  <a:off x="7315200" y="2059702"/>
                  <a:ext cx="228600" cy="228600"/>
                </a:xfrm>
                <a:prstGeom prst="rect">
                  <a:avLst/>
                </a:prstGeom>
                <a:solidFill>
                  <a:srgbClr val="CC99FF"/>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sp>
              <p:nvSpPr>
                <p:cNvPr id="507" name="Rectangle 278"/>
                <p:cNvSpPr>
                  <a:spLocks noChangeArrowheads="1"/>
                </p:cNvSpPr>
                <p:nvPr/>
              </p:nvSpPr>
              <p:spPr bwMode="auto">
                <a:xfrm>
                  <a:off x="7086600" y="2288307"/>
                  <a:ext cx="228600" cy="228600"/>
                </a:xfrm>
                <a:prstGeom prst="rect">
                  <a:avLst/>
                </a:prstGeom>
                <a:solidFill>
                  <a:srgbClr val="CC99FF"/>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sp>
              <p:nvSpPr>
                <p:cNvPr id="508" name="Rectangle 279"/>
                <p:cNvSpPr>
                  <a:spLocks noChangeArrowheads="1"/>
                </p:cNvSpPr>
                <p:nvPr/>
              </p:nvSpPr>
              <p:spPr bwMode="auto">
                <a:xfrm>
                  <a:off x="6858000" y="2516912"/>
                  <a:ext cx="228600" cy="228600"/>
                </a:xfrm>
                <a:prstGeom prst="rect">
                  <a:avLst/>
                </a:prstGeom>
                <a:solidFill>
                  <a:srgbClr val="CC99FF"/>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sp>
              <p:nvSpPr>
                <p:cNvPr id="509" name="Rectangle 281"/>
                <p:cNvSpPr>
                  <a:spLocks noChangeArrowheads="1"/>
                </p:cNvSpPr>
                <p:nvPr/>
              </p:nvSpPr>
              <p:spPr bwMode="auto">
                <a:xfrm>
                  <a:off x="6858000" y="2288307"/>
                  <a:ext cx="228600" cy="228600"/>
                </a:xfrm>
                <a:prstGeom prst="rect">
                  <a:avLst/>
                </a:prstGeom>
                <a:solidFill>
                  <a:srgbClr val="CC99FF"/>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sp>
              <p:nvSpPr>
                <p:cNvPr id="510" name="Rectangle 282"/>
                <p:cNvSpPr>
                  <a:spLocks noChangeArrowheads="1"/>
                </p:cNvSpPr>
                <p:nvPr/>
              </p:nvSpPr>
              <p:spPr bwMode="auto">
                <a:xfrm>
                  <a:off x="7086600" y="2059702"/>
                  <a:ext cx="228600" cy="228600"/>
                </a:xfrm>
                <a:prstGeom prst="rect">
                  <a:avLst/>
                </a:prstGeom>
                <a:solidFill>
                  <a:srgbClr val="CC99FF"/>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sp>
              <p:nvSpPr>
                <p:cNvPr id="511" name="Rectangle 285"/>
                <p:cNvSpPr>
                  <a:spLocks noChangeArrowheads="1"/>
                </p:cNvSpPr>
                <p:nvPr/>
              </p:nvSpPr>
              <p:spPr bwMode="auto">
                <a:xfrm>
                  <a:off x="6858000" y="2057400"/>
                  <a:ext cx="228600" cy="228600"/>
                </a:xfrm>
                <a:prstGeom prst="rect">
                  <a:avLst/>
                </a:prstGeom>
                <a:solidFill>
                  <a:srgbClr val="FF0000"/>
                </a:solidFill>
                <a:ln w="9525" algn="ctr">
                  <a:solidFill>
                    <a:schemeClr val="tx1"/>
                  </a:solidFill>
                  <a:round/>
                  <a:headEnd/>
                  <a:tailEnd/>
                </a:ln>
              </p:spPr>
              <p:txBody>
                <a:bodyPr/>
                <a:lstStyle/>
                <a:p>
                  <a:pPr algn="ctr"/>
                  <a:endParaRPr lang="en-US" sz="1200" dirty="0">
                    <a:latin typeface="Tahoma" pitchFamily="34" charset="0"/>
                    <a:cs typeface="Times New Roman" pitchFamily="18" charset="0"/>
                  </a:endParaRPr>
                </a:p>
              </p:txBody>
            </p:sp>
            <p:cxnSp>
              <p:nvCxnSpPr>
                <p:cNvPr id="512" name="Straight Arrow Connector 286"/>
                <p:cNvCxnSpPr>
                  <a:cxnSpLocks noChangeShapeType="1"/>
                </p:cNvCxnSpPr>
                <p:nvPr/>
              </p:nvCxnSpPr>
              <p:spPr bwMode="auto">
                <a:xfrm rot="5400000">
                  <a:off x="6057901" y="1257301"/>
                  <a:ext cx="1828800" cy="1828800"/>
                </a:xfrm>
                <a:prstGeom prst="straightConnector1">
                  <a:avLst/>
                </a:prstGeom>
                <a:noFill/>
                <a:ln w="9525" algn="ctr">
                  <a:solidFill>
                    <a:schemeClr val="tx1"/>
                  </a:solidFill>
                  <a:round/>
                  <a:headEnd type="triangle" w="med" len="med"/>
                  <a:tailEnd type="triangle" w="med" len="med"/>
                </a:ln>
              </p:spPr>
            </p:cxnSp>
          </p:grpSp>
        </p:grpSp>
        <p:sp>
          <p:nvSpPr>
            <p:cNvPr id="513" name="Rectangle 10"/>
            <p:cNvSpPr>
              <a:spLocks noChangeArrowheads="1"/>
            </p:cNvSpPr>
            <p:nvPr/>
          </p:nvSpPr>
          <p:spPr bwMode="auto">
            <a:xfrm>
              <a:off x="1028700" y="10207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4" name="Rectangle 10"/>
            <p:cNvSpPr>
              <a:spLocks noChangeArrowheads="1"/>
            </p:cNvSpPr>
            <p:nvPr/>
          </p:nvSpPr>
          <p:spPr bwMode="auto">
            <a:xfrm>
              <a:off x="800100" y="10191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5" name="Rectangle 14"/>
            <p:cNvSpPr>
              <a:spLocks noChangeArrowheads="1"/>
            </p:cNvSpPr>
            <p:nvPr/>
          </p:nvSpPr>
          <p:spPr bwMode="auto">
            <a:xfrm>
              <a:off x="800100" y="12477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6" name="Rectangle 18"/>
            <p:cNvSpPr>
              <a:spLocks noChangeArrowheads="1"/>
            </p:cNvSpPr>
            <p:nvPr/>
          </p:nvSpPr>
          <p:spPr bwMode="auto">
            <a:xfrm>
              <a:off x="800100" y="14763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7" name="Rectangle 70"/>
            <p:cNvSpPr>
              <a:spLocks noChangeArrowheads="1"/>
            </p:cNvSpPr>
            <p:nvPr/>
          </p:nvSpPr>
          <p:spPr bwMode="auto">
            <a:xfrm>
              <a:off x="800100" y="17049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8" name="Rectangle 74"/>
            <p:cNvSpPr>
              <a:spLocks noChangeArrowheads="1"/>
            </p:cNvSpPr>
            <p:nvPr/>
          </p:nvSpPr>
          <p:spPr bwMode="auto">
            <a:xfrm>
              <a:off x="800100" y="19335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19" name="Rectangle 78"/>
            <p:cNvSpPr>
              <a:spLocks noChangeArrowheads="1"/>
            </p:cNvSpPr>
            <p:nvPr/>
          </p:nvSpPr>
          <p:spPr bwMode="auto">
            <a:xfrm>
              <a:off x="800100" y="21621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0" name="Rectangle 82"/>
            <p:cNvSpPr>
              <a:spLocks noChangeArrowheads="1"/>
            </p:cNvSpPr>
            <p:nvPr/>
          </p:nvSpPr>
          <p:spPr bwMode="auto">
            <a:xfrm>
              <a:off x="800100" y="23907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1" name="Rectangle 134"/>
            <p:cNvSpPr>
              <a:spLocks noChangeArrowheads="1"/>
            </p:cNvSpPr>
            <p:nvPr/>
          </p:nvSpPr>
          <p:spPr bwMode="auto">
            <a:xfrm>
              <a:off x="800100" y="26193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2" name="Rectangle 138"/>
            <p:cNvSpPr>
              <a:spLocks noChangeArrowheads="1"/>
            </p:cNvSpPr>
            <p:nvPr/>
          </p:nvSpPr>
          <p:spPr bwMode="auto">
            <a:xfrm>
              <a:off x="800100" y="28479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3" name="Rectangle 142"/>
            <p:cNvSpPr>
              <a:spLocks noChangeArrowheads="1"/>
            </p:cNvSpPr>
            <p:nvPr/>
          </p:nvSpPr>
          <p:spPr bwMode="auto">
            <a:xfrm>
              <a:off x="800100" y="30765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4" name="Rectangle 146"/>
            <p:cNvSpPr>
              <a:spLocks noChangeArrowheads="1"/>
            </p:cNvSpPr>
            <p:nvPr/>
          </p:nvSpPr>
          <p:spPr bwMode="auto">
            <a:xfrm>
              <a:off x="800100" y="33051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5" name="Rectangle 198"/>
            <p:cNvSpPr>
              <a:spLocks noChangeArrowheads="1"/>
            </p:cNvSpPr>
            <p:nvPr/>
          </p:nvSpPr>
          <p:spPr bwMode="auto">
            <a:xfrm>
              <a:off x="800100" y="35337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6" name="Rectangle 202"/>
            <p:cNvSpPr>
              <a:spLocks noChangeArrowheads="1"/>
            </p:cNvSpPr>
            <p:nvPr/>
          </p:nvSpPr>
          <p:spPr bwMode="auto">
            <a:xfrm>
              <a:off x="800100" y="37623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7" name="Rectangle 206"/>
            <p:cNvSpPr>
              <a:spLocks noChangeArrowheads="1"/>
            </p:cNvSpPr>
            <p:nvPr/>
          </p:nvSpPr>
          <p:spPr bwMode="auto">
            <a:xfrm>
              <a:off x="800100" y="39909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8" name="Rectangle 210"/>
            <p:cNvSpPr>
              <a:spLocks noChangeArrowheads="1"/>
            </p:cNvSpPr>
            <p:nvPr/>
          </p:nvSpPr>
          <p:spPr bwMode="auto">
            <a:xfrm>
              <a:off x="800100" y="4219575"/>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29" name="Rectangle 13"/>
            <p:cNvSpPr>
              <a:spLocks noChangeArrowheads="1"/>
            </p:cNvSpPr>
            <p:nvPr/>
          </p:nvSpPr>
          <p:spPr bwMode="auto">
            <a:xfrm>
              <a:off x="10287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0" name="Rectangle 14"/>
            <p:cNvSpPr>
              <a:spLocks noChangeArrowheads="1"/>
            </p:cNvSpPr>
            <p:nvPr/>
          </p:nvSpPr>
          <p:spPr bwMode="auto">
            <a:xfrm>
              <a:off x="12573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1" name="Rectangle 15"/>
            <p:cNvSpPr>
              <a:spLocks noChangeArrowheads="1"/>
            </p:cNvSpPr>
            <p:nvPr/>
          </p:nvSpPr>
          <p:spPr bwMode="auto">
            <a:xfrm>
              <a:off x="14859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2" name="Rectangle 28"/>
            <p:cNvSpPr>
              <a:spLocks noChangeArrowheads="1"/>
            </p:cNvSpPr>
            <p:nvPr/>
          </p:nvSpPr>
          <p:spPr bwMode="auto">
            <a:xfrm>
              <a:off x="17145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3" name="Rectangle 29"/>
            <p:cNvSpPr>
              <a:spLocks noChangeArrowheads="1"/>
            </p:cNvSpPr>
            <p:nvPr/>
          </p:nvSpPr>
          <p:spPr bwMode="auto">
            <a:xfrm>
              <a:off x="19431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4" name="Rectangle 30"/>
            <p:cNvSpPr>
              <a:spLocks noChangeArrowheads="1"/>
            </p:cNvSpPr>
            <p:nvPr/>
          </p:nvSpPr>
          <p:spPr bwMode="auto">
            <a:xfrm>
              <a:off x="21717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5" name="Rectangle 31"/>
            <p:cNvSpPr>
              <a:spLocks noChangeArrowheads="1"/>
            </p:cNvSpPr>
            <p:nvPr/>
          </p:nvSpPr>
          <p:spPr bwMode="auto">
            <a:xfrm>
              <a:off x="24003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6" name="Rectangle 44"/>
            <p:cNvSpPr>
              <a:spLocks noChangeArrowheads="1"/>
            </p:cNvSpPr>
            <p:nvPr/>
          </p:nvSpPr>
          <p:spPr bwMode="auto">
            <a:xfrm>
              <a:off x="26289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7" name="Rectangle 45"/>
            <p:cNvSpPr>
              <a:spLocks noChangeArrowheads="1"/>
            </p:cNvSpPr>
            <p:nvPr/>
          </p:nvSpPr>
          <p:spPr bwMode="auto">
            <a:xfrm>
              <a:off x="28575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8" name="Rectangle 46"/>
            <p:cNvSpPr>
              <a:spLocks noChangeArrowheads="1"/>
            </p:cNvSpPr>
            <p:nvPr/>
          </p:nvSpPr>
          <p:spPr bwMode="auto">
            <a:xfrm>
              <a:off x="30861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39" name="Rectangle 47"/>
            <p:cNvSpPr>
              <a:spLocks noChangeArrowheads="1"/>
            </p:cNvSpPr>
            <p:nvPr/>
          </p:nvSpPr>
          <p:spPr bwMode="auto">
            <a:xfrm>
              <a:off x="33147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0" name="Rectangle 60"/>
            <p:cNvSpPr>
              <a:spLocks noChangeArrowheads="1"/>
            </p:cNvSpPr>
            <p:nvPr/>
          </p:nvSpPr>
          <p:spPr bwMode="auto">
            <a:xfrm>
              <a:off x="35433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1" name="Rectangle 61"/>
            <p:cNvSpPr>
              <a:spLocks noChangeArrowheads="1"/>
            </p:cNvSpPr>
            <p:nvPr/>
          </p:nvSpPr>
          <p:spPr bwMode="auto">
            <a:xfrm>
              <a:off x="37719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2" name="Rectangle 62"/>
            <p:cNvSpPr>
              <a:spLocks noChangeArrowheads="1"/>
            </p:cNvSpPr>
            <p:nvPr/>
          </p:nvSpPr>
          <p:spPr bwMode="auto">
            <a:xfrm>
              <a:off x="40005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3" name="Rectangle 63"/>
            <p:cNvSpPr>
              <a:spLocks noChangeArrowheads="1"/>
            </p:cNvSpPr>
            <p:nvPr/>
          </p:nvSpPr>
          <p:spPr bwMode="auto">
            <a:xfrm>
              <a:off x="4229100" y="792163"/>
              <a:ext cx="228600" cy="228600"/>
            </a:xfrm>
            <a:prstGeom prst="rect">
              <a:avLst/>
            </a:prstGeom>
            <a:solidFill>
              <a:srgbClr val="00CC99"/>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4" name="Rectangle 4"/>
            <p:cNvSpPr>
              <a:spLocks noChangeArrowheads="1"/>
            </p:cNvSpPr>
            <p:nvPr/>
          </p:nvSpPr>
          <p:spPr bwMode="auto">
            <a:xfrm>
              <a:off x="1028070" y="809277"/>
              <a:ext cx="228601" cy="228595"/>
            </a:xfrm>
            <a:prstGeom prst="rect">
              <a:avLst/>
            </a:prstGeom>
            <a:solidFill>
              <a:srgbClr val="FFFF00"/>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sp>
          <p:nvSpPr>
            <p:cNvPr id="545" name="Rectangle 4"/>
            <p:cNvSpPr>
              <a:spLocks noChangeArrowheads="1"/>
            </p:cNvSpPr>
            <p:nvPr/>
          </p:nvSpPr>
          <p:spPr bwMode="auto">
            <a:xfrm>
              <a:off x="801360" y="1020513"/>
              <a:ext cx="228600" cy="228595"/>
            </a:xfrm>
            <a:prstGeom prst="rect">
              <a:avLst/>
            </a:prstGeom>
            <a:solidFill>
              <a:srgbClr val="FFFF00"/>
            </a:solidFill>
            <a:ln w="9525" algn="ctr">
              <a:solidFill>
                <a:schemeClr val="tx1"/>
              </a:solidFill>
              <a:round/>
              <a:headEnd/>
              <a:tailEnd/>
            </a:ln>
          </p:spPr>
          <p:txBody>
            <a:bodyPr/>
            <a:lstStyle/>
            <a:p>
              <a:pPr algn="ctr"/>
              <a:endParaRPr lang="en-US" sz="1200">
                <a:latin typeface="Tahoma" pitchFamily="34" charset="0"/>
                <a:cs typeface="Times New Roman" pitchFamily="18" charset="0"/>
              </a:endParaRPr>
            </a:p>
          </p:txBody>
        </p:sp>
      </p:grpSp>
      <p:graphicFrame>
        <p:nvGraphicFramePr>
          <p:cNvPr id="275" name="Table 274"/>
          <p:cNvGraphicFramePr>
            <a:graphicFrameLocks noGrp="1"/>
          </p:cNvGraphicFramePr>
          <p:nvPr/>
        </p:nvGraphicFramePr>
        <p:xfrm>
          <a:off x="992076" y="3987217"/>
          <a:ext cx="6642101" cy="2233962"/>
        </p:xfrm>
        <a:graphic>
          <a:graphicData uri="http://schemas.openxmlformats.org/drawingml/2006/table">
            <a:tbl>
              <a:tblPr/>
              <a:tblGrid>
                <a:gridCol w="798329"/>
                <a:gridCol w="649308"/>
                <a:gridCol w="649308"/>
                <a:gridCol w="649308"/>
                <a:gridCol w="649308"/>
                <a:gridCol w="649308"/>
                <a:gridCol w="649308"/>
                <a:gridCol w="649308"/>
                <a:gridCol w="649308"/>
                <a:gridCol w="649308"/>
              </a:tblGrid>
              <a:tr h="248218">
                <a:tc rowSpan="2">
                  <a:txBody>
                    <a:bodyPr/>
                    <a:lstStyle/>
                    <a:p>
                      <a:pPr algn="ctr" fontAlgn="ctr"/>
                      <a:r>
                        <a:rPr lang="en-US" sz="14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en-US" sz="1400" b="1" i="0" u="none" strike="noStrike" smtClean="0">
                          <a:latin typeface="Arial"/>
                        </a:rPr>
                        <a:t>All Intra </a:t>
                      </a:r>
                      <a:r>
                        <a:rPr lang="en-US" sz="1400" b="1" i="0" u="none" strike="noStrike" dirty="0">
                          <a:latin typeface="Arial"/>
                        </a:rPr>
                        <a:t>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400" b="1" i="0" u="none" strike="noStrike">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400" b="1" i="0" u="none" strike="noStrike">
                          <a:latin typeface="Arial"/>
                        </a:rPr>
                        <a:t>Low delay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8218">
                <a:tc vMerge="1">
                  <a:txBody>
                    <a:bodyPr/>
                    <a:lstStyle/>
                    <a:p>
                      <a:endParaRPr lang="en-US"/>
                    </a:p>
                  </a:txBody>
                  <a:tcPr/>
                </a:tc>
                <a:tc>
                  <a:txBody>
                    <a:bodyPr/>
                    <a:lstStyle/>
                    <a:p>
                      <a:pPr algn="ctr" fontAlgn="ctr"/>
                      <a:r>
                        <a:rPr lang="en-US" sz="14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18">
                <a:tc>
                  <a:txBody>
                    <a:bodyPr/>
                    <a:lstStyle/>
                    <a:p>
                      <a:pPr algn="l"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-0.51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-0.55</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-0.57</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-0.80</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-1.53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-1.85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4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4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248218">
                <a:tc>
                  <a:txBody>
                    <a:bodyPr/>
                    <a:lstStyle/>
                    <a:p>
                      <a:pPr algn="l"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-0.28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-0.72</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-0.66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-0.91</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-0.59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0.06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-1.37</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-1.63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8218">
                <a:tc>
                  <a:txBody>
                    <a:bodyPr/>
                    <a:lstStyle/>
                    <a:p>
                      <a:pPr algn="l"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-0.26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-0.51</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-0.47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-0.63</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-0.53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-1.72</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-1.43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8218">
                <a:tc>
                  <a:txBody>
                    <a:bodyPr/>
                    <a:lstStyle/>
                    <a:p>
                      <a:pPr algn="l"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-0.48</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-0.47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-0.74</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-0.77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latin typeface="Arial"/>
                        </a:rPr>
                        <a:t>-1.99</a:t>
                      </a:r>
                    </a:p>
                  </a:txBody>
                  <a:tcPr marL="9525" marR="9525" marT="9525" marB="0" anchor="ctr">
                    <a:lnL>
                      <a:noFill/>
                    </a:lnL>
                    <a:lnR>
                      <a:noFill/>
                    </a:lnR>
                    <a:lnT>
                      <a:noFill/>
                    </a:lnT>
                    <a:lnB>
                      <a:noFill/>
                    </a:lnB>
                  </a:tcPr>
                </a:tc>
                <a:tc>
                  <a:txBody>
                    <a:bodyPr/>
                    <a:lstStyle/>
                    <a:p>
                      <a:pPr algn="ctr" fontAlgn="ctr"/>
                      <a:r>
                        <a:rPr lang="en-US" sz="1400" b="0" i="0" u="none" strike="noStrike">
                          <a:latin typeface="Arial"/>
                        </a:rPr>
                        <a:t>-1.39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8218">
                <a:tc>
                  <a:txBody>
                    <a:bodyPr/>
                    <a:lstStyle/>
                    <a:p>
                      <a:pPr algn="l" fontAlgn="ctr"/>
                      <a:r>
                        <a:rPr lang="en-US" sz="1400" b="0" i="0" u="none" strike="noStrike">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-0.28</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-1.02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-0.99</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4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4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4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latin typeface="Arial"/>
                        </a:rPr>
                        <a:t>-3.23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30D05C"/>
                    </a:solidFill>
                  </a:tcPr>
                </a:tc>
                <a:tc>
                  <a:txBody>
                    <a:bodyPr/>
                    <a:lstStyle/>
                    <a:p>
                      <a:pPr algn="ctr" fontAlgn="ctr"/>
                      <a:r>
                        <a:rPr lang="en-US" sz="1400" b="0" i="0" u="none" strike="noStrike">
                          <a:latin typeface="Arial"/>
                        </a:rPr>
                        <a:t>-2.87</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48218">
                <a:tc>
                  <a:txBody>
                    <a:bodyPr/>
                    <a:lstStyle/>
                    <a:p>
                      <a:pPr algn="l" fontAlgn="ctr"/>
                      <a:r>
                        <a:rPr lang="en-US" sz="14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-0.31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-0.64</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-0.62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-0.95</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-0.92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-1.96</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a:latin typeface="Arial"/>
                        </a:rPr>
                        <a:t>-1.75</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18">
                <a:tc>
                  <a:txBody>
                    <a:bodyPr/>
                    <a:lstStyle/>
                    <a:p>
                      <a:pPr algn="l" fontAlgn="ctr"/>
                      <a:r>
                        <a:rPr lang="en-US" sz="14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400" b="0" i="0" u="none" strike="noStrike">
                          <a:latin typeface="Arial"/>
                        </a:rPr>
                        <a:t>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400" b="0" i="0" u="none" strike="noStrike">
                          <a:latin typeface="Arial"/>
                        </a:rPr>
                        <a:t>94%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400" b="0" i="0" u="none" strike="noStrike" dirty="0">
                          <a:latin typeface="Arial"/>
                        </a:rPr>
                        <a:t>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p:txBody>
          <a:bodyPr/>
          <a:lstStyle/>
          <a:p>
            <a:r>
              <a:rPr lang="en-US" dirty="0" smtClean="0"/>
              <a:t>CE11 proposal consisting of two parts</a:t>
            </a:r>
          </a:p>
          <a:p>
            <a:pPr lvl="1"/>
            <a:r>
              <a:rPr lang="en-US" dirty="0" smtClean="0"/>
              <a:t>Unification of scans for significance map and coefficient level in high efficiency</a:t>
            </a:r>
          </a:p>
          <a:p>
            <a:pPr>
              <a:buNone/>
            </a:pPr>
            <a:endParaRPr lang="en-US" dirty="0" smtClean="0"/>
          </a:p>
          <a:p>
            <a:r>
              <a:rPr lang="en-US" dirty="0" smtClean="0"/>
              <a:t>Part 1</a:t>
            </a:r>
          </a:p>
          <a:p>
            <a:pPr lvl="1"/>
            <a:r>
              <a:rPr lang="en-US" dirty="0" smtClean="0"/>
              <a:t>Coefficient level scan uses the scan employed by the significance map</a:t>
            </a:r>
          </a:p>
          <a:p>
            <a:pPr lvl="2"/>
            <a:r>
              <a:rPr lang="en-US" dirty="0" smtClean="0"/>
              <a:t>Reverse </a:t>
            </a:r>
            <a:r>
              <a:rPr lang="en-US" dirty="0" err="1" smtClean="0"/>
              <a:t>zig-zag</a:t>
            </a:r>
            <a:r>
              <a:rPr lang="en-US" dirty="0" smtClean="0"/>
              <a:t>, horizontal or vertical</a:t>
            </a:r>
          </a:p>
          <a:p>
            <a:pPr lvl="2"/>
            <a:endParaRPr lang="en-US" dirty="0" smtClean="0"/>
          </a:p>
          <a:p>
            <a:r>
              <a:rPr lang="en-US" dirty="0" smtClean="0"/>
              <a:t>Part 2</a:t>
            </a:r>
          </a:p>
          <a:p>
            <a:pPr lvl="1"/>
            <a:r>
              <a:rPr lang="en-US" dirty="0" smtClean="0"/>
              <a:t>Both, significance map and coefficient level scan use the same reverse scan</a:t>
            </a:r>
          </a:p>
          <a:p>
            <a:pPr lvl="1">
              <a:buNone/>
            </a:pPr>
            <a:endParaRPr lang="en-US" dirty="0" smtClean="0"/>
          </a:p>
        </p:txBody>
      </p:sp>
      <p:graphicFrame>
        <p:nvGraphicFramePr>
          <p:cNvPr id="4" name="Table 3"/>
          <p:cNvGraphicFramePr>
            <a:graphicFrameLocks noGrp="1"/>
          </p:cNvGraphicFramePr>
          <p:nvPr/>
        </p:nvGraphicFramePr>
        <p:xfrm>
          <a:off x="1127719" y="4722488"/>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en-US" dirty="0" smtClean="0"/>
                        <a:t>BD-rate</a:t>
                      </a:r>
                      <a:endParaRPr lang="en-US" dirty="0"/>
                    </a:p>
                  </a:txBody>
                  <a:tcPr/>
                </a:tc>
                <a:tc>
                  <a:txBody>
                    <a:bodyPr/>
                    <a:lstStyle/>
                    <a:p>
                      <a:r>
                        <a:rPr lang="en-US" dirty="0" smtClean="0"/>
                        <a:t>AI – HE </a:t>
                      </a:r>
                      <a:endParaRPr lang="en-US" dirty="0"/>
                    </a:p>
                  </a:txBody>
                  <a:tcPr/>
                </a:tc>
                <a:tc>
                  <a:txBody>
                    <a:bodyPr/>
                    <a:lstStyle/>
                    <a:p>
                      <a:r>
                        <a:rPr lang="en-US" dirty="0" smtClean="0"/>
                        <a:t>RA –</a:t>
                      </a:r>
                      <a:r>
                        <a:rPr lang="en-US" baseline="0" dirty="0" smtClean="0"/>
                        <a:t> HE</a:t>
                      </a:r>
                      <a:endParaRPr lang="en-US" dirty="0"/>
                    </a:p>
                  </a:txBody>
                  <a:tcPr/>
                </a:tc>
                <a:tc>
                  <a:txBody>
                    <a:bodyPr/>
                    <a:lstStyle/>
                    <a:p>
                      <a:r>
                        <a:rPr lang="en-US" dirty="0" smtClean="0"/>
                        <a:t>LB – HE </a:t>
                      </a:r>
                      <a:endParaRPr lang="en-US" dirty="0"/>
                    </a:p>
                  </a:txBody>
                  <a:tcPr/>
                </a:tc>
              </a:tr>
              <a:tr h="370840">
                <a:tc>
                  <a:txBody>
                    <a:bodyPr/>
                    <a:lstStyle/>
                    <a:p>
                      <a:r>
                        <a:rPr lang="en-US" dirty="0" smtClean="0"/>
                        <a:t>Part 1</a:t>
                      </a:r>
                      <a:endParaRPr lang="en-US" dirty="0"/>
                    </a:p>
                  </a:txBody>
                  <a:tcPr/>
                </a:tc>
                <a:tc>
                  <a:txBody>
                    <a:bodyPr/>
                    <a:lstStyle/>
                    <a:p>
                      <a:r>
                        <a:rPr lang="en-US" dirty="0" smtClean="0"/>
                        <a:t>-0.05%</a:t>
                      </a:r>
                      <a:endParaRPr lang="en-US" dirty="0"/>
                    </a:p>
                  </a:txBody>
                  <a:tcPr/>
                </a:tc>
                <a:tc>
                  <a:txBody>
                    <a:bodyPr/>
                    <a:lstStyle/>
                    <a:p>
                      <a:r>
                        <a:rPr lang="en-US" dirty="0" smtClean="0"/>
                        <a:t>0.07%</a:t>
                      </a:r>
                      <a:endParaRPr lang="en-US" dirty="0"/>
                    </a:p>
                  </a:txBody>
                  <a:tcPr/>
                </a:tc>
                <a:tc>
                  <a:txBody>
                    <a:bodyPr/>
                    <a:lstStyle/>
                    <a:p>
                      <a:r>
                        <a:rPr lang="en-US" dirty="0" smtClean="0"/>
                        <a:t>-0.01%</a:t>
                      </a:r>
                      <a:endParaRPr lang="en-US" dirty="0"/>
                    </a:p>
                  </a:txBody>
                  <a:tcPr/>
                </a:tc>
              </a:tr>
              <a:tr h="370840">
                <a:tc>
                  <a:txBody>
                    <a:bodyPr/>
                    <a:lstStyle/>
                    <a:p>
                      <a:r>
                        <a:rPr lang="en-US" dirty="0" smtClean="0"/>
                        <a:t>Part</a:t>
                      </a:r>
                      <a:r>
                        <a:rPr lang="en-US" baseline="0" dirty="0" smtClean="0"/>
                        <a:t> 2</a:t>
                      </a:r>
                      <a:endParaRPr lang="en-US" dirty="0"/>
                    </a:p>
                  </a:txBody>
                  <a:tcPr/>
                </a:tc>
                <a:tc>
                  <a:txBody>
                    <a:bodyPr/>
                    <a:lstStyle/>
                    <a:p>
                      <a:r>
                        <a:rPr lang="en-US" dirty="0" smtClean="0"/>
                        <a:t>-0.25%</a:t>
                      </a:r>
                      <a:endParaRPr lang="en-US" dirty="0"/>
                    </a:p>
                  </a:txBody>
                  <a:tcPr/>
                </a:tc>
                <a:tc>
                  <a:txBody>
                    <a:bodyPr/>
                    <a:lstStyle/>
                    <a:p>
                      <a:r>
                        <a:rPr lang="en-US" dirty="0" smtClean="0"/>
                        <a:t>-0.19%</a:t>
                      </a:r>
                      <a:endParaRPr lang="en-US" dirty="0"/>
                    </a:p>
                  </a:txBody>
                  <a:tcPr/>
                </a:tc>
                <a:tc>
                  <a:txBody>
                    <a:bodyPr/>
                    <a:lstStyle/>
                    <a:p>
                      <a:r>
                        <a:rPr lang="en-US" dirty="0" smtClean="0"/>
                        <a:t>-0.07%</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2" y="904108"/>
            <a:ext cx="6075923" cy="5314950"/>
          </a:xfrm>
        </p:spPr>
        <p:txBody>
          <a:bodyPr/>
          <a:lstStyle/>
          <a:p>
            <a:r>
              <a:rPr lang="en-GB" dirty="0" smtClean="0"/>
              <a:t> HEVC uses 3 scans for significance map coding</a:t>
            </a:r>
          </a:p>
          <a:p>
            <a:pPr lvl="1"/>
            <a:r>
              <a:rPr lang="en-GB" dirty="0" smtClean="0"/>
              <a:t>Forward </a:t>
            </a:r>
            <a:r>
              <a:rPr lang="en-GB" dirty="0" err="1" smtClean="0"/>
              <a:t>zig-zag</a:t>
            </a:r>
            <a:r>
              <a:rPr lang="en-GB" dirty="0" smtClean="0"/>
              <a:t>, vertical and horizontal</a:t>
            </a:r>
          </a:p>
          <a:p>
            <a:pPr lvl="1"/>
            <a:r>
              <a:rPr lang="en-GB" dirty="0" smtClean="0"/>
              <a:t>Scan depends on prediction mode</a:t>
            </a:r>
          </a:p>
          <a:p>
            <a:pPr marL="342900" indent="-342900">
              <a:buNone/>
            </a:pPr>
            <a:endParaRPr lang="en-GB" dirty="0" smtClean="0"/>
          </a:p>
          <a:p>
            <a:pPr marL="342900" indent="-342900">
              <a:buNone/>
            </a:pPr>
            <a:endParaRPr lang="en-US" sz="2400" dirty="0" smtClean="0"/>
          </a:p>
          <a:p>
            <a:pPr marL="342900" indent="-342900">
              <a:buNone/>
            </a:pPr>
            <a:endParaRPr lang="en-US" sz="2400" dirty="0" smtClean="0"/>
          </a:p>
          <a:p>
            <a:pPr marL="342900" indent="-342900"/>
            <a:r>
              <a:rPr lang="en-US" dirty="0" smtClean="0"/>
              <a:t>Coefficient level coding uses a different scan</a:t>
            </a:r>
          </a:p>
          <a:p>
            <a:pPr marL="630237" lvl="1" indent="-342900"/>
            <a:r>
              <a:rPr lang="en-US" dirty="0" smtClean="0"/>
              <a:t>Forward </a:t>
            </a:r>
            <a:r>
              <a:rPr lang="en-US" dirty="0" err="1" smtClean="0"/>
              <a:t>zig-zag</a:t>
            </a:r>
            <a:r>
              <a:rPr lang="en-US" dirty="0" smtClean="0"/>
              <a:t> scan on 4×4 sub-blocks</a:t>
            </a:r>
          </a:p>
          <a:p>
            <a:pPr marL="630237" lvl="1" indent="-342900"/>
            <a:r>
              <a:rPr lang="en-US" dirty="0" smtClean="0"/>
              <a:t>Backward </a:t>
            </a:r>
            <a:r>
              <a:rPr lang="en-US" dirty="0" err="1" smtClean="0"/>
              <a:t>zig-zag</a:t>
            </a:r>
            <a:r>
              <a:rPr lang="en-US" dirty="0" smtClean="0"/>
              <a:t> scan within each sub-block</a:t>
            </a:r>
          </a:p>
          <a:p>
            <a:pPr marL="630237" lvl="1" indent="-342900"/>
            <a:r>
              <a:rPr lang="en-US" dirty="0" smtClean="0"/>
              <a:t>Problem: mismatch between scans</a:t>
            </a:r>
          </a:p>
          <a:p>
            <a:pPr marL="342900" indent="-342900">
              <a:buNone/>
            </a:pPr>
            <a:endParaRPr lang="en-US" dirty="0" smtClean="0"/>
          </a:p>
        </p:txBody>
      </p:sp>
      <p:pic>
        <p:nvPicPr>
          <p:cNvPr id="20481" name="Picture 1"/>
          <p:cNvPicPr>
            <a:picLocks noChangeAspect="1" noChangeArrowheads="1"/>
          </p:cNvPicPr>
          <p:nvPr/>
        </p:nvPicPr>
        <p:blipFill>
          <a:blip r:embed="rId2" cstate="print"/>
          <a:srcRect/>
          <a:stretch>
            <a:fillRect/>
          </a:stretch>
        </p:blipFill>
        <p:spPr bwMode="auto">
          <a:xfrm>
            <a:off x="4904508" y="1567542"/>
            <a:ext cx="3978234" cy="1181447"/>
          </a:xfrm>
          <a:prstGeom prst="rect">
            <a:avLst/>
          </a:prstGeom>
          <a:noFill/>
          <a:ln w="9525">
            <a:noFill/>
            <a:miter lim="800000"/>
            <a:headEnd/>
            <a:tailEnd/>
          </a:ln>
        </p:spPr>
      </p:pic>
      <p:pic>
        <p:nvPicPr>
          <p:cNvPr id="20483" name="Object 2"/>
          <p:cNvPicPr>
            <a:picLocks noChangeArrowheads="1"/>
          </p:cNvPicPr>
          <p:nvPr/>
        </p:nvPicPr>
        <p:blipFill>
          <a:blip r:embed="rId3" cstate="print"/>
          <a:srcRect t="-3864" r="-1508" b="-464"/>
          <a:stretch>
            <a:fillRect/>
          </a:stretch>
        </p:blipFill>
        <p:spPr bwMode="auto">
          <a:xfrm>
            <a:off x="6217920" y="3291840"/>
            <a:ext cx="2571080" cy="279497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1: Unified scan pattern</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Use the scan applied to the significance map for coefficient level coding</a:t>
            </a:r>
          </a:p>
          <a:p>
            <a:endParaRPr lang="en-US" dirty="0" smtClean="0"/>
          </a:p>
          <a:p>
            <a:r>
              <a:rPr lang="en-US" dirty="0" smtClean="0"/>
              <a:t>Scan follows backward direction</a:t>
            </a:r>
          </a:p>
          <a:p>
            <a:pPr lvl="1"/>
            <a:r>
              <a:rPr lang="en-US" dirty="0" smtClean="0"/>
              <a:t>From the last significant coefficient to the first coefficient (DC)</a:t>
            </a:r>
          </a:p>
          <a:p>
            <a:endParaRPr lang="en-US" dirty="0" smtClean="0"/>
          </a:p>
          <a:p>
            <a:r>
              <a:rPr lang="en-US" dirty="0" smtClean="0"/>
              <a:t>Context sets</a:t>
            </a:r>
          </a:p>
          <a:p>
            <a:pPr lvl="1"/>
            <a:r>
              <a:rPr lang="en-US" dirty="0" smtClean="0"/>
              <a:t>Set consists of 16 consecutive coefficients in scan order</a:t>
            </a:r>
          </a:p>
          <a:p>
            <a:pPr lvl="2"/>
            <a:r>
              <a:rPr lang="en-US" dirty="0" smtClean="0"/>
              <a:t>Instead of 4x4 sub-blocks in HEVC</a:t>
            </a:r>
          </a:p>
          <a:p>
            <a:pPr lvl="1"/>
            <a:r>
              <a:rPr lang="en-US" dirty="0" smtClean="0"/>
              <a:t>Unification: same context derivation for all blocks sizes</a:t>
            </a:r>
          </a:p>
          <a:p>
            <a:pPr lvl="2"/>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1: Advantages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No need to store additional scans for the coefficient level coding</a:t>
            </a:r>
          </a:p>
          <a:p>
            <a:pPr lvl="1" hangingPunct="0"/>
            <a:r>
              <a:rPr lang="en-US" dirty="0" smtClean="0"/>
              <a:t>Avoid backward-forward scan within the block</a:t>
            </a:r>
          </a:p>
          <a:p>
            <a:pPr lvl="1" hangingPunct="0"/>
            <a:r>
              <a:rPr lang="en-US" dirty="0" smtClean="0"/>
              <a:t>Harmonization with LC case</a:t>
            </a:r>
          </a:p>
          <a:p>
            <a:pPr lvl="0" hangingPunct="0"/>
            <a:r>
              <a:rPr lang="en-US" dirty="0" smtClean="0"/>
              <a:t>Less processing</a:t>
            </a:r>
          </a:p>
          <a:p>
            <a:pPr lvl="1" hangingPunct="0"/>
            <a:r>
              <a:rPr lang="en-US" dirty="0" smtClean="0"/>
              <a:t>More coefficient levels have to be checked when the scans are different</a:t>
            </a:r>
          </a:p>
          <a:p>
            <a:pPr lvl="0" hangingPunct="0"/>
            <a:r>
              <a:rPr lang="en-US" dirty="0" smtClean="0"/>
              <a:t>Harmonization of context sets for coefficient level of all block sizes</a:t>
            </a:r>
          </a:p>
          <a:p>
            <a:pPr lvl="0" hangingPunct="0"/>
            <a:r>
              <a:rPr lang="en-US" dirty="0" smtClean="0"/>
              <a:t>Parsing: coefficient level parsing depends on the intra mode</a:t>
            </a:r>
          </a:p>
          <a:p>
            <a:pPr lvl="1" hangingPunct="0"/>
            <a:r>
              <a:rPr lang="en-US" dirty="0" smtClean="0"/>
              <a:t>Proposed solution makes parsing independent of the intra mode</a:t>
            </a:r>
          </a:p>
          <a:p>
            <a:pPr lvl="0" hangingPunct="0"/>
            <a:r>
              <a:rPr lang="en-US" dirty="0" smtClean="0"/>
              <a:t>Avoid 4×4 sub-block processing: easier harmonization with non-square blocks and blocks with side of length less than 4</a:t>
            </a:r>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1: 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Samsung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570620"/>
          <a:ext cx="7616420" cy="3506990"/>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0.27</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0.05</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-0.97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-0.03</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-0.20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-0.79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-1.52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-1.34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0.08</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0.23</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-0.99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-2.88</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0.02</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0.07</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-0.93</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-1.38</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dirty="0">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2: Unified reverse scan pattern</a:t>
            </a:r>
            <a:endParaRPr lang="en-US" dirty="0"/>
          </a:p>
        </p:txBody>
      </p:sp>
      <p:sp>
        <p:nvSpPr>
          <p:cNvPr id="243714" name="Rectangle 2"/>
          <p:cNvSpPr>
            <a:spLocks noGrp="1" noChangeArrowheads="1"/>
          </p:cNvSpPr>
          <p:nvPr>
            <p:ph idx="1"/>
          </p:nvPr>
        </p:nvSpPr>
        <p:spPr>
          <a:xfrm>
            <a:off x="163512" y="904108"/>
            <a:ext cx="8980487" cy="2923613"/>
          </a:xfrm>
        </p:spPr>
        <p:txBody>
          <a:bodyPr/>
          <a:lstStyle/>
          <a:p>
            <a:endParaRPr lang="en-US" dirty="0" smtClean="0"/>
          </a:p>
          <a:p>
            <a:r>
              <a:rPr lang="en-US" dirty="0" smtClean="0"/>
              <a:t>Use the scan applied to the significance map for coefficient level coding</a:t>
            </a:r>
          </a:p>
          <a:p>
            <a:r>
              <a:rPr lang="en-US" dirty="0" smtClean="0"/>
              <a:t>Both scans are backward</a:t>
            </a:r>
          </a:p>
          <a:p>
            <a:pPr lvl="1"/>
            <a:r>
              <a:rPr lang="en-US" dirty="0" smtClean="0"/>
              <a:t>From the last significant coefficient to the first  coefficient (DC)</a:t>
            </a:r>
          </a:p>
          <a:p>
            <a:pPr hangingPunct="0"/>
            <a:r>
              <a:rPr lang="en-US" dirty="0" smtClean="0"/>
              <a:t>Use the reverse of current contexts of the significance map for large blocks</a:t>
            </a:r>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3" name="Object 4"/>
          <p:cNvPicPr>
            <a:picLocks noChangeArrowheads="1"/>
          </p:cNvPicPr>
          <p:nvPr/>
        </p:nvPicPr>
        <p:blipFill>
          <a:blip r:embed="rId2" cstate="print"/>
          <a:srcRect t="-186" r="-93" b="-259"/>
          <a:stretch>
            <a:fillRect/>
          </a:stretch>
        </p:blipFill>
        <p:spPr bwMode="auto">
          <a:xfrm>
            <a:off x="5282006" y="3593056"/>
            <a:ext cx="2506530" cy="2624868"/>
          </a:xfrm>
          <a:prstGeom prst="rect">
            <a:avLst/>
          </a:prstGeom>
          <a:noFill/>
          <a:ln w="9525">
            <a:noFill/>
            <a:miter lim="800000"/>
            <a:headEnd/>
            <a:tailEnd/>
          </a:ln>
        </p:spPr>
      </p:pic>
      <p:pic>
        <p:nvPicPr>
          <p:cNvPr id="25604" name="Object 1"/>
          <p:cNvPicPr>
            <a:picLocks noChangeArrowheads="1"/>
          </p:cNvPicPr>
          <p:nvPr/>
        </p:nvPicPr>
        <p:blipFill>
          <a:blip r:embed="rId3" cstate="print"/>
          <a:srcRect t="-188" r="-5518" b="-206"/>
          <a:stretch>
            <a:fillRect/>
          </a:stretch>
        </p:blipFill>
        <p:spPr bwMode="auto">
          <a:xfrm>
            <a:off x="785309" y="3614571"/>
            <a:ext cx="3948056" cy="2592592"/>
          </a:xfrm>
          <a:prstGeom prst="rect">
            <a:avLst/>
          </a:prstGeom>
          <a:noFill/>
          <a:ln w="9525">
            <a:noFill/>
            <a:miter lim="800000"/>
            <a:headEnd/>
            <a:tailEnd/>
          </a:ln>
        </p:spPr>
      </p:pic>
      <p:sp>
        <p:nvSpPr>
          <p:cNvPr id="11" name="TextBox 10"/>
          <p:cNvSpPr txBox="1"/>
          <p:nvPr/>
        </p:nvSpPr>
        <p:spPr>
          <a:xfrm>
            <a:off x="1308560" y="3162744"/>
            <a:ext cx="2860158" cy="369332"/>
          </a:xfrm>
          <a:prstGeom prst="rect">
            <a:avLst/>
          </a:prstGeom>
          <a:noFill/>
        </p:spPr>
        <p:txBody>
          <a:bodyPr wrap="square" rtlCol="0">
            <a:spAutoFit/>
          </a:bodyPr>
          <a:lstStyle/>
          <a:p>
            <a:r>
              <a:rPr lang="en-US" b="1" dirty="0" smtClean="0"/>
              <a:t>HEVC</a:t>
            </a:r>
            <a:endParaRPr lang="en-US" b="1" dirty="0"/>
          </a:p>
        </p:txBody>
      </p:sp>
      <p:sp>
        <p:nvSpPr>
          <p:cNvPr id="12" name="TextBox 11"/>
          <p:cNvSpPr txBox="1"/>
          <p:nvPr/>
        </p:nvSpPr>
        <p:spPr>
          <a:xfrm>
            <a:off x="5757504" y="3166542"/>
            <a:ext cx="2860158" cy="369332"/>
          </a:xfrm>
          <a:prstGeom prst="rect">
            <a:avLst/>
          </a:prstGeom>
          <a:noFill/>
        </p:spPr>
        <p:txBody>
          <a:bodyPr wrap="square" rtlCol="0">
            <a:spAutoFit/>
          </a:bodyPr>
          <a:lstStyle/>
          <a:p>
            <a:r>
              <a:rPr lang="en-US" b="1" dirty="0" smtClean="0"/>
              <a:t>Proposal</a:t>
            </a:r>
            <a:endParaRPr lang="en-US" b="1"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2: Advantages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Reduction of the number of context derivation methods for significance map</a:t>
            </a:r>
          </a:p>
          <a:p>
            <a:pPr lvl="1" hangingPunct="0"/>
            <a:r>
              <a:rPr lang="en-US" dirty="0" smtClean="0"/>
              <a:t>Currently, there 4 different methods depending on the location of the coefficient in the block</a:t>
            </a:r>
          </a:p>
          <a:p>
            <a:pPr lvl="1" hangingPunct="0"/>
            <a:r>
              <a:rPr lang="en-US" dirty="0" smtClean="0"/>
              <a:t>Reduction in the number of contexts</a:t>
            </a:r>
          </a:p>
          <a:p>
            <a:pPr lvl="0" hangingPunct="0">
              <a:buNone/>
            </a:pPr>
            <a:endParaRPr lang="en-US" dirty="0" smtClean="0"/>
          </a:p>
          <a:p>
            <a:pPr lvl="0" hangingPunct="0"/>
            <a:r>
              <a:rPr lang="en-US" dirty="0" smtClean="0"/>
              <a:t>Parallelization: harmonizing scans in the same direction allows for an earlier availability of the contexts</a:t>
            </a:r>
          </a:p>
          <a:p>
            <a:pPr lvl="1" hangingPunct="0"/>
            <a:endParaRPr lang="en-US" dirty="0" smtClean="0"/>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2: 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Panasonic and TI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570620"/>
          <a:ext cx="7616420" cy="3506990"/>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en-US" sz="1600" b="1" i="0" u="none" strike="noStrike">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-0.47</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-0.44</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-0.66</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-0.81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-1.43</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-0.60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-0.60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-0.58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-1.38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-1.72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-0.43</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-0.62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-0.65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-1.41</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-1.52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-0.48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-0.82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-0.85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-2.12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-2.07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-0.20</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-0.83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-0.84</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-0.14</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-3.15</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-2.37</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-0.55</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-0.55</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-0.19</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-0.76</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-0.86</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-0.07</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-1.90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-1.88</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dirty="0">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1208</TotalTime>
  <Words>1015</Words>
  <Application>Microsoft Office PowerPoint</Application>
  <PresentationFormat>On-screen Show (4:3)</PresentationFormat>
  <Paragraphs>386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JCTVC-D257</vt:lpstr>
      <vt:lpstr>JCTVC-F288 CE11: Unified scans for the significance map and coefficient level coding in high efficiency</vt:lpstr>
      <vt:lpstr>Summary</vt:lpstr>
      <vt:lpstr>Background</vt:lpstr>
      <vt:lpstr>Part 1: Unified scan pattern</vt:lpstr>
      <vt:lpstr>Part 1: Advantages</vt:lpstr>
      <vt:lpstr>Part 1: BD-rate </vt:lpstr>
      <vt:lpstr>Part 2: Unified reverse scan pattern</vt:lpstr>
      <vt:lpstr>Part 2: Advantages</vt:lpstr>
      <vt:lpstr>Part 2: BD-rate </vt:lpstr>
      <vt:lpstr>Conclusions</vt:lpstr>
      <vt:lpstr>Slide 11</vt:lpstr>
      <vt:lpstr>Context sets for coefficient level</vt:lpstr>
      <vt:lpstr>Additional results</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136</cp:revision>
  <cp:lastPrinted>2005-08-27T17:58:21Z</cp:lastPrinted>
  <dcterms:created xsi:type="dcterms:W3CDTF">2011-01-18T01:05:45Z</dcterms:created>
  <dcterms:modified xsi:type="dcterms:W3CDTF">2011-07-15T13:11:34Z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