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76" r:id="rId5"/>
    <p:sldId id="583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8" autoAdjust="0"/>
    <p:restoredTop sz="99685" autoAdjust="0"/>
  </p:normalViewPr>
  <p:slideViewPr>
    <p:cSldViewPr showGuides="1">
      <p:cViewPr>
        <p:scale>
          <a:sx n="73" d="100"/>
          <a:sy n="73" d="100"/>
        </p:scale>
        <p:origin x="-2802" y="-150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7/13/2011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1"/>
            <a:ext cx="7772400" cy="1938992"/>
          </a:xfrm>
        </p:spPr>
        <p:txBody>
          <a:bodyPr/>
          <a:lstStyle/>
          <a:p>
            <a:r>
              <a:rPr lang="en-US" dirty="0" smtClean="0"/>
              <a:t>Improvements on last nonzero position coding of 4x4 TU in CAVLC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CAVLC for transform coefficients  in HM3.0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Last non-zero position</a:t>
            </a:r>
          </a:p>
          <a:p>
            <a:pPr lvl="1"/>
            <a:r>
              <a:rPr lang="en-US" sz="2400" dirty="0" smtClean="0"/>
              <a:t>Run-mode	</a:t>
            </a:r>
          </a:p>
          <a:p>
            <a:pPr lvl="1"/>
            <a:r>
              <a:rPr lang="en-US" sz="2400" dirty="0" smtClean="0"/>
              <a:t>Level-mode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Current HM3.0 technology</a:t>
            </a:r>
          </a:p>
          <a:p>
            <a:pPr lvl="1"/>
            <a:r>
              <a:rPr lang="en-US" sz="2400" dirty="0" smtClean="0"/>
              <a:t>Last non-zero position in 4x4 TU defines 3 contexts</a:t>
            </a:r>
          </a:p>
          <a:p>
            <a:pPr lvl="2"/>
            <a:r>
              <a:rPr lang="en-US" sz="2000" dirty="0" smtClean="0"/>
              <a:t>0: </a:t>
            </a:r>
            <a:r>
              <a:rPr lang="en-US" sz="2000" dirty="0" err="1" smtClean="0"/>
              <a:t>Luma</a:t>
            </a:r>
            <a:r>
              <a:rPr lang="en-US" sz="2000" dirty="0" smtClean="0"/>
              <a:t> of Intra TU, </a:t>
            </a:r>
            <a:r>
              <a:rPr lang="en-US" sz="2000" dirty="0" err="1" smtClean="0"/>
              <a:t>Chroma</a:t>
            </a:r>
            <a:endParaRPr lang="en-US" sz="2000" dirty="0" smtClean="0"/>
          </a:p>
          <a:p>
            <a:pPr lvl="2"/>
            <a:r>
              <a:rPr lang="en-US" sz="2000" dirty="0" smtClean="0"/>
              <a:t>1: </a:t>
            </a:r>
            <a:r>
              <a:rPr lang="en-US" sz="2000" dirty="0" err="1" smtClean="0"/>
              <a:t>Luma</a:t>
            </a:r>
            <a:r>
              <a:rPr lang="en-US" sz="2000" dirty="0" smtClean="0"/>
              <a:t> of Inter TU from P slice</a:t>
            </a:r>
          </a:p>
          <a:p>
            <a:pPr lvl="2"/>
            <a:r>
              <a:rPr lang="en-US" sz="2000" dirty="0" smtClean="0"/>
              <a:t>2: </a:t>
            </a:r>
            <a:r>
              <a:rPr lang="en-US" sz="2000" dirty="0" err="1" smtClean="0"/>
              <a:t>Luma</a:t>
            </a:r>
            <a:r>
              <a:rPr lang="en-US" sz="2000" dirty="0" smtClean="0"/>
              <a:t> of Inter TU from B slice</a:t>
            </a:r>
          </a:p>
          <a:p>
            <a:pPr lvl="1"/>
            <a:r>
              <a:rPr lang="en-US" sz="2400" dirty="0" smtClean="0"/>
              <a:t>All contexts use VLC table index 2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Solutions</a:t>
            </a:r>
          </a:p>
          <a:p>
            <a:pPr lvl="1"/>
            <a:r>
              <a:rPr lang="en-US" sz="2400" dirty="0" smtClean="0"/>
              <a:t>Re-define the 3 contexts as</a:t>
            </a:r>
          </a:p>
          <a:p>
            <a:pPr lvl="2"/>
            <a:r>
              <a:rPr lang="en-US" sz="2000" dirty="0" smtClean="0"/>
              <a:t>0: </a:t>
            </a:r>
            <a:r>
              <a:rPr lang="en-US" sz="2000" dirty="0" err="1" smtClean="0"/>
              <a:t>Luma</a:t>
            </a:r>
            <a:endParaRPr lang="en-US" sz="2000" dirty="0" smtClean="0"/>
          </a:p>
          <a:p>
            <a:pPr lvl="2"/>
            <a:r>
              <a:rPr lang="en-US" sz="2000" dirty="0" smtClean="0"/>
              <a:t>1: </a:t>
            </a:r>
            <a:r>
              <a:rPr lang="en-US" sz="2000" dirty="0" err="1" smtClean="0"/>
              <a:t>Chroma</a:t>
            </a:r>
            <a:r>
              <a:rPr lang="en-US" sz="2000" dirty="0" smtClean="0"/>
              <a:t>-U</a:t>
            </a:r>
          </a:p>
          <a:p>
            <a:pPr lvl="2"/>
            <a:r>
              <a:rPr lang="en-US" sz="2000" dirty="0" smtClean="0"/>
              <a:t>2: </a:t>
            </a:r>
            <a:r>
              <a:rPr lang="en-US" sz="2000" dirty="0" err="1" smtClean="0"/>
              <a:t>Chroma</a:t>
            </a:r>
            <a:r>
              <a:rPr lang="en-US" sz="2000" dirty="0" smtClean="0"/>
              <a:t>-V</a:t>
            </a:r>
          </a:p>
          <a:p>
            <a:pPr lvl="1"/>
            <a:r>
              <a:rPr lang="en-US" sz="2400" dirty="0" smtClean="0"/>
              <a:t>VLC tables are selected as</a:t>
            </a:r>
          </a:p>
          <a:p>
            <a:pPr lvl="2"/>
            <a:r>
              <a:rPr lang="en-US" sz="2000" dirty="0" smtClean="0"/>
              <a:t>0: VLC table index 2</a:t>
            </a:r>
          </a:p>
          <a:p>
            <a:pPr lvl="2"/>
            <a:r>
              <a:rPr lang="en-US" sz="2000" dirty="0" smtClean="0"/>
              <a:t>1: VLC table index 10</a:t>
            </a:r>
          </a:p>
          <a:p>
            <a:pPr lvl="2"/>
            <a:r>
              <a:rPr lang="en-US" sz="2000" dirty="0" smtClean="0"/>
              <a:t>2: VLC table index 10</a:t>
            </a:r>
          </a:p>
          <a:p>
            <a:pPr lvl="1"/>
            <a:r>
              <a:rPr lang="en-US" sz="2400" dirty="0" smtClean="0"/>
              <a:t>No changes in any initial vales of tables</a:t>
            </a:r>
          </a:p>
          <a:p>
            <a:pPr lvl="2"/>
            <a:endParaRPr lang="en-US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Cross-check by </a:t>
            </a:r>
            <a:r>
              <a:rPr lang="en-US" sz="2400" dirty="0" err="1" smtClean="0"/>
              <a:t>MediaTek</a:t>
            </a:r>
            <a:r>
              <a:rPr lang="en-US" sz="2400" smtClean="0"/>
              <a:t>, JCTVC-F677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0" y="1371600"/>
          <a:ext cx="3718470" cy="5232394"/>
        </p:xfrm>
        <a:graphic>
          <a:graphicData uri="http://schemas.openxmlformats.org/drawingml/2006/table">
            <a:tbl>
              <a:tblPr/>
              <a:tblGrid>
                <a:gridCol w="1278225"/>
                <a:gridCol w="813415"/>
                <a:gridCol w="813415"/>
                <a:gridCol w="813415"/>
              </a:tblGrid>
              <a:tr h="16909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-1.2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-1.7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-1.4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-1.2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-3.9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-3.1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-1.7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-1.6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9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-1.8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-1.6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-0.9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-1.7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690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-1.4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-1.3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 (B)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-0.6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-0.9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-0.9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-0.9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-1.4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-0.8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-0.9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9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33" marR="5253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improve coding of last non-zero position of 4x4 TU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1.7%, 1.4% and 0.8% BD-rate savings observed for </a:t>
            </a:r>
            <a:r>
              <a:rPr lang="en-US" sz="2400" dirty="0" err="1" smtClean="0"/>
              <a:t>Chroma</a:t>
            </a:r>
            <a:r>
              <a:rPr lang="en-US" sz="2400" dirty="0" smtClean="0"/>
              <a:t>, no complexity</a:t>
            </a:r>
          </a:p>
          <a:p>
            <a:endParaRPr lang="en-US" sz="2400" dirty="0" smtClean="0"/>
          </a:p>
          <a:p>
            <a:r>
              <a:rPr lang="en-US" sz="2400" dirty="0" smtClean="0"/>
              <a:t>Proposed to adopt in HM4.0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186137</TotalTime>
  <Words>296</Words>
  <Application>Microsoft Office PowerPoint</Application>
  <PresentationFormat>On-screen Show (4:3)</PresentationFormat>
  <Paragraphs>146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Improvements on last nonzero position coding of 4x4 TU in CAVLC</vt:lpstr>
      <vt:lpstr>Outline</vt:lpstr>
      <vt:lpstr>Introduction</vt:lpstr>
      <vt:lpstr>Proposals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6641</cp:revision>
  <dcterms:created xsi:type="dcterms:W3CDTF">2006-02-22T01:05:12Z</dcterms:created>
  <dcterms:modified xsi:type="dcterms:W3CDTF">2011-07-13T18:00:25Z</dcterms:modified>
</cp:coreProperties>
</file>