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78" r:id="rId5"/>
    <p:sldId id="283" r:id="rId6"/>
    <p:sldId id="277" r:id="rId7"/>
    <p:sldId id="279" r:id="rId8"/>
    <p:sldId id="281" r:id="rId9"/>
    <p:sldId id="280" r:id="rId10"/>
    <p:sldId id="286" r:id="rId11"/>
    <p:sldId id="287" r:id="rId12"/>
    <p:sldId id="288" r:id="rId13"/>
    <p:sldId id="289" r:id="rId14"/>
    <p:sldId id="282" r:id="rId15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727D84"/>
    <a:srgbClr val="98A4AB"/>
    <a:srgbClr val="111111"/>
    <a:srgbClr val="7B7B7B"/>
    <a:srgbClr val="2A2A2A"/>
    <a:srgbClr val="89DFF3"/>
    <a:srgbClr val="00CCFF"/>
    <a:srgbClr val="CC0099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0929"/>
  </p:normalViewPr>
  <p:slideViewPr>
    <p:cSldViewPr>
      <p:cViewPr>
        <p:scale>
          <a:sx n="100" d="100"/>
          <a:sy n="100" d="100"/>
        </p:scale>
        <p:origin x="-942" y="-72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rdesp\WORK\HEVC_Software\TEST\statsHisto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rdesp\WORK\HEVC_Software\TEST\statsHistoCumul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statsHisto!$A$2:$IV$2</c:f>
              <c:numCache>
                <c:formatCode>General</c:formatCode>
                <c:ptCount val="2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3</c:v>
                </c:pt>
                <c:pt idx="28">
                  <c:v>3</c:v>
                </c:pt>
                <c:pt idx="29">
                  <c:v>1</c:v>
                </c:pt>
                <c:pt idx="30">
                  <c:v>2</c:v>
                </c:pt>
                <c:pt idx="31">
                  <c:v>7</c:v>
                </c:pt>
                <c:pt idx="32">
                  <c:v>5</c:v>
                </c:pt>
                <c:pt idx="33">
                  <c:v>11</c:v>
                </c:pt>
                <c:pt idx="34">
                  <c:v>48</c:v>
                </c:pt>
                <c:pt idx="35">
                  <c:v>72</c:v>
                </c:pt>
                <c:pt idx="36">
                  <c:v>124</c:v>
                </c:pt>
                <c:pt idx="37">
                  <c:v>164</c:v>
                </c:pt>
                <c:pt idx="38">
                  <c:v>179</c:v>
                </c:pt>
                <c:pt idx="39">
                  <c:v>569</c:v>
                </c:pt>
                <c:pt idx="40">
                  <c:v>314</c:v>
                </c:pt>
                <c:pt idx="41">
                  <c:v>381</c:v>
                </c:pt>
                <c:pt idx="42">
                  <c:v>439</c:v>
                </c:pt>
                <c:pt idx="43">
                  <c:v>1074</c:v>
                </c:pt>
                <c:pt idx="44">
                  <c:v>584</c:v>
                </c:pt>
                <c:pt idx="45">
                  <c:v>577</c:v>
                </c:pt>
                <c:pt idx="46">
                  <c:v>596</c:v>
                </c:pt>
                <c:pt idx="47">
                  <c:v>1475</c:v>
                </c:pt>
                <c:pt idx="48">
                  <c:v>912</c:v>
                </c:pt>
                <c:pt idx="49">
                  <c:v>908</c:v>
                </c:pt>
                <c:pt idx="50">
                  <c:v>1017</c:v>
                </c:pt>
                <c:pt idx="51">
                  <c:v>1055</c:v>
                </c:pt>
                <c:pt idx="52">
                  <c:v>2195</c:v>
                </c:pt>
                <c:pt idx="53">
                  <c:v>1176</c:v>
                </c:pt>
                <c:pt idx="54">
                  <c:v>1195</c:v>
                </c:pt>
                <c:pt idx="55">
                  <c:v>1305</c:v>
                </c:pt>
                <c:pt idx="56">
                  <c:v>2628</c:v>
                </c:pt>
                <c:pt idx="57">
                  <c:v>1354</c:v>
                </c:pt>
                <c:pt idx="58">
                  <c:v>1323</c:v>
                </c:pt>
                <c:pt idx="59">
                  <c:v>1395</c:v>
                </c:pt>
                <c:pt idx="60">
                  <c:v>2880</c:v>
                </c:pt>
                <c:pt idx="61">
                  <c:v>1526</c:v>
                </c:pt>
                <c:pt idx="62">
                  <c:v>1440</c:v>
                </c:pt>
                <c:pt idx="63">
                  <c:v>1421</c:v>
                </c:pt>
                <c:pt idx="64">
                  <c:v>1596</c:v>
                </c:pt>
                <c:pt idx="65">
                  <c:v>3034</c:v>
                </c:pt>
                <c:pt idx="66">
                  <c:v>1433</c:v>
                </c:pt>
                <c:pt idx="67">
                  <c:v>1404</c:v>
                </c:pt>
                <c:pt idx="68">
                  <c:v>1457</c:v>
                </c:pt>
                <c:pt idx="69">
                  <c:v>2841</c:v>
                </c:pt>
                <c:pt idx="70">
                  <c:v>1405</c:v>
                </c:pt>
                <c:pt idx="71">
                  <c:v>1358</c:v>
                </c:pt>
                <c:pt idx="72">
                  <c:v>1396</c:v>
                </c:pt>
                <c:pt idx="73">
                  <c:v>2656</c:v>
                </c:pt>
                <c:pt idx="74">
                  <c:v>1326</c:v>
                </c:pt>
                <c:pt idx="75">
                  <c:v>1206</c:v>
                </c:pt>
                <c:pt idx="76">
                  <c:v>1111</c:v>
                </c:pt>
                <c:pt idx="77">
                  <c:v>1137</c:v>
                </c:pt>
                <c:pt idx="78">
                  <c:v>2021</c:v>
                </c:pt>
                <c:pt idx="79">
                  <c:v>929</c:v>
                </c:pt>
                <c:pt idx="80">
                  <c:v>798</c:v>
                </c:pt>
                <c:pt idx="81">
                  <c:v>814</c:v>
                </c:pt>
                <c:pt idx="82">
                  <c:v>1366</c:v>
                </c:pt>
                <c:pt idx="83">
                  <c:v>622</c:v>
                </c:pt>
                <c:pt idx="84">
                  <c:v>599</c:v>
                </c:pt>
                <c:pt idx="85">
                  <c:v>538</c:v>
                </c:pt>
                <c:pt idx="86">
                  <c:v>993</c:v>
                </c:pt>
                <c:pt idx="87">
                  <c:v>534</c:v>
                </c:pt>
                <c:pt idx="88">
                  <c:v>517</c:v>
                </c:pt>
                <c:pt idx="89">
                  <c:v>483</c:v>
                </c:pt>
                <c:pt idx="90">
                  <c:v>502</c:v>
                </c:pt>
                <c:pt idx="91">
                  <c:v>1021</c:v>
                </c:pt>
                <c:pt idx="92">
                  <c:v>471</c:v>
                </c:pt>
                <c:pt idx="93">
                  <c:v>495</c:v>
                </c:pt>
                <c:pt idx="94">
                  <c:v>486</c:v>
                </c:pt>
                <c:pt idx="95">
                  <c:v>938</c:v>
                </c:pt>
                <c:pt idx="96">
                  <c:v>465</c:v>
                </c:pt>
                <c:pt idx="97">
                  <c:v>502</c:v>
                </c:pt>
                <c:pt idx="98">
                  <c:v>476</c:v>
                </c:pt>
                <c:pt idx="99">
                  <c:v>1043</c:v>
                </c:pt>
                <c:pt idx="100">
                  <c:v>536</c:v>
                </c:pt>
                <c:pt idx="101">
                  <c:v>571</c:v>
                </c:pt>
                <c:pt idx="102">
                  <c:v>609</c:v>
                </c:pt>
                <c:pt idx="103">
                  <c:v>580</c:v>
                </c:pt>
                <c:pt idx="104">
                  <c:v>1310</c:v>
                </c:pt>
                <c:pt idx="105">
                  <c:v>737</c:v>
                </c:pt>
                <c:pt idx="106">
                  <c:v>730</c:v>
                </c:pt>
                <c:pt idx="107">
                  <c:v>617</c:v>
                </c:pt>
                <c:pt idx="108">
                  <c:v>1480</c:v>
                </c:pt>
                <c:pt idx="109">
                  <c:v>767</c:v>
                </c:pt>
                <c:pt idx="110">
                  <c:v>671</c:v>
                </c:pt>
                <c:pt idx="111">
                  <c:v>723</c:v>
                </c:pt>
                <c:pt idx="112">
                  <c:v>1460</c:v>
                </c:pt>
                <c:pt idx="113">
                  <c:v>716</c:v>
                </c:pt>
                <c:pt idx="114">
                  <c:v>641</c:v>
                </c:pt>
                <c:pt idx="115">
                  <c:v>692</c:v>
                </c:pt>
                <c:pt idx="116">
                  <c:v>673</c:v>
                </c:pt>
                <c:pt idx="117">
                  <c:v>1232</c:v>
                </c:pt>
                <c:pt idx="118">
                  <c:v>532</c:v>
                </c:pt>
                <c:pt idx="119">
                  <c:v>559</c:v>
                </c:pt>
                <c:pt idx="120">
                  <c:v>550</c:v>
                </c:pt>
                <c:pt idx="121">
                  <c:v>888</c:v>
                </c:pt>
                <c:pt idx="122">
                  <c:v>421</c:v>
                </c:pt>
                <c:pt idx="123">
                  <c:v>369</c:v>
                </c:pt>
                <c:pt idx="124">
                  <c:v>319</c:v>
                </c:pt>
                <c:pt idx="125">
                  <c:v>597</c:v>
                </c:pt>
                <c:pt idx="126">
                  <c:v>238</c:v>
                </c:pt>
                <c:pt idx="127">
                  <c:v>218</c:v>
                </c:pt>
                <c:pt idx="128">
                  <c:v>238</c:v>
                </c:pt>
                <c:pt idx="129">
                  <c:v>178</c:v>
                </c:pt>
                <c:pt idx="130">
                  <c:v>289</c:v>
                </c:pt>
                <c:pt idx="131">
                  <c:v>133</c:v>
                </c:pt>
                <c:pt idx="132">
                  <c:v>138</c:v>
                </c:pt>
                <c:pt idx="133">
                  <c:v>120</c:v>
                </c:pt>
                <c:pt idx="134">
                  <c:v>195</c:v>
                </c:pt>
                <c:pt idx="135">
                  <c:v>99</c:v>
                </c:pt>
                <c:pt idx="136">
                  <c:v>94</c:v>
                </c:pt>
                <c:pt idx="137">
                  <c:v>83</c:v>
                </c:pt>
                <c:pt idx="138">
                  <c:v>172</c:v>
                </c:pt>
                <c:pt idx="139">
                  <c:v>73</c:v>
                </c:pt>
                <c:pt idx="140">
                  <c:v>73</c:v>
                </c:pt>
                <c:pt idx="141">
                  <c:v>60</c:v>
                </c:pt>
                <c:pt idx="142">
                  <c:v>68</c:v>
                </c:pt>
                <c:pt idx="143">
                  <c:v>150</c:v>
                </c:pt>
                <c:pt idx="144">
                  <c:v>71</c:v>
                </c:pt>
                <c:pt idx="145">
                  <c:v>73</c:v>
                </c:pt>
                <c:pt idx="146">
                  <c:v>54</c:v>
                </c:pt>
                <c:pt idx="147">
                  <c:v>154</c:v>
                </c:pt>
                <c:pt idx="148">
                  <c:v>74</c:v>
                </c:pt>
                <c:pt idx="149">
                  <c:v>74</c:v>
                </c:pt>
                <c:pt idx="150">
                  <c:v>83</c:v>
                </c:pt>
                <c:pt idx="151">
                  <c:v>142</c:v>
                </c:pt>
                <c:pt idx="152">
                  <c:v>74</c:v>
                </c:pt>
                <c:pt idx="153">
                  <c:v>62</c:v>
                </c:pt>
                <c:pt idx="154">
                  <c:v>60</c:v>
                </c:pt>
                <c:pt idx="155">
                  <c:v>67</c:v>
                </c:pt>
                <c:pt idx="156">
                  <c:v>155</c:v>
                </c:pt>
                <c:pt idx="157">
                  <c:v>69</c:v>
                </c:pt>
                <c:pt idx="158">
                  <c:v>70</c:v>
                </c:pt>
                <c:pt idx="159">
                  <c:v>76</c:v>
                </c:pt>
                <c:pt idx="160">
                  <c:v>179</c:v>
                </c:pt>
                <c:pt idx="161">
                  <c:v>76</c:v>
                </c:pt>
                <c:pt idx="162">
                  <c:v>83</c:v>
                </c:pt>
                <c:pt idx="163">
                  <c:v>107</c:v>
                </c:pt>
                <c:pt idx="164">
                  <c:v>176</c:v>
                </c:pt>
                <c:pt idx="165">
                  <c:v>87</c:v>
                </c:pt>
                <c:pt idx="166">
                  <c:v>92</c:v>
                </c:pt>
                <c:pt idx="167">
                  <c:v>103</c:v>
                </c:pt>
                <c:pt idx="168">
                  <c:v>94</c:v>
                </c:pt>
                <c:pt idx="169">
                  <c:v>194</c:v>
                </c:pt>
                <c:pt idx="170">
                  <c:v>114</c:v>
                </c:pt>
                <c:pt idx="171">
                  <c:v>119</c:v>
                </c:pt>
                <c:pt idx="172">
                  <c:v>132</c:v>
                </c:pt>
                <c:pt idx="173">
                  <c:v>276</c:v>
                </c:pt>
                <c:pt idx="174">
                  <c:v>166</c:v>
                </c:pt>
                <c:pt idx="175">
                  <c:v>149</c:v>
                </c:pt>
                <c:pt idx="176">
                  <c:v>185</c:v>
                </c:pt>
                <c:pt idx="177">
                  <c:v>394</c:v>
                </c:pt>
                <c:pt idx="178">
                  <c:v>219</c:v>
                </c:pt>
                <c:pt idx="179">
                  <c:v>196</c:v>
                </c:pt>
                <c:pt idx="180">
                  <c:v>230</c:v>
                </c:pt>
                <c:pt idx="181">
                  <c:v>227</c:v>
                </c:pt>
                <c:pt idx="182">
                  <c:v>444</c:v>
                </c:pt>
                <c:pt idx="183">
                  <c:v>226</c:v>
                </c:pt>
                <c:pt idx="184">
                  <c:v>259</c:v>
                </c:pt>
                <c:pt idx="185">
                  <c:v>236</c:v>
                </c:pt>
                <c:pt idx="186">
                  <c:v>519</c:v>
                </c:pt>
                <c:pt idx="187">
                  <c:v>217</c:v>
                </c:pt>
                <c:pt idx="188">
                  <c:v>273</c:v>
                </c:pt>
                <c:pt idx="189">
                  <c:v>242</c:v>
                </c:pt>
                <c:pt idx="190">
                  <c:v>535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</c:numCache>
            </c:numRef>
          </c:val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val>
            <c:numRef>
              <c:f>statsHisto!$A$3:$IV$3</c:f>
              <c:numCache>
                <c:formatCode>General</c:formatCode>
                <c:ptCount val="2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2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2</c:v>
                </c:pt>
                <c:pt idx="30">
                  <c:v>0</c:v>
                </c:pt>
                <c:pt idx="31">
                  <c:v>0</c:v>
                </c:pt>
                <c:pt idx="32">
                  <c:v>2</c:v>
                </c:pt>
                <c:pt idx="33">
                  <c:v>0</c:v>
                </c:pt>
                <c:pt idx="34">
                  <c:v>3</c:v>
                </c:pt>
                <c:pt idx="35">
                  <c:v>2</c:v>
                </c:pt>
                <c:pt idx="36">
                  <c:v>6</c:v>
                </c:pt>
                <c:pt idx="37">
                  <c:v>10</c:v>
                </c:pt>
                <c:pt idx="38">
                  <c:v>4</c:v>
                </c:pt>
                <c:pt idx="39">
                  <c:v>9</c:v>
                </c:pt>
                <c:pt idx="40">
                  <c:v>17</c:v>
                </c:pt>
                <c:pt idx="41">
                  <c:v>13</c:v>
                </c:pt>
                <c:pt idx="42">
                  <c:v>30</c:v>
                </c:pt>
                <c:pt idx="43">
                  <c:v>28</c:v>
                </c:pt>
                <c:pt idx="44">
                  <c:v>42</c:v>
                </c:pt>
                <c:pt idx="45">
                  <c:v>80</c:v>
                </c:pt>
                <c:pt idx="46">
                  <c:v>89</c:v>
                </c:pt>
                <c:pt idx="47">
                  <c:v>105</c:v>
                </c:pt>
                <c:pt idx="48">
                  <c:v>201</c:v>
                </c:pt>
                <c:pt idx="49">
                  <c:v>218</c:v>
                </c:pt>
                <c:pt idx="50">
                  <c:v>254</c:v>
                </c:pt>
                <c:pt idx="51">
                  <c:v>309</c:v>
                </c:pt>
                <c:pt idx="52">
                  <c:v>352</c:v>
                </c:pt>
                <c:pt idx="53">
                  <c:v>458</c:v>
                </c:pt>
                <c:pt idx="54">
                  <c:v>463</c:v>
                </c:pt>
                <c:pt idx="55">
                  <c:v>463</c:v>
                </c:pt>
                <c:pt idx="56">
                  <c:v>503</c:v>
                </c:pt>
                <c:pt idx="57">
                  <c:v>571</c:v>
                </c:pt>
                <c:pt idx="58">
                  <c:v>578</c:v>
                </c:pt>
                <c:pt idx="59">
                  <c:v>596</c:v>
                </c:pt>
                <c:pt idx="60">
                  <c:v>784</c:v>
                </c:pt>
                <c:pt idx="61">
                  <c:v>962</c:v>
                </c:pt>
                <c:pt idx="62">
                  <c:v>839</c:v>
                </c:pt>
                <c:pt idx="63">
                  <c:v>801</c:v>
                </c:pt>
                <c:pt idx="64">
                  <c:v>849</c:v>
                </c:pt>
                <c:pt idx="65">
                  <c:v>910</c:v>
                </c:pt>
                <c:pt idx="66">
                  <c:v>1006</c:v>
                </c:pt>
                <c:pt idx="67">
                  <c:v>1208</c:v>
                </c:pt>
                <c:pt idx="68">
                  <c:v>1100</c:v>
                </c:pt>
                <c:pt idx="69">
                  <c:v>1116</c:v>
                </c:pt>
                <c:pt idx="70">
                  <c:v>1249</c:v>
                </c:pt>
                <c:pt idx="71">
                  <c:v>1334</c:v>
                </c:pt>
                <c:pt idx="72">
                  <c:v>1322</c:v>
                </c:pt>
                <c:pt idx="73">
                  <c:v>1482</c:v>
                </c:pt>
                <c:pt idx="74">
                  <c:v>1274</c:v>
                </c:pt>
                <c:pt idx="75">
                  <c:v>1569</c:v>
                </c:pt>
                <c:pt idx="76">
                  <c:v>1667</c:v>
                </c:pt>
                <c:pt idx="77">
                  <c:v>1489</c:v>
                </c:pt>
                <c:pt idx="78">
                  <c:v>1587</c:v>
                </c:pt>
                <c:pt idx="79">
                  <c:v>1330</c:v>
                </c:pt>
                <c:pt idx="80">
                  <c:v>1272</c:v>
                </c:pt>
                <c:pt idx="81">
                  <c:v>1292</c:v>
                </c:pt>
                <c:pt idx="82">
                  <c:v>1279</c:v>
                </c:pt>
                <c:pt idx="83">
                  <c:v>1473</c:v>
                </c:pt>
                <c:pt idx="84">
                  <c:v>1741</c:v>
                </c:pt>
                <c:pt idx="85">
                  <c:v>1503</c:v>
                </c:pt>
                <c:pt idx="86">
                  <c:v>1380</c:v>
                </c:pt>
                <c:pt idx="87">
                  <c:v>1211</c:v>
                </c:pt>
                <c:pt idx="88">
                  <c:v>1256</c:v>
                </c:pt>
                <c:pt idx="89">
                  <c:v>1144</c:v>
                </c:pt>
                <c:pt idx="90">
                  <c:v>1241</c:v>
                </c:pt>
                <c:pt idx="91">
                  <c:v>1165</c:v>
                </c:pt>
                <c:pt idx="92">
                  <c:v>1282</c:v>
                </c:pt>
                <c:pt idx="93">
                  <c:v>1135</c:v>
                </c:pt>
                <c:pt idx="94">
                  <c:v>1299</c:v>
                </c:pt>
                <c:pt idx="95">
                  <c:v>1392</c:v>
                </c:pt>
                <c:pt idx="96">
                  <c:v>1223</c:v>
                </c:pt>
                <c:pt idx="97">
                  <c:v>1097</c:v>
                </c:pt>
                <c:pt idx="98">
                  <c:v>858</c:v>
                </c:pt>
                <c:pt idx="99">
                  <c:v>676</c:v>
                </c:pt>
                <c:pt idx="100">
                  <c:v>690</c:v>
                </c:pt>
                <c:pt idx="101">
                  <c:v>761</c:v>
                </c:pt>
                <c:pt idx="102">
                  <c:v>681</c:v>
                </c:pt>
                <c:pt idx="103">
                  <c:v>643</c:v>
                </c:pt>
                <c:pt idx="104">
                  <c:v>629</c:v>
                </c:pt>
                <c:pt idx="105">
                  <c:v>557</c:v>
                </c:pt>
                <c:pt idx="106">
                  <c:v>616</c:v>
                </c:pt>
                <c:pt idx="107">
                  <c:v>567</c:v>
                </c:pt>
                <c:pt idx="108">
                  <c:v>531</c:v>
                </c:pt>
                <c:pt idx="109">
                  <c:v>590</c:v>
                </c:pt>
                <c:pt idx="110">
                  <c:v>501</c:v>
                </c:pt>
                <c:pt idx="111">
                  <c:v>465</c:v>
                </c:pt>
                <c:pt idx="112">
                  <c:v>563</c:v>
                </c:pt>
                <c:pt idx="113">
                  <c:v>566</c:v>
                </c:pt>
                <c:pt idx="114">
                  <c:v>461</c:v>
                </c:pt>
                <c:pt idx="115">
                  <c:v>442</c:v>
                </c:pt>
                <c:pt idx="116">
                  <c:v>462</c:v>
                </c:pt>
                <c:pt idx="117">
                  <c:v>496</c:v>
                </c:pt>
                <c:pt idx="118">
                  <c:v>482</c:v>
                </c:pt>
                <c:pt idx="119">
                  <c:v>521</c:v>
                </c:pt>
                <c:pt idx="120">
                  <c:v>600</c:v>
                </c:pt>
                <c:pt idx="121">
                  <c:v>568</c:v>
                </c:pt>
                <c:pt idx="122">
                  <c:v>599</c:v>
                </c:pt>
                <c:pt idx="123">
                  <c:v>614</c:v>
                </c:pt>
                <c:pt idx="124">
                  <c:v>611</c:v>
                </c:pt>
                <c:pt idx="125">
                  <c:v>630</c:v>
                </c:pt>
                <c:pt idx="126">
                  <c:v>703</c:v>
                </c:pt>
                <c:pt idx="127">
                  <c:v>705</c:v>
                </c:pt>
                <c:pt idx="128">
                  <c:v>767</c:v>
                </c:pt>
                <c:pt idx="129">
                  <c:v>784</c:v>
                </c:pt>
                <c:pt idx="130">
                  <c:v>782</c:v>
                </c:pt>
                <c:pt idx="131">
                  <c:v>856</c:v>
                </c:pt>
                <c:pt idx="132">
                  <c:v>868</c:v>
                </c:pt>
                <c:pt idx="133">
                  <c:v>882</c:v>
                </c:pt>
                <c:pt idx="134">
                  <c:v>913</c:v>
                </c:pt>
                <c:pt idx="135">
                  <c:v>855</c:v>
                </c:pt>
                <c:pt idx="136">
                  <c:v>935</c:v>
                </c:pt>
                <c:pt idx="137">
                  <c:v>936</c:v>
                </c:pt>
                <c:pt idx="138">
                  <c:v>901</c:v>
                </c:pt>
                <c:pt idx="139">
                  <c:v>979</c:v>
                </c:pt>
                <c:pt idx="140">
                  <c:v>939</c:v>
                </c:pt>
                <c:pt idx="141">
                  <c:v>889</c:v>
                </c:pt>
                <c:pt idx="142">
                  <c:v>875</c:v>
                </c:pt>
                <c:pt idx="143">
                  <c:v>892</c:v>
                </c:pt>
                <c:pt idx="144">
                  <c:v>721</c:v>
                </c:pt>
                <c:pt idx="145">
                  <c:v>669</c:v>
                </c:pt>
                <c:pt idx="146">
                  <c:v>647</c:v>
                </c:pt>
                <c:pt idx="147">
                  <c:v>530</c:v>
                </c:pt>
                <c:pt idx="148">
                  <c:v>545</c:v>
                </c:pt>
                <c:pt idx="149">
                  <c:v>414</c:v>
                </c:pt>
                <c:pt idx="150">
                  <c:v>309</c:v>
                </c:pt>
                <c:pt idx="151">
                  <c:v>315</c:v>
                </c:pt>
                <c:pt idx="152">
                  <c:v>249</c:v>
                </c:pt>
                <c:pt idx="153">
                  <c:v>203</c:v>
                </c:pt>
                <c:pt idx="154">
                  <c:v>228</c:v>
                </c:pt>
                <c:pt idx="155">
                  <c:v>191</c:v>
                </c:pt>
                <c:pt idx="156">
                  <c:v>146</c:v>
                </c:pt>
                <c:pt idx="157">
                  <c:v>144</c:v>
                </c:pt>
                <c:pt idx="158">
                  <c:v>143</c:v>
                </c:pt>
                <c:pt idx="159">
                  <c:v>118</c:v>
                </c:pt>
                <c:pt idx="160">
                  <c:v>104</c:v>
                </c:pt>
                <c:pt idx="161">
                  <c:v>78</c:v>
                </c:pt>
                <c:pt idx="162">
                  <c:v>93</c:v>
                </c:pt>
                <c:pt idx="163">
                  <c:v>79</c:v>
                </c:pt>
                <c:pt idx="164">
                  <c:v>98</c:v>
                </c:pt>
                <c:pt idx="165">
                  <c:v>72</c:v>
                </c:pt>
                <c:pt idx="166">
                  <c:v>80</c:v>
                </c:pt>
                <c:pt idx="167">
                  <c:v>70</c:v>
                </c:pt>
                <c:pt idx="168">
                  <c:v>67</c:v>
                </c:pt>
                <c:pt idx="169">
                  <c:v>60</c:v>
                </c:pt>
                <c:pt idx="170">
                  <c:v>65</c:v>
                </c:pt>
                <c:pt idx="171">
                  <c:v>58</c:v>
                </c:pt>
                <c:pt idx="172">
                  <c:v>54</c:v>
                </c:pt>
                <c:pt idx="173">
                  <c:v>75</c:v>
                </c:pt>
                <c:pt idx="174">
                  <c:v>77</c:v>
                </c:pt>
                <c:pt idx="175">
                  <c:v>51</c:v>
                </c:pt>
                <c:pt idx="176">
                  <c:v>63</c:v>
                </c:pt>
                <c:pt idx="177">
                  <c:v>59</c:v>
                </c:pt>
                <c:pt idx="178">
                  <c:v>62</c:v>
                </c:pt>
                <c:pt idx="179">
                  <c:v>59</c:v>
                </c:pt>
                <c:pt idx="180">
                  <c:v>58</c:v>
                </c:pt>
                <c:pt idx="181">
                  <c:v>62</c:v>
                </c:pt>
                <c:pt idx="182">
                  <c:v>60</c:v>
                </c:pt>
                <c:pt idx="183">
                  <c:v>55</c:v>
                </c:pt>
                <c:pt idx="184">
                  <c:v>57</c:v>
                </c:pt>
                <c:pt idx="185">
                  <c:v>66</c:v>
                </c:pt>
                <c:pt idx="186">
                  <c:v>61</c:v>
                </c:pt>
                <c:pt idx="187">
                  <c:v>73</c:v>
                </c:pt>
                <c:pt idx="188">
                  <c:v>71</c:v>
                </c:pt>
                <c:pt idx="189">
                  <c:v>92</c:v>
                </c:pt>
                <c:pt idx="190">
                  <c:v>70</c:v>
                </c:pt>
                <c:pt idx="191">
                  <c:v>68</c:v>
                </c:pt>
                <c:pt idx="192">
                  <c:v>60</c:v>
                </c:pt>
                <c:pt idx="193">
                  <c:v>75</c:v>
                </c:pt>
                <c:pt idx="194">
                  <c:v>69</c:v>
                </c:pt>
                <c:pt idx="195">
                  <c:v>65</c:v>
                </c:pt>
                <c:pt idx="196">
                  <c:v>74</c:v>
                </c:pt>
                <c:pt idx="197">
                  <c:v>72</c:v>
                </c:pt>
                <c:pt idx="198">
                  <c:v>79</c:v>
                </c:pt>
                <c:pt idx="199">
                  <c:v>73</c:v>
                </c:pt>
                <c:pt idx="200">
                  <c:v>64</c:v>
                </c:pt>
                <c:pt idx="201">
                  <c:v>94</c:v>
                </c:pt>
                <c:pt idx="202">
                  <c:v>72</c:v>
                </c:pt>
                <c:pt idx="203">
                  <c:v>96</c:v>
                </c:pt>
                <c:pt idx="204">
                  <c:v>98</c:v>
                </c:pt>
                <c:pt idx="205">
                  <c:v>94</c:v>
                </c:pt>
                <c:pt idx="206">
                  <c:v>97</c:v>
                </c:pt>
                <c:pt idx="207">
                  <c:v>107</c:v>
                </c:pt>
                <c:pt idx="208">
                  <c:v>107</c:v>
                </c:pt>
                <c:pt idx="209">
                  <c:v>122</c:v>
                </c:pt>
                <c:pt idx="210">
                  <c:v>113</c:v>
                </c:pt>
                <c:pt idx="211">
                  <c:v>158</c:v>
                </c:pt>
                <c:pt idx="212">
                  <c:v>166</c:v>
                </c:pt>
                <c:pt idx="213">
                  <c:v>136</c:v>
                </c:pt>
                <c:pt idx="214">
                  <c:v>149</c:v>
                </c:pt>
                <c:pt idx="215">
                  <c:v>159</c:v>
                </c:pt>
                <c:pt idx="216">
                  <c:v>190</c:v>
                </c:pt>
                <c:pt idx="217">
                  <c:v>172</c:v>
                </c:pt>
                <c:pt idx="218">
                  <c:v>195</c:v>
                </c:pt>
                <c:pt idx="219">
                  <c:v>186</c:v>
                </c:pt>
                <c:pt idx="220">
                  <c:v>204</c:v>
                </c:pt>
                <c:pt idx="221">
                  <c:v>222</c:v>
                </c:pt>
                <c:pt idx="222">
                  <c:v>202</c:v>
                </c:pt>
                <c:pt idx="223">
                  <c:v>211</c:v>
                </c:pt>
                <c:pt idx="224">
                  <c:v>193</c:v>
                </c:pt>
                <c:pt idx="225">
                  <c:v>233</c:v>
                </c:pt>
                <c:pt idx="226">
                  <c:v>254</c:v>
                </c:pt>
                <c:pt idx="227">
                  <c:v>298</c:v>
                </c:pt>
                <c:pt idx="228">
                  <c:v>309</c:v>
                </c:pt>
                <c:pt idx="229">
                  <c:v>311</c:v>
                </c:pt>
                <c:pt idx="230">
                  <c:v>316</c:v>
                </c:pt>
                <c:pt idx="231">
                  <c:v>372</c:v>
                </c:pt>
                <c:pt idx="232">
                  <c:v>254</c:v>
                </c:pt>
                <c:pt idx="233">
                  <c:v>186</c:v>
                </c:pt>
                <c:pt idx="234">
                  <c:v>265</c:v>
                </c:pt>
                <c:pt idx="235">
                  <c:v>234</c:v>
                </c:pt>
                <c:pt idx="236">
                  <c:v>77</c:v>
                </c:pt>
                <c:pt idx="237">
                  <c:v>36</c:v>
                </c:pt>
                <c:pt idx="238">
                  <c:v>35</c:v>
                </c:pt>
                <c:pt idx="239">
                  <c:v>37</c:v>
                </c:pt>
                <c:pt idx="240">
                  <c:v>24</c:v>
                </c:pt>
                <c:pt idx="241">
                  <c:v>23</c:v>
                </c:pt>
                <c:pt idx="242">
                  <c:v>10</c:v>
                </c:pt>
                <c:pt idx="243">
                  <c:v>15</c:v>
                </c:pt>
                <c:pt idx="244">
                  <c:v>11</c:v>
                </c:pt>
                <c:pt idx="245">
                  <c:v>7</c:v>
                </c:pt>
                <c:pt idx="246">
                  <c:v>8</c:v>
                </c:pt>
                <c:pt idx="247">
                  <c:v>5</c:v>
                </c:pt>
                <c:pt idx="248">
                  <c:v>9</c:v>
                </c:pt>
                <c:pt idx="249">
                  <c:v>7</c:v>
                </c:pt>
                <c:pt idx="250">
                  <c:v>7</c:v>
                </c:pt>
                <c:pt idx="251">
                  <c:v>4</c:v>
                </c:pt>
                <c:pt idx="252">
                  <c:v>4</c:v>
                </c:pt>
                <c:pt idx="253">
                  <c:v>10</c:v>
                </c:pt>
                <c:pt idx="254">
                  <c:v>0</c:v>
                </c:pt>
                <c:pt idx="255">
                  <c:v>0</c:v>
                </c:pt>
              </c:numCache>
            </c:numRef>
          </c:val>
        </c:ser>
        <c:marker val="1"/>
        <c:axId val="61034496"/>
        <c:axId val="61036032"/>
      </c:lineChart>
      <c:catAx>
        <c:axId val="61034496"/>
        <c:scaling>
          <c:orientation val="minMax"/>
        </c:scaling>
        <c:delete val="1"/>
        <c:axPos val="b"/>
        <c:tickLblPos val="none"/>
        <c:crossAx val="61036032"/>
        <c:crosses val="autoZero"/>
        <c:auto val="1"/>
        <c:lblAlgn val="ctr"/>
        <c:lblOffset val="100"/>
      </c:catAx>
      <c:valAx>
        <c:axId val="61036032"/>
        <c:scaling>
          <c:orientation val="minMax"/>
        </c:scaling>
        <c:delete val="1"/>
        <c:axPos val="l"/>
        <c:numFmt formatCode="General" sourceLinked="1"/>
        <c:tickLblPos val="none"/>
        <c:crossAx val="6103449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statsHistoCumul!$A$2:$IV$2</c:f>
              <c:numCache>
                <c:formatCode>General</c:formatCode>
                <c:ptCount val="2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  <c:pt idx="26">
                  <c:v>3</c:v>
                </c:pt>
                <c:pt idx="27">
                  <c:v>6</c:v>
                </c:pt>
                <c:pt idx="28">
                  <c:v>9</c:v>
                </c:pt>
                <c:pt idx="29">
                  <c:v>10</c:v>
                </c:pt>
                <c:pt idx="30">
                  <c:v>12</c:v>
                </c:pt>
                <c:pt idx="31">
                  <c:v>19</c:v>
                </c:pt>
                <c:pt idx="32">
                  <c:v>24</c:v>
                </c:pt>
                <c:pt idx="33">
                  <c:v>35</c:v>
                </c:pt>
                <c:pt idx="34">
                  <c:v>83</c:v>
                </c:pt>
                <c:pt idx="35">
                  <c:v>155</c:v>
                </c:pt>
                <c:pt idx="36">
                  <c:v>279</c:v>
                </c:pt>
                <c:pt idx="37">
                  <c:v>443</c:v>
                </c:pt>
                <c:pt idx="38">
                  <c:v>622</c:v>
                </c:pt>
                <c:pt idx="39">
                  <c:v>1191</c:v>
                </c:pt>
                <c:pt idx="40">
                  <c:v>1505</c:v>
                </c:pt>
                <c:pt idx="41">
                  <c:v>1886</c:v>
                </c:pt>
                <c:pt idx="42">
                  <c:v>2325</c:v>
                </c:pt>
                <c:pt idx="43">
                  <c:v>3399</c:v>
                </c:pt>
                <c:pt idx="44">
                  <c:v>3983</c:v>
                </c:pt>
                <c:pt idx="45">
                  <c:v>4560</c:v>
                </c:pt>
                <c:pt idx="46">
                  <c:v>5156</c:v>
                </c:pt>
                <c:pt idx="47">
                  <c:v>6631</c:v>
                </c:pt>
                <c:pt idx="48">
                  <c:v>7543</c:v>
                </c:pt>
                <c:pt idx="49">
                  <c:v>8451</c:v>
                </c:pt>
                <c:pt idx="50">
                  <c:v>9468</c:v>
                </c:pt>
                <c:pt idx="51">
                  <c:v>10523</c:v>
                </c:pt>
                <c:pt idx="52">
                  <c:v>12718</c:v>
                </c:pt>
                <c:pt idx="53">
                  <c:v>13894</c:v>
                </c:pt>
                <c:pt idx="54">
                  <c:v>15089</c:v>
                </c:pt>
                <c:pt idx="55">
                  <c:v>16394</c:v>
                </c:pt>
                <c:pt idx="56">
                  <c:v>19022</c:v>
                </c:pt>
                <c:pt idx="57">
                  <c:v>20376</c:v>
                </c:pt>
                <c:pt idx="58">
                  <c:v>21699</c:v>
                </c:pt>
                <c:pt idx="59">
                  <c:v>23094</c:v>
                </c:pt>
                <c:pt idx="60">
                  <c:v>25974</c:v>
                </c:pt>
                <c:pt idx="61">
                  <c:v>27500</c:v>
                </c:pt>
                <c:pt idx="62">
                  <c:v>28940</c:v>
                </c:pt>
                <c:pt idx="63">
                  <c:v>30361</c:v>
                </c:pt>
                <c:pt idx="64">
                  <c:v>31957</c:v>
                </c:pt>
                <c:pt idx="65">
                  <c:v>34991</c:v>
                </c:pt>
                <c:pt idx="66">
                  <c:v>36424</c:v>
                </c:pt>
                <c:pt idx="67">
                  <c:v>37828</c:v>
                </c:pt>
                <c:pt idx="68">
                  <c:v>39285</c:v>
                </c:pt>
                <c:pt idx="69">
                  <c:v>42126</c:v>
                </c:pt>
                <c:pt idx="70">
                  <c:v>43531</c:v>
                </c:pt>
                <c:pt idx="71">
                  <c:v>44889</c:v>
                </c:pt>
                <c:pt idx="72">
                  <c:v>46285</c:v>
                </c:pt>
                <c:pt idx="73">
                  <c:v>48941</c:v>
                </c:pt>
                <c:pt idx="74">
                  <c:v>50267</c:v>
                </c:pt>
                <c:pt idx="75">
                  <c:v>51473</c:v>
                </c:pt>
                <c:pt idx="76">
                  <c:v>52584</c:v>
                </c:pt>
                <c:pt idx="77">
                  <c:v>53721</c:v>
                </c:pt>
                <c:pt idx="78">
                  <c:v>55742</c:v>
                </c:pt>
                <c:pt idx="79">
                  <c:v>56671</c:v>
                </c:pt>
                <c:pt idx="80">
                  <c:v>57469</c:v>
                </c:pt>
                <c:pt idx="81">
                  <c:v>58283</c:v>
                </c:pt>
                <c:pt idx="82">
                  <c:v>59649</c:v>
                </c:pt>
                <c:pt idx="83">
                  <c:v>60271</c:v>
                </c:pt>
                <c:pt idx="84">
                  <c:v>60870</c:v>
                </c:pt>
                <c:pt idx="85">
                  <c:v>61408</c:v>
                </c:pt>
                <c:pt idx="86">
                  <c:v>62401</c:v>
                </c:pt>
                <c:pt idx="87">
                  <c:v>62935</c:v>
                </c:pt>
                <c:pt idx="88">
                  <c:v>63452</c:v>
                </c:pt>
                <c:pt idx="89">
                  <c:v>63935</c:v>
                </c:pt>
                <c:pt idx="90">
                  <c:v>64437</c:v>
                </c:pt>
                <c:pt idx="91">
                  <c:v>65458</c:v>
                </c:pt>
                <c:pt idx="92">
                  <c:v>65929</c:v>
                </c:pt>
                <c:pt idx="93">
                  <c:v>66424</c:v>
                </c:pt>
                <c:pt idx="94">
                  <c:v>66910</c:v>
                </c:pt>
                <c:pt idx="95">
                  <c:v>67848</c:v>
                </c:pt>
                <c:pt idx="96">
                  <c:v>68313</c:v>
                </c:pt>
                <c:pt idx="97">
                  <c:v>68815</c:v>
                </c:pt>
                <c:pt idx="98">
                  <c:v>69291</c:v>
                </c:pt>
                <c:pt idx="99">
                  <c:v>70334</c:v>
                </c:pt>
                <c:pt idx="100">
                  <c:v>70870</c:v>
                </c:pt>
                <c:pt idx="101">
                  <c:v>71441</c:v>
                </c:pt>
                <c:pt idx="102">
                  <c:v>72050</c:v>
                </c:pt>
                <c:pt idx="103">
                  <c:v>72630</c:v>
                </c:pt>
                <c:pt idx="104">
                  <c:v>73940</c:v>
                </c:pt>
                <c:pt idx="105">
                  <c:v>74677</c:v>
                </c:pt>
                <c:pt idx="106">
                  <c:v>75407</c:v>
                </c:pt>
                <c:pt idx="107">
                  <c:v>76024</c:v>
                </c:pt>
                <c:pt idx="108">
                  <c:v>77504</c:v>
                </c:pt>
                <c:pt idx="109">
                  <c:v>78271</c:v>
                </c:pt>
                <c:pt idx="110">
                  <c:v>78942</c:v>
                </c:pt>
                <c:pt idx="111">
                  <c:v>79665</c:v>
                </c:pt>
                <c:pt idx="112">
                  <c:v>81125</c:v>
                </c:pt>
                <c:pt idx="113">
                  <c:v>81841</c:v>
                </c:pt>
                <c:pt idx="114">
                  <c:v>82482</c:v>
                </c:pt>
                <c:pt idx="115">
                  <c:v>83174</c:v>
                </c:pt>
                <c:pt idx="116">
                  <c:v>83847</c:v>
                </c:pt>
                <c:pt idx="117">
                  <c:v>85079</c:v>
                </c:pt>
                <c:pt idx="118">
                  <c:v>85611</c:v>
                </c:pt>
                <c:pt idx="119">
                  <c:v>86170</c:v>
                </c:pt>
                <c:pt idx="120">
                  <c:v>86720</c:v>
                </c:pt>
                <c:pt idx="121">
                  <c:v>87608</c:v>
                </c:pt>
                <c:pt idx="122">
                  <c:v>88029</c:v>
                </c:pt>
                <c:pt idx="123">
                  <c:v>88398</c:v>
                </c:pt>
                <c:pt idx="124">
                  <c:v>88717</c:v>
                </c:pt>
                <c:pt idx="125">
                  <c:v>89314</c:v>
                </c:pt>
                <c:pt idx="126">
                  <c:v>89552</c:v>
                </c:pt>
                <c:pt idx="127">
                  <c:v>89770</c:v>
                </c:pt>
                <c:pt idx="128">
                  <c:v>90008</c:v>
                </c:pt>
                <c:pt idx="129">
                  <c:v>90186</c:v>
                </c:pt>
                <c:pt idx="130">
                  <c:v>90475</c:v>
                </c:pt>
                <c:pt idx="131">
                  <c:v>90608</c:v>
                </c:pt>
                <c:pt idx="132">
                  <c:v>90746</c:v>
                </c:pt>
                <c:pt idx="133">
                  <c:v>90866</c:v>
                </c:pt>
                <c:pt idx="134">
                  <c:v>91061</c:v>
                </c:pt>
                <c:pt idx="135">
                  <c:v>91160</c:v>
                </c:pt>
                <c:pt idx="136">
                  <c:v>91254</c:v>
                </c:pt>
                <c:pt idx="137">
                  <c:v>91337</c:v>
                </c:pt>
                <c:pt idx="138">
                  <c:v>91509</c:v>
                </c:pt>
                <c:pt idx="139">
                  <c:v>91582</c:v>
                </c:pt>
                <c:pt idx="140">
                  <c:v>91655</c:v>
                </c:pt>
                <c:pt idx="141">
                  <c:v>91715</c:v>
                </c:pt>
                <c:pt idx="142">
                  <c:v>91783</c:v>
                </c:pt>
                <c:pt idx="143">
                  <c:v>91933</c:v>
                </c:pt>
                <c:pt idx="144">
                  <c:v>92004</c:v>
                </c:pt>
                <c:pt idx="145">
                  <c:v>92077</c:v>
                </c:pt>
                <c:pt idx="146">
                  <c:v>92131</c:v>
                </c:pt>
                <c:pt idx="147">
                  <c:v>92285</c:v>
                </c:pt>
                <c:pt idx="148">
                  <c:v>92359</c:v>
                </c:pt>
                <c:pt idx="149">
                  <c:v>92433</c:v>
                </c:pt>
                <c:pt idx="150">
                  <c:v>92516</c:v>
                </c:pt>
                <c:pt idx="151">
                  <c:v>92658</c:v>
                </c:pt>
                <c:pt idx="152">
                  <c:v>92732</c:v>
                </c:pt>
                <c:pt idx="153">
                  <c:v>92794</c:v>
                </c:pt>
                <c:pt idx="154">
                  <c:v>92854</c:v>
                </c:pt>
                <c:pt idx="155">
                  <c:v>92921</c:v>
                </c:pt>
                <c:pt idx="156">
                  <c:v>93076</c:v>
                </c:pt>
                <c:pt idx="157">
                  <c:v>93145</c:v>
                </c:pt>
                <c:pt idx="158">
                  <c:v>93215</c:v>
                </c:pt>
                <c:pt idx="159">
                  <c:v>93291</c:v>
                </c:pt>
                <c:pt idx="160">
                  <c:v>93470</c:v>
                </c:pt>
                <c:pt idx="161">
                  <c:v>93546</c:v>
                </c:pt>
                <c:pt idx="162">
                  <c:v>93629</c:v>
                </c:pt>
                <c:pt idx="163">
                  <c:v>93736</c:v>
                </c:pt>
                <c:pt idx="164">
                  <c:v>93912</c:v>
                </c:pt>
                <c:pt idx="165">
                  <c:v>93999</c:v>
                </c:pt>
                <c:pt idx="166">
                  <c:v>94091</c:v>
                </c:pt>
                <c:pt idx="167">
                  <c:v>94194</c:v>
                </c:pt>
                <c:pt idx="168">
                  <c:v>94288</c:v>
                </c:pt>
                <c:pt idx="169">
                  <c:v>94482</c:v>
                </c:pt>
                <c:pt idx="170">
                  <c:v>94596</c:v>
                </c:pt>
                <c:pt idx="171">
                  <c:v>94715</c:v>
                </c:pt>
                <c:pt idx="172">
                  <c:v>94847</c:v>
                </c:pt>
                <c:pt idx="173">
                  <c:v>95123</c:v>
                </c:pt>
                <c:pt idx="174">
                  <c:v>95289</c:v>
                </c:pt>
                <c:pt idx="175">
                  <c:v>95438</c:v>
                </c:pt>
                <c:pt idx="176">
                  <c:v>95623</c:v>
                </c:pt>
                <c:pt idx="177">
                  <c:v>96017</c:v>
                </c:pt>
                <c:pt idx="178">
                  <c:v>96236</c:v>
                </c:pt>
                <c:pt idx="179">
                  <c:v>96432</c:v>
                </c:pt>
                <c:pt idx="180">
                  <c:v>96662</c:v>
                </c:pt>
                <c:pt idx="181">
                  <c:v>96889</c:v>
                </c:pt>
                <c:pt idx="182">
                  <c:v>97333</c:v>
                </c:pt>
                <c:pt idx="183">
                  <c:v>97559</c:v>
                </c:pt>
                <c:pt idx="184">
                  <c:v>97818</c:v>
                </c:pt>
                <c:pt idx="185">
                  <c:v>98054</c:v>
                </c:pt>
                <c:pt idx="186">
                  <c:v>98573</c:v>
                </c:pt>
                <c:pt idx="187">
                  <c:v>98790</c:v>
                </c:pt>
                <c:pt idx="188">
                  <c:v>99063</c:v>
                </c:pt>
                <c:pt idx="189">
                  <c:v>99305</c:v>
                </c:pt>
                <c:pt idx="190">
                  <c:v>99840</c:v>
                </c:pt>
                <c:pt idx="191">
                  <c:v>99840</c:v>
                </c:pt>
                <c:pt idx="192">
                  <c:v>99840</c:v>
                </c:pt>
                <c:pt idx="193">
                  <c:v>99840</c:v>
                </c:pt>
                <c:pt idx="194">
                  <c:v>99840</c:v>
                </c:pt>
                <c:pt idx="195">
                  <c:v>99840</c:v>
                </c:pt>
                <c:pt idx="196">
                  <c:v>99840</c:v>
                </c:pt>
                <c:pt idx="197">
                  <c:v>99840</c:v>
                </c:pt>
                <c:pt idx="198">
                  <c:v>99840</c:v>
                </c:pt>
                <c:pt idx="199">
                  <c:v>99840</c:v>
                </c:pt>
                <c:pt idx="200">
                  <c:v>99840</c:v>
                </c:pt>
                <c:pt idx="201">
                  <c:v>99840</c:v>
                </c:pt>
                <c:pt idx="202">
                  <c:v>99840</c:v>
                </c:pt>
                <c:pt idx="203">
                  <c:v>99840</c:v>
                </c:pt>
                <c:pt idx="204">
                  <c:v>99840</c:v>
                </c:pt>
                <c:pt idx="205">
                  <c:v>99840</c:v>
                </c:pt>
                <c:pt idx="206">
                  <c:v>99840</c:v>
                </c:pt>
                <c:pt idx="207">
                  <c:v>99840</c:v>
                </c:pt>
                <c:pt idx="208">
                  <c:v>99840</c:v>
                </c:pt>
                <c:pt idx="209">
                  <c:v>99840</c:v>
                </c:pt>
                <c:pt idx="210">
                  <c:v>99840</c:v>
                </c:pt>
                <c:pt idx="211">
                  <c:v>99840</c:v>
                </c:pt>
                <c:pt idx="212">
                  <c:v>99840</c:v>
                </c:pt>
                <c:pt idx="213">
                  <c:v>99840</c:v>
                </c:pt>
                <c:pt idx="214">
                  <c:v>99840</c:v>
                </c:pt>
                <c:pt idx="215">
                  <c:v>99840</c:v>
                </c:pt>
                <c:pt idx="216">
                  <c:v>99840</c:v>
                </c:pt>
                <c:pt idx="217">
                  <c:v>99840</c:v>
                </c:pt>
                <c:pt idx="218">
                  <c:v>99840</c:v>
                </c:pt>
                <c:pt idx="219">
                  <c:v>99840</c:v>
                </c:pt>
                <c:pt idx="220">
                  <c:v>99840</c:v>
                </c:pt>
                <c:pt idx="221">
                  <c:v>99840</c:v>
                </c:pt>
                <c:pt idx="222">
                  <c:v>99840</c:v>
                </c:pt>
                <c:pt idx="223">
                  <c:v>99840</c:v>
                </c:pt>
                <c:pt idx="224">
                  <c:v>99840</c:v>
                </c:pt>
                <c:pt idx="225">
                  <c:v>99840</c:v>
                </c:pt>
                <c:pt idx="226">
                  <c:v>99840</c:v>
                </c:pt>
                <c:pt idx="227">
                  <c:v>99840</c:v>
                </c:pt>
                <c:pt idx="228">
                  <c:v>99840</c:v>
                </c:pt>
                <c:pt idx="229">
                  <c:v>99840</c:v>
                </c:pt>
                <c:pt idx="230">
                  <c:v>99840</c:v>
                </c:pt>
                <c:pt idx="231">
                  <c:v>99840</c:v>
                </c:pt>
                <c:pt idx="232">
                  <c:v>99840</c:v>
                </c:pt>
                <c:pt idx="233">
                  <c:v>99840</c:v>
                </c:pt>
                <c:pt idx="234">
                  <c:v>99840</c:v>
                </c:pt>
                <c:pt idx="235">
                  <c:v>99840</c:v>
                </c:pt>
                <c:pt idx="236">
                  <c:v>99840</c:v>
                </c:pt>
                <c:pt idx="237">
                  <c:v>99840</c:v>
                </c:pt>
                <c:pt idx="238">
                  <c:v>99840</c:v>
                </c:pt>
                <c:pt idx="239">
                  <c:v>99840</c:v>
                </c:pt>
                <c:pt idx="240">
                  <c:v>99840</c:v>
                </c:pt>
                <c:pt idx="241">
                  <c:v>99840</c:v>
                </c:pt>
                <c:pt idx="242">
                  <c:v>99840</c:v>
                </c:pt>
                <c:pt idx="243">
                  <c:v>99840</c:v>
                </c:pt>
                <c:pt idx="244">
                  <c:v>99840</c:v>
                </c:pt>
                <c:pt idx="245">
                  <c:v>99840</c:v>
                </c:pt>
                <c:pt idx="246">
                  <c:v>99840</c:v>
                </c:pt>
                <c:pt idx="247">
                  <c:v>99840</c:v>
                </c:pt>
                <c:pt idx="248">
                  <c:v>99840</c:v>
                </c:pt>
                <c:pt idx="249">
                  <c:v>99840</c:v>
                </c:pt>
                <c:pt idx="250">
                  <c:v>99840</c:v>
                </c:pt>
                <c:pt idx="251">
                  <c:v>99840</c:v>
                </c:pt>
                <c:pt idx="252">
                  <c:v>99840</c:v>
                </c:pt>
                <c:pt idx="253">
                  <c:v>99840</c:v>
                </c:pt>
                <c:pt idx="254">
                  <c:v>99840</c:v>
                </c:pt>
                <c:pt idx="255">
                  <c:v>99840</c:v>
                </c:pt>
              </c:numCache>
            </c:numRef>
          </c:val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val>
            <c:numRef>
              <c:f>statsHistoCumul!$A$3:$IV$3</c:f>
              <c:numCache>
                <c:formatCode>General</c:formatCode>
                <c:ptCount val="2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2</c:v>
                </c:pt>
                <c:pt idx="26">
                  <c:v>3</c:v>
                </c:pt>
                <c:pt idx="27">
                  <c:v>4</c:v>
                </c:pt>
                <c:pt idx="28">
                  <c:v>4</c:v>
                </c:pt>
                <c:pt idx="29">
                  <c:v>6</c:v>
                </c:pt>
                <c:pt idx="30">
                  <c:v>6</c:v>
                </c:pt>
                <c:pt idx="31">
                  <c:v>6</c:v>
                </c:pt>
                <c:pt idx="32">
                  <c:v>8</c:v>
                </c:pt>
                <c:pt idx="33">
                  <c:v>8</c:v>
                </c:pt>
                <c:pt idx="34">
                  <c:v>11</c:v>
                </c:pt>
                <c:pt idx="35">
                  <c:v>13</c:v>
                </c:pt>
                <c:pt idx="36">
                  <c:v>19</c:v>
                </c:pt>
                <c:pt idx="37">
                  <c:v>29</c:v>
                </c:pt>
                <c:pt idx="38">
                  <c:v>33</c:v>
                </c:pt>
                <c:pt idx="39">
                  <c:v>42</c:v>
                </c:pt>
                <c:pt idx="40">
                  <c:v>59</c:v>
                </c:pt>
                <c:pt idx="41">
                  <c:v>72</c:v>
                </c:pt>
                <c:pt idx="42">
                  <c:v>102</c:v>
                </c:pt>
                <c:pt idx="43">
                  <c:v>130</c:v>
                </c:pt>
                <c:pt idx="44">
                  <c:v>172</c:v>
                </c:pt>
                <c:pt idx="45">
                  <c:v>252</c:v>
                </c:pt>
                <c:pt idx="46">
                  <c:v>341</c:v>
                </c:pt>
                <c:pt idx="47">
                  <c:v>446</c:v>
                </c:pt>
                <c:pt idx="48">
                  <c:v>647</c:v>
                </c:pt>
                <c:pt idx="49">
                  <c:v>865</c:v>
                </c:pt>
                <c:pt idx="50">
                  <c:v>1119</c:v>
                </c:pt>
                <c:pt idx="51">
                  <c:v>1428</c:v>
                </c:pt>
                <c:pt idx="52">
                  <c:v>1780</c:v>
                </c:pt>
                <c:pt idx="53">
                  <c:v>2238</c:v>
                </c:pt>
                <c:pt idx="54">
                  <c:v>2701</c:v>
                </c:pt>
                <c:pt idx="55">
                  <c:v>3164</c:v>
                </c:pt>
                <c:pt idx="56">
                  <c:v>3667</c:v>
                </c:pt>
                <c:pt idx="57">
                  <c:v>4238</c:v>
                </c:pt>
                <c:pt idx="58">
                  <c:v>4816</c:v>
                </c:pt>
                <c:pt idx="59">
                  <c:v>5412</c:v>
                </c:pt>
                <c:pt idx="60">
                  <c:v>6196</c:v>
                </c:pt>
                <c:pt idx="61">
                  <c:v>7158</c:v>
                </c:pt>
                <c:pt idx="62">
                  <c:v>7997</c:v>
                </c:pt>
                <c:pt idx="63">
                  <c:v>8798</c:v>
                </c:pt>
                <c:pt idx="64">
                  <c:v>9647</c:v>
                </c:pt>
                <c:pt idx="65">
                  <c:v>10557</c:v>
                </c:pt>
                <c:pt idx="66">
                  <c:v>11563</c:v>
                </c:pt>
                <c:pt idx="67">
                  <c:v>12771</c:v>
                </c:pt>
                <c:pt idx="68">
                  <c:v>13871</c:v>
                </c:pt>
                <c:pt idx="69">
                  <c:v>14987</c:v>
                </c:pt>
                <c:pt idx="70">
                  <c:v>16236</c:v>
                </c:pt>
                <c:pt idx="71">
                  <c:v>17570</c:v>
                </c:pt>
                <c:pt idx="72">
                  <c:v>18892</c:v>
                </c:pt>
                <c:pt idx="73">
                  <c:v>20374</c:v>
                </c:pt>
                <c:pt idx="74">
                  <c:v>21648</c:v>
                </c:pt>
                <c:pt idx="75">
                  <c:v>23217</c:v>
                </c:pt>
                <c:pt idx="76">
                  <c:v>24884</c:v>
                </c:pt>
                <c:pt idx="77">
                  <c:v>26373</c:v>
                </c:pt>
                <c:pt idx="78">
                  <c:v>27960</c:v>
                </c:pt>
                <c:pt idx="79">
                  <c:v>29290</c:v>
                </c:pt>
                <c:pt idx="80">
                  <c:v>30562</c:v>
                </c:pt>
                <c:pt idx="81">
                  <c:v>31854</c:v>
                </c:pt>
                <c:pt idx="82">
                  <c:v>33133</c:v>
                </c:pt>
                <c:pt idx="83">
                  <c:v>34606</c:v>
                </c:pt>
                <c:pt idx="84">
                  <c:v>36347</c:v>
                </c:pt>
                <c:pt idx="85">
                  <c:v>37850</c:v>
                </c:pt>
                <c:pt idx="86">
                  <c:v>39230</c:v>
                </c:pt>
                <c:pt idx="87">
                  <c:v>40441</c:v>
                </c:pt>
                <c:pt idx="88">
                  <c:v>41697</c:v>
                </c:pt>
                <c:pt idx="89">
                  <c:v>42841</c:v>
                </c:pt>
                <c:pt idx="90">
                  <c:v>44082</c:v>
                </c:pt>
                <c:pt idx="91">
                  <c:v>45247</c:v>
                </c:pt>
                <c:pt idx="92">
                  <c:v>46529</c:v>
                </c:pt>
                <c:pt idx="93">
                  <c:v>47664</c:v>
                </c:pt>
                <c:pt idx="94">
                  <c:v>48963</c:v>
                </c:pt>
                <c:pt idx="95">
                  <c:v>50355</c:v>
                </c:pt>
                <c:pt idx="96">
                  <c:v>51578</c:v>
                </c:pt>
                <c:pt idx="97">
                  <c:v>52675</c:v>
                </c:pt>
                <c:pt idx="98">
                  <c:v>53533</c:v>
                </c:pt>
                <c:pt idx="99">
                  <c:v>54209</c:v>
                </c:pt>
                <c:pt idx="100">
                  <c:v>54899</c:v>
                </c:pt>
                <c:pt idx="101">
                  <c:v>55660</c:v>
                </c:pt>
                <c:pt idx="102">
                  <c:v>56341</c:v>
                </c:pt>
                <c:pt idx="103">
                  <c:v>56984</c:v>
                </c:pt>
                <c:pt idx="104">
                  <c:v>57613</c:v>
                </c:pt>
                <c:pt idx="105">
                  <c:v>58170</c:v>
                </c:pt>
                <c:pt idx="106">
                  <c:v>58786</c:v>
                </c:pt>
                <c:pt idx="107">
                  <c:v>59353</c:v>
                </c:pt>
                <c:pt idx="108">
                  <c:v>59884</c:v>
                </c:pt>
                <c:pt idx="109">
                  <c:v>60474</c:v>
                </c:pt>
                <c:pt idx="110">
                  <c:v>60975</c:v>
                </c:pt>
                <c:pt idx="111">
                  <c:v>61440</c:v>
                </c:pt>
                <c:pt idx="112">
                  <c:v>62003</c:v>
                </c:pt>
                <c:pt idx="113">
                  <c:v>62569</c:v>
                </c:pt>
                <c:pt idx="114">
                  <c:v>63030</c:v>
                </c:pt>
                <c:pt idx="115">
                  <c:v>63472</c:v>
                </c:pt>
                <c:pt idx="116">
                  <c:v>63934</c:v>
                </c:pt>
                <c:pt idx="117">
                  <c:v>64430</c:v>
                </c:pt>
                <c:pt idx="118">
                  <c:v>64912</c:v>
                </c:pt>
                <c:pt idx="119">
                  <c:v>65433</c:v>
                </c:pt>
                <c:pt idx="120">
                  <c:v>66033</c:v>
                </c:pt>
                <c:pt idx="121">
                  <c:v>66601</c:v>
                </c:pt>
                <c:pt idx="122">
                  <c:v>67200</c:v>
                </c:pt>
                <c:pt idx="123">
                  <c:v>67814</c:v>
                </c:pt>
                <c:pt idx="124">
                  <c:v>68425</c:v>
                </c:pt>
                <c:pt idx="125">
                  <c:v>69055</c:v>
                </c:pt>
                <c:pt idx="126">
                  <c:v>69758</c:v>
                </c:pt>
                <c:pt idx="127">
                  <c:v>70463</c:v>
                </c:pt>
                <c:pt idx="128">
                  <c:v>71230</c:v>
                </c:pt>
                <c:pt idx="129">
                  <c:v>72014</c:v>
                </c:pt>
                <c:pt idx="130">
                  <c:v>72796</c:v>
                </c:pt>
                <c:pt idx="131">
                  <c:v>73652</c:v>
                </c:pt>
                <c:pt idx="132">
                  <c:v>74520</c:v>
                </c:pt>
                <c:pt idx="133">
                  <c:v>75402</c:v>
                </c:pt>
                <c:pt idx="134">
                  <c:v>76315</c:v>
                </c:pt>
                <c:pt idx="135">
                  <c:v>77170</c:v>
                </c:pt>
                <c:pt idx="136">
                  <c:v>78105</c:v>
                </c:pt>
                <c:pt idx="137">
                  <c:v>79041</c:v>
                </c:pt>
                <c:pt idx="138">
                  <c:v>79942</c:v>
                </c:pt>
                <c:pt idx="139">
                  <c:v>80921</c:v>
                </c:pt>
                <c:pt idx="140">
                  <c:v>81860</c:v>
                </c:pt>
                <c:pt idx="141">
                  <c:v>82749</c:v>
                </c:pt>
                <c:pt idx="142">
                  <c:v>83624</c:v>
                </c:pt>
                <c:pt idx="143">
                  <c:v>84516</c:v>
                </c:pt>
                <c:pt idx="144">
                  <c:v>85237</c:v>
                </c:pt>
                <c:pt idx="145">
                  <c:v>85906</c:v>
                </c:pt>
                <c:pt idx="146">
                  <c:v>86553</c:v>
                </c:pt>
                <c:pt idx="147">
                  <c:v>87083</c:v>
                </c:pt>
                <c:pt idx="148">
                  <c:v>87628</c:v>
                </c:pt>
                <c:pt idx="149">
                  <c:v>88042</c:v>
                </c:pt>
                <c:pt idx="150">
                  <c:v>88351</c:v>
                </c:pt>
                <c:pt idx="151">
                  <c:v>88666</c:v>
                </c:pt>
                <c:pt idx="152">
                  <c:v>88915</c:v>
                </c:pt>
                <c:pt idx="153">
                  <c:v>89118</c:v>
                </c:pt>
                <c:pt idx="154">
                  <c:v>89346</c:v>
                </c:pt>
                <c:pt idx="155">
                  <c:v>89537</c:v>
                </c:pt>
                <c:pt idx="156">
                  <c:v>89683</c:v>
                </c:pt>
                <c:pt idx="157">
                  <c:v>89827</c:v>
                </c:pt>
                <c:pt idx="158">
                  <c:v>89970</c:v>
                </c:pt>
                <c:pt idx="159">
                  <c:v>90088</c:v>
                </c:pt>
                <c:pt idx="160">
                  <c:v>90192</c:v>
                </c:pt>
                <c:pt idx="161">
                  <c:v>90270</c:v>
                </c:pt>
                <c:pt idx="162">
                  <c:v>90363</c:v>
                </c:pt>
                <c:pt idx="163">
                  <c:v>90442</c:v>
                </c:pt>
                <c:pt idx="164">
                  <c:v>90540</c:v>
                </c:pt>
                <c:pt idx="165">
                  <c:v>90612</c:v>
                </c:pt>
                <c:pt idx="166">
                  <c:v>90692</c:v>
                </c:pt>
                <c:pt idx="167">
                  <c:v>90762</c:v>
                </c:pt>
                <c:pt idx="168">
                  <c:v>90829</c:v>
                </c:pt>
                <c:pt idx="169">
                  <c:v>90889</c:v>
                </c:pt>
                <c:pt idx="170">
                  <c:v>90954</c:v>
                </c:pt>
                <c:pt idx="171">
                  <c:v>91012</c:v>
                </c:pt>
                <c:pt idx="172">
                  <c:v>91066</c:v>
                </c:pt>
                <c:pt idx="173">
                  <c:v>91141</c:v>
                </c:pt>
                <c:pt idx="174">
                  <c:v>91218</c:v>
                </c:pt>
                <c:pt idx="175">
                  <c:v>91269</c:v>
                </c:pt>
                <c:pt idx="176">
                  <c:v>91332</c:v>
                </c:pt>
                <c:pt idx="177">
                  <c:v>91391</c:v>
                </c:pt>
                <c:pt idx="178">
                  <c:v>91453</c:v>
                </c:pt>
                <c:pt idx="179">
                  <c:v>91512</c:v>
                </c:pt>
                <c:pt idx="180">
                  <c:v>91570</c:v>
                </c:pt>
                <c:pt idx="181">
                  <c:v>91632</c:v>
                </c:pt>
                <c:pt idx="182">
                  <c:v>91692</c:v>
                </c:pt>
                <c:pt idx="183">
                  <c:v>91747</c:v>
                </c:pt>
                <c:pt idx="184">
                  <c:v>91804</c:v>
                </c:pt>
                <c:pt idx="185">
                  <c:v>91870</c:v>
                </c:pt>
                <c:pt idx="186">
                  <c:v>91931</c:v>
                </c:pt>
                <c:pt idx="187">
                  <c:v>92004</c:v>
                </c:pt>
                <c:pt idx="188">
                  <c:v>92075</c:v>
                </c:pt>
                <c:pt idx="189">
                  <c:v>92167</c:v>
                </c:pt>
                <c:pt idx="190">
                  <c:v>92237</c:v>
                </c:pt>
                <c:pt idx="191">
                  <c:v>92305</c:v>
                </c:pt>
                <c:pt idx="192">
                  <c:v>92365</c:v>
                </c:pt>
                <c:pt idx="193">
                  <c:v>92440</c:v>
                </c:pt>
                <c:pt idx="194">
                  <c:v>92509</c:v>
                </c:pt>
                <c:pt idx="195">
                  <c:v>92574</c:v>
                </c:pt>
                <c:pt idx="196">
                  <c:v>92648</c:v>
                </c:pt>
                <c:pt idx="197">
                  <c:v>92720</c:v>
                </c:pt>
                <c:pt idx="198">
                  <c:v>92799</c:v>
                </c:pt>
                <c:pt idx="199">
                  <c:v>92872</c:v>
                </c:pt>
                <c:pt idx="200">
                  <c:v>92936</c:v>
                </c:pt>
                <c:pt idx="201">
                  <c:v>93030</c:v>
                </c:pt>
                <c:pt idx="202">
                  <c:v>93102</c:v>
                </c:pt>
                <c:pt idx="203">
                  <c:v>93198</c:v>
                </c:pt>
                <c:pt idx="204">
                  <c:v>93296</c:v>
                </c:pt>
                <c:pt idx="205">
                  <c:v>93390</c:v>
                </c:pt>
                <c:pt idx="206">
                  <c:v>93487</c:v>
                </c:pt>
                <c:pt idx="207">
                  <c:v>93594</c:v>
                </c:pt>
                <c:pt idx="208">
                  <c:v>93701</c:v>
                </c:pt>
                <c:pt idx="209">
                  <c:v>93823</c:v>
                </c:pt>
                <c:pt idx="210">
                  <c:v>93936</c:v>
                </c:pt>
                <c:pt idx="211">
                  <c:v>94094</c:v>
                </c:pt>
                <c:pt idx="212">
                  <c:v>94260</c:v>
                </c:pt>
                <c:pt idx="213">
                  <c:v>94396</c:v>
                </c:pt>
                <c:pt idx="214">
                  <c:v>94545</c:v>
                </c:pt>
                <c:pt idx="215">
                  <c:v>94704</c:v>
                </c:pt>
                <c:pt idx="216">
                  <c:v>94894</c:v>
                </c:pt>
                <c:pt idx="217">
                  <c:v>95066</c:v>
                </c:pt>
                <c:pt idx="218">
                  <c:v>95261</c:v>
                </c:pt>
                <c:pt idx="219">
                  <c:v>95447</c:v>
                </c:pt>
                <c:pt idx="220">
                  <c:v>95651</c:v>
                </c:pt>
                <c:pt idx="221">
                  <c:v>95873</c:v>
                </c:pt>
                <c:pt idx="222">
                  <c:v>96075</c:v>
                </c:pt>
                <c:pt idx="223">
                  <c:v>96286</c:v>
                </c:pt>
                <c:pt idx="224">
                  <c:v>96479</c:v>
                </c:pt>
                <c:pt idx="225">
                  <c:v>96712</c:v>
                </c:pt>
                <c:pt idx="226">
                  <c:v>96966</c:v>
                </c:pt>
                <c:pt idx="227">
                  <c:v>97264</c:v>
                </c:pt>
                <c:pt idx="228">
                  <c:v>97573</c:v>
                </c:pt>
                <c:pt idx="229">
                  <c:v>97884</c:v>
                </c:pt>
                <c:pt idx="230">
                  <c:v>98200</c:v>
                </c:pt>
                <c:pt idx="231">
                  <c:v>98572</c:v>
                </c:pt>
                <c:pt idx="232">
                  <c:v>98826</c:v>
                </c:pt>
                <c:pt idx="233">
                  <c:v>99012</c:v>
                </c:pt>
                <c:pt idx="234">
                  <c:v>99277</c:v>
                </c:pt>
                <c:pt idx="235">
                  <c:v>99511</c:v>
                </c:pt>
                <c:pt idx="236">
                  <c:v>99588</c:v>
                </c:pt>
                <c:pt idx="237">
                  <c:v>99624</c:v>
                </c:pt>
                <c:pt idx="238">
                  <c:v>99659</c:v>
                </c:pt>
                <c:pt idx="239">
                  <c:v>99696</c:v>
                </c:pt>
                <c:pt idx="240">
                  <c:v>99720</c:v>
                </c:pt>
                <c:pt idx="241">
                  <c:v>99743</c:v>
                </c:pt>
                <c:pt idx="242">
                  <c:v>99753</c:v>
                </c:pt>
                <c:pt idx="243">
                  <c:v>99768</c:v>
                </c:pt>
                <c:pt idx="244">
                  <c:v>99779</c:v>
                </c:pt>
                <c:pt idx="245">
                  <c:v>99786</c:v>
                </c:pt>
                <c:pt idx="246">
                  <c:v>99794</c:v>
                </c:pt>
                <c:pt idx="247">
                  <c:v>99799</c:v>
                </c:pt>
                <c:pt idx="248">
                  <c:v>99808</c:v>
                </c:pt>
                <c:pt idx="249">
                  <c:v>99815</c:v>
                </c:pt>
                <c:pt idx="250">
                  <c:v>99822</c:v>
                </c:pt>
                <c:pt idx="251">
                  <c:v>99826</c:v>
                </c:pt>
                <c:pt idx="252">
                  <c:v>99830</c:v>
                </c:pt>
                <c:pt idx="253">
                  <c:v>99840</c:v>
                </c:pt>
                <c:pt idx="254">
                  <c:v>99840</c:v>
                </c:pt>
                <c:pt idx="255">
                  <c:v>99840</c:v>
                </c:pt>
              </c:numCache>
            </c:numRef>
          </c:val>
        </c:ser>
        <c:marker val="1"/>
        <c:axId val="61056128"/>
        <c:axId val="61057664"/>
      </c:lineChart>
      <c:catAx>
        <c:axId val="61056128"/>
        <c:scaling>
          <c:orientation val="minMax"/>
        </c:scaling>
        <c:delete val="1"/>
        <c:axPos val="b"/>
        <c:tickLblPos val="none"/>
        <c:crossAx val="61057664"/>
        <c:crosses val="autoZero"/>
        <c:auto val="1"/>
        <c:lblAlgn val="ctr"/>
        <c:lblOffset val="100"/>
      </c:catAx>
      <c:valAx>
        <c:axId val="61057664"/>
        <c:scaling>
          <c:orientation val="minMax"/>
        </c:scaling>
        <c:delete val="1"/>
        <c:axPos val="l"/>
        <c:numFmt formatCode="General" sourceLinked="1"/>
        <c:tickLblPos val="none"/>
        <c:crossAx val="61056128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15/07/2011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JCTVC-F265</a:t>
            </a:r>
            <a:br>
              <a:rPr lang="en-US" dirty="0" smtClean="0"/>
            </a:br>
            <a:r>
              <a:rPr lang="en-US" dirty="0" smtClean="0"/>
              <a:t>Weighted Prediction</a:t>
            </a:r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 fontScale="55000" lnSpcReduction="20000"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sz="3600" dirty="0" err="1" smtClean="0"/>
              <a:t>P.Bordes</a:t>
            </a:r>
            <a:r>
              <a:rPr lang="fr-FR" sz="3600" dirty="0" smtClean="0"/>
              <a:t>  </a:t>
            </a:r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JCTVC Meeting: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Daegu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20-29 January, 2011</a:t>
            </a:r>
          </a:p>
        </p:txBody>
      </p:sp>
      <p:sp>
        <p:nvSpPr>
          <p:cNvPr id="4" name="Rectangle 3"/>
          <p:cNvSpPr/>
          <p:nvPr/>
        </p:nvSpPr>
        <p:spPr>
          <a:xfrm>
            <a:off x="2214546" y="5181913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6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JCTVC Meeting: Torino, July 14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-22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1571604" y="2357430"/>
          <a:ext cx="6032500" cy="2834640"/>
        </p:xfrm>
        <a:graphic>
          <a:graphicData uri="http://schemas.openxmlformats.org/drawingml/2006/table">
            <a:tbl>
              <a:tblPr/>
              <a:tblGrid>
                <a:gridCol w="950975"/>
                <a:gridCol w="950975"/>
                <a:gridCol w="476997"/>
                <a:gridCol w="460091"/>
                <a:gridCol w="452241"/>
                <a:gridCol w="449826"/>
                <a:gridCol w="457675"/>
                <a:gridCol w="476997"/>
                <a:gridCol w="452241"/>
                <a:gridCol w="452241"/>
                <a:gridCol w="452241"/>
              </a:tblGrid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High-Efficiency – Fade-White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F265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-18,5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-18,6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-19,0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-22,8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-17,3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-23,2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-15,5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-14,8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116%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113%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F326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-19,9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-21,2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-21,1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-24,3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-21,4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-20,5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-25,4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-20,8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-20,4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115%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110%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95%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86%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86%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Low-Complexity – Fade-White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F265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-20,4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-18,9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-20,1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-30,1</a:t>
                      </a: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-34,3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-31,5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-30,2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-32,7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-28,5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84%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85%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F326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-20,9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-14,8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-18,5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-30,3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-30,9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-34,6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-31,2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-30,5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-31,6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122%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119%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86%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84%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F265-F326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 bwMode="auto">
          <a:xfrm>
            <a:off x="380999" y="1000108"/>
            <a:ext cx="858361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7B7B7B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Fade-to-White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WP </a:t>
            </a:r>
            <a:r>
              <a:rPr lang="fr-FR" dirty="0" err="1" smtClean="0"/>
              <a:t>implementation</a:t>
            </a:r>
            <a:r>
              <a:rPr lang="fr-FR" dirty="0" smtClean="0"/>
              <a:t> in HM3.3 (Encoder/</a:t>
            </a:r>
            <a:r>
              <a:rPr lang="fr-FR" dirty="0" err="1" smtClean="0"/>
              <a:t>Decoder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 smtClean="0"/>
              <a:t>Identical</a:t>
            </a:r>
            <a:r>
              <a:rPr lang="fr-FR" dirty="0" smtClean="0"/>
              <a:t> to WP in AVC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Propose to </a:t>
            </a:r>
            <a:r>
              <a:rPr lang="fr-FR" dirty="0" err="1" smtClean="0"/>
              <a:t>adopt</a:t>
            </a:r>
            <a:r>
              <a:rPr lang="fr-FR" dirty="0" smtClean="0"/>
              <a:t> WP in HEVC</a:t>
            </a:r>
          </a:p>
          <a:p>
            <a:pPr lvl="1"/>
            <a:r>
              <a:rPr lang="fr-FR" dirty="0" smtClean="0"/>
              <a:t>Propose </a:t>
            </a:r>
            <a:r>
              <a:rPr lang="en-US" dirty="0" smtClean="0"/>
              <a:t>to add F326 </a:t>
            </a:r>
            <a:r>
              <a:rPr lang="en-US" dirty="0" smtClean="0"/>
              <a:t>(F265</a:t>
            </a:r>
            <a:r>
              <a:rPr lang="en-US" dirty="0" smtClean="0"/>
              <a:t>) in HM to estimate the WP parameters automatically (encoder)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proposal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conducted</a:t>
            </a:r>
            <a:r>
              <a:rPr lang="fr-FR" dirty="0" smtClean="0"/>
              <a:t> in AHG18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WP </a:t>
            </a:r>
            <a:r>
              <a:rPr lang="fr-FR" dirty="0" err="1" smtClean="0"/>
              <a:t>implementation</a:t>
            </a:r>
            <a:r>
              <a:rPr lang="fr-FR" dirty="0" smtClean="0"/>
              <a:t> in HM3.0 and HM3.3 (Encoder/</a:t>
            </a:r>
            <a:r>
              <a:rPr lang="fr-FR" dirty="0" err="1" smtClean="0"/>
              <a:t>Decoder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 smtClean="0"/>
              <a:t>Identical</a:t>
            </a:r>
            <a:r>
              <a:rPr lang="fr-FR" dirty="0" smtClean="0"/>
              <a:t> to WP in AVC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WP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estimator</a:t>
            </a:r>
            <a:r>
              <a:rPr lang="fr-FR" dirty="0" smtClean="0"/>
              <a:t> (encoder)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a simple Fading </a:t>
            </a:r>
            <a:r>
              <a:rPr lang="fr-FR" dirty="0" err="1" smtClean="0"/>
              <a:t>tool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Fade </a:t>
            </a:r>
            <a:r>
              <a:rPr lang="fr-FR" dirty="0" err="1" smtClean="0"/>
              <a:t>sequences</a:t>
            </a:r>
            <a:endParaRPr lang="fr-FR" dirty="0" smtClean="0"/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Explicit WP </a:t>
            </a:r>
            <a:r>
              <a:rPr lang="fr-FR" dirty="0" err="1" smtClean="0"/>
              <a:t>parameters</a:t>
            </a:r>
            <a:endParaRPr lang="fr-FR" dirty="0" smtClean="0"/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Report </a:t>
            </a:r>
            <a:r>
              <a:rPr lang="fr-FR" dirty="0" err="1" smtClean="0"/>
              <a:t>experiments</a:t>
            </a:r>
            <a:r>
              <a:rPr lang="fr-FR" dirty="0" smtClean="0"/>
              <a:t> (HM3.0) on Fading </a:t>
            </a:r>
            <a:r>
              <a:rPr lang="fr-FR" dirty="0" err="1" smtClean="0"/>
              <a:t>sequences</a:t>
            </a:r>
            <a:endParaRPr lang="fr-FR" dirty="0" smtClean="0"/>
          </a:p>
          <a:p>
            <a:pPr lvl="2"/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r>
              <a:rPr lang="fr-FR" dirty="0" smtClean="0"/>
              <a:t> WP </a:t>
            </a:r>
            <a:r>
              <a:rPr lang="fr-FR" dirty="0" err="1" smtClean="0"/>
              <a:t>parameters</a:t>
            </a:r>
            <a:r>
              <a:rPr lang="fr-FR" dirty="0" smtClean="0"/>
              <a:t> (cross-</a:t>
            </a:r>
            <a:r>
              <a:rPr lang="fr-FR" dirty="0" err="1" smtClean="0"/>
              <a:t>checks</a:t>
            </a:r>
            <a:r>
              <a:rPr lang="fr-FR" dirty="0" smtClean="0"/>
              <a:t> F436 and F331)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Weighted Prediction (WP)</a:t>
            </a:r>
          </a:p>
          <a:p>
            <a:pPr lvl="1"/>
            <a:r>
              <a:rPr lang="fr-FR" dirty="0" smtClean="0"/>
              <a:t>WP </a:t>
            </a:r>
            <a:r>
              <a:rPr lang="fr-FR" dirty="0" err="1" smtClean="0"/>
              <a:t>is</a:t>
            </a:r>
            <a:r>
              <a:rPr lang="fr-FR" dirty="0" smtClean="0"/>
              <a:t> an AVC </a:t>
            </a:r>
            <a:r>
              <a:rPr lang="fr-FR" dirty="0" err="1" smtClean="0"/>
              <a:t>tool</a:t>
            </a:r>
            <a:endParaRPr lang="en-US" dirty="0" smtClean="0"/>
          </a:p>
          <a:p>
            <a:pPr lvl="1"/>
            <a:r>
              <a:rPr lang="en-US" dirty="0" smtClean="0"/>
              <a:t>Originally designed to compensate Illumination variation in video sequences</a:t>
            </a:r>
          </a:p>
          <a:p>
            <a:pPr lvl="1"/>
            <a:r>
              <a:rPr lang="fr-FR" dirty="0" err="1" smtClean="0"/>
              <a:t>Used</a:t>
            </a:r>
            <a:r>
              <a:rPr lang="fr-FR" dirty="0" smtClean="0"/>
              <a:t> by </a:t>
            </a:r>
            <a:r>
              <a:rPr lang="fr-FR" dirty="0" err="1" smtClean="0"/>
              <a:t>video</a:t>
            </a:r>
            <a:r>
              <a:rPr lang="fr-FR" dirty="0" smtClean="0"/>
              <a:t> encoder and </a:t>
            </a:r>
            <a:r>
              <a:rPr lang="fr-FR" dirty="0" err="1" smtClean="0"/>
              <a:t>splicers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endParaRPr lang="fr-FR" dirty="0" smtClean="0"/>
          </a:p>
          <a:p>
            <a:pPr lvl="1"/>
            <a:r>
              <a:rPr lang="en-US" smtClean="0"/>
              <a:t>Syntax </a:t>
            </a:r>
            <a:r>
              <a:rPr lang="en-US" dirty="0" smtClean="0"/>
              <a:t>has limited overhead in PPS (3 bits), WP switched-on only when necessary: slice header contains only non default WP scaling values (</a:t>
            </a:r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dirty="0" err="1" smtClean="0"/>
              <a:t>,o</a:t>
            </a:r>
            <a:r>
              <a:rPr lang="en-US" baseline="-25000" dirty="0" err="1" smtClean="0"/>
              <a:t>i</a:t>
            </a:r>
            <a:r>
              <a:rPr lang="en-US" dirty="0" smtClean="0"/>
              <a:t>).</a:t>
            </a:r>
          </a:p>
          <a:p>
            <a:pPr lvl="1"/>
            <a:r>
              <a:rPr lang="fr-FR" dirty="0" smtClean="0"/>
              <a:t>Simple design </a:t>
            </a:r>
            <a:r>
              <a:rPr lang="fr-FR" dirty="0" err="1" smtClean="0"/>
              <a:t>principle</a:t>
            </a:r>
            <a:r>
              <a:rPr lang="fr-FR" dirty="0" smtClean="0"/>
              <a:t>:</a:t>
            </a:r>
            <a:endParaRPr lang="en-US" dirty="0" smtClean="0"/>
          </a:p>
          <a:p>
            <a:pPr lvl="2"/>
            <a:r>
              <a:rPr lang="en-US" dirty="0" err="1" smtClean="0"/>
              <a:t>Uni</a:t>
            </a:r>
            <a:r>
              <a:rPr lang="en-US" dirty="0" smtClean="0"/>
              <a:t>-ref prediction:</a:t>
            </a:r>
            <a:r>
              <a:rPr lang="en-US" i="1" dirty="0" smtClean="0"/>
              <a:t>	P’ = w × P + o</a:t>
            </a:r>
          </a:p>
          <a:p>
            <a:pPr lvl="2"/>
            <a:r>
              <a:rPr lang="en-US" dirty="0" smtClean="0"/>
              <a:t>Bi-ref prediction:</a:t>
            </a:r>
            <a:r>
              <a:rPr lang="en-US" i="1" dirty="0" smtClean="0"/>
              <a:t>	P’ = (w</a:t>
            </a:r>
            <a:r>
              <a:rPr lang="en-US" i="1" baseline="-25000" dirty="0" smtClean="0"/>
              <a:t>0</a:t>
            </a:r>
            <a:r>
              <a:rPr lang="en-US" i="1" dirty="0" smtClean="0"/>
              <a:t> × P</a:t>
            </a:r>
            <a:r>
              <a:rPr lang="en-US" i="1" baseline="-25000" dirty="0" smtClean="0"/>
              <a:t>0</a:t>
            </a:r>
            <a:r>
              <a:rPr lang="en-US" i="1" dirty="0" smtClean="0"/>
              <a:t> + o</a:t>
            </a:r>
            <a:r>
              <a:rPr lang="en-US" i="1" baseline="-25000" dirty="0" smtClean="0"/>
              <a:t>0</a:t>
            </a:r>
            <a:r>
              <a:rPr lang="en-US" i="1" dirty="0" smtClean="0"/>
              <a:t>  +  w</a:t>
            </a:r>
            <a:r>
              <a:rPr lang="en-US" i="1" baseline="-25000" dirty="0" smtClean="0"/>
              <a:t>1</a:t>
            </a:r>
            <a:r>
              <a:rPr lang="en-US" i="1" dirty="0" smtClean="0"/>
              <a:t> × P</a:t>
            </a:r>
            <a:r>
              <a:rPr lang="en-US" i="1" baseline="-25000" dirty="0" smtClean="0"/>
              <a:t>1</a:t>
            </a:r>
            <a:r>
              <a:rPr lang="en-US" i="1" dirty="0" smtClean="0"/>
              <a:t> + o</a:t>
            </a:r>
            <a:r>
              <a:rPr lang="en-US" i="1" baseline="-25000" dirty="0" smtClean="0"/>
              <a:t>1</a:t>
            </a:r>
            <a:r>
              <a:rPr lang="en-US" i="1" dirty="0" smtClean="0"/>
              <a:t>) / 2</a:t>
            </a:r>
          </a:p>
          <a:p>
            <a:pPr lvl="1"/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flexible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management (ex: MMCO)</a:t>
            </a:r>
            <a:endParaRPr lang="en-US" dirty="0" smtClean="0"/>
          </a:p>
          <a:p>
            <a:pPr lvl="1"/>
            <a:r>
              <a:rPr lang="en-US" dirty="0" smtClean="0"/>
              <a:t>Local illumination variations can be managed with duplicate references in reference pictures list</a:t>
            </a:r>
          </a:p>
          <a:p>
            <a:pPr lvl="2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Weighted Prediction (WP)</a:t>
            </a:r>
          </a:p>
          <a:p>
            <a:pPr lvl="1">
              <a:buNone/>
            </a:pPr>
            <a:r>
              <a:rPr lang="en-US" dirty="0" smtClean="0"/>
              <a:t>(1)	</a:t>
            </a:r>
            <a:r>
              <a:rPr lang="en-US" sz="1800" i="1" dirty="0" err="1" smtClean="0"/>
              <a:t>pred</a:t>
            </a:r>
            <a:r>
              <a:rPr lang="en-US" sz="1800" i="1" dirty="0" smtClean="0"/>
              <a:t>= ( ( predL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 + shift/2) &gt;&gt; shift ) + O</a:t>
            </a:r>
            <a:r>
              <a:rPr lang="en-US" sz="1800" i="1" baseline="-25000" dirty="0" smtClean="0"/>
              <a:t>0</a:t>
            </a:r>
          </a:p>
          <a:p>
            <a:pPr lvl="1">
              <a:buNone/>
            </a:pPr>
            <a:r>
              <a:rPr lang="en-US" dirty="0" smtClean="0"/>
              <a:t>(2)	</a:t>
            </a:r>
            <a:r>
              <a:rPr lang="en-US" sz="1800" i="1" dirty="0" err="1" smtClean="0"/>
              <a:t>pred</a:t>
            </a:r>
            <a:r>
              <a:rPr lang="en-US" sz="1800" i="1" dirty="0" smtClean="0"/>
              <a:t>=(( predL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  + predL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+ shift ) &gt;&gt; (shift+1)) + ((O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+O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+1)&gt;&gt;1)</a:t>
            </a:r>
          </a:p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Several</a:t>
            </a:r>
            <a:r>
              <a:rPr lang="fr-FR" dirty="0" smtClean="0"/>
              <a:t> WP </a:t>
            </a:r>
            <a:r>
              <a:rPr lang="fr-FR" dirty="0" err="1" smtClean="0"/>
              <a:t>algorithms</a:t>
            </a:r>
            <a:r>
              <a:rPr lang="fr-FR" dirty="0" smtClean="0"/>
              <a:t>:</a:t>
            </a:r>
          </a:p>
          <a:p>
            <a:pPr marL="609600" lvl="2" indent="-342900" hangingPunct="0"/>
            <a:r>
              <a:rPr lang="en-US" u="sng" dirty="0" smtClean="0"/>
              <a:t>Default</a:t>
            </a:r>
            <a:r>
              <a:rPr lang="en-US" dirty="0" smtClean="0"/>
              <a:t>: default HEVC </a:t>
            </a:r>
            <a:r>
              <a:rPr lang="en-US" dirty="0" err="1" smtClean="0"/>
              <a:t>uni</a:t>
            </a:r>
            <a:r>
              <a:rPr lang="en-US" dirty="0" smtClean="0"/>
              <a:t> or bi prediction.</a:t>
            </a:r>
          </a:p>
          <a:p>
            <a:pPr marL="609600" lvl="2" indent="-342900" hangingPunct="0"/>
            <a:r>
              <a:rPr lang="en-US" u="sng" dirty="0" smtClean="0"/>
              <a:t>Explicit</a:t>
            </a:r>
            <a:r>
              <a:rPr lang="en-US" dirty="0" smtClean="0"/>
              <a:t>: weighting factors transmitted explicitly in the slice header.</a:t>
            </a:r>
          </a:p>
          <a:p>
            <a:pPr marL="609600" lvl="2" indent="-342900" hangingPunct="0"/>
            <a:r>
              <a:rPr lang="en-US" u="sng" dirty="0" smtClean="0"/>
              <a:t>Implicit</a:t>
            </a:r>
            <a:r>
              <a:rPr lang="en-US" dirty="0" smtClean="0"/>
              <a:t>: weighting factors for bi prediction are derived from the distance of the current POC with the POC of the ref. pictures (B_SLICE only):</a:t>
            </a:r>
          </a:p>
          <a:p>
            <a:pPr lvl="2" hangingPunct="0"/>
            <a:endParaRPr lang="en-US" dirty="0" smtClean="0"/>
          </a:p>
          <a:p>
            <a:pPr lvl="2" algn="ctr" hangingPunct="0">
              <a:buNone/>
            </a:pPr>
            <a:r>
              <a:rPr lang="en-US" i="1" dirty="0" smtClean="0"/>
              <a:t>W</a:t>
            </a:r>
            <a:r>
              <a:rPr lang="en-US" i="1" baseline="-25000" dirty="0" smtClean="0"/>
              <a:t>0</a:t>
            </a:r>
            <a:r>
              <a:rPr lang="en-US" i="1" dirty="0" smtClean="0"/>
              <a:t> = (1 –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i="1" dirty="0" smtClean="0"/>
              <a:t>)   W</a:t>
            </a:r>
            <a:r>
              <a:rPr lang="en-US" i="1" baseline="-25000" dirty="0" smtClean="0"/>
              <a:t>1</a:t>
            </a:r>
            <a:r>
              <a:rPr lang="en-US" i="1" dirty="0" smtClean="0"/>
              <a:t>=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i="1" dirty="0" smtClean="0"/>
              <a:t>   	</a:t>
            </a:r>
            <a:r>
              <a:rPr lang="en-US" dirty="0" smtClean="0"/>
              <a:t>where:                         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i="1" dirty="0" smtClean="0"/>
              <a:t>	</a:t>
            </a:r>
            <a:r>
              <a:rPr lang="en-US" i="1" dirty="0" err="1" smtClean="0"/>
              <a:t>O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=0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principle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243396"/>
            <a:ext cx="1696815" cy="614364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5219720"/>
          <a:ext cx="7215238" cy="1066800"/>
        </p:xfrm>
        <a:graphic>
          <a:graphicData uri="http://schemas.openxmlformats.org/drawingml/2006/table">
            <a:tbl>
              <a:tblPr/>
              <a:tblGrid>
                <a:gridCol w="1749149"/>
                <a:gridCol w="1676267"/>
                <a:gridCol w="432236"/>
                <a:gridCol w="1814774"/>
                <a:gridCol w="1542812"/>
              </a:tblGrid>
              <a:tr h="0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i="1" dirty="0" smtClean="0">
                          <a:latin typeface="Times New Roman"/>
                          <a:ea typeface="SimSun"/>
                        </a:rPr>
                        <a:t>PPS</a:t>
                      </a:r>
                      <a:r>
                        <a:rPr lang="en-US" sz="1400" b="1" dirty="0" smtClean="0">
                          <a:latin typeface="Times New Roman"/>
                          <a:ea typeface="SimSun"/>
                        </a:rPr>
                        <a:t>                       P_SLICE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i="1" dirty="0" smtClean="0">
                          <a:latin typeface="Times New Roman"/>
                          <a:ea typeface="SimSun"/>
                        </a:rPr>
                        <a:t>PPS </a:t>
                      </a:r>
                      <a:r>
                        <a:rPr lang="en-US" sz="1400" b="1" dirty="0" smtClean="0">
                          <a:latin typeface="Times New Roman"/>
                          <a:ea typeface="SimSun"/>
                        </a:rPr>
                        <a:t>                     B_SLICE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SimSun"/>
                        </a:rPr>
                        <a:t>Weighted_pred_flag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SimSun"/>
                        </a:rPr>
                        <a:t>Weighting method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SimSun"/>
                        </a:rPr>
                        <a:t>Weighted_bipred_idc</a:t>
                      </a: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SimSun"/>
                        </a:rPr>
                        <a:t>Weighting method</a:t>
                      </a: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Default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Default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Explicit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Explicit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2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Implicit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B_416x240_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162" y="3643314"/>
            <a:ext cx="3962400" cy="2286000"/>
          </a:xfrm>
          <a:prstGeom prst="rect">
            <a:avLst/>
          </a:prstGeom>
        </p:spPr>
      </p:pic>
      <p:pic>
        <p:nvPicPr>
          <p:cNvPr id="22" name="Picture 21" descr="FB_416x240_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643314"/>
            <a:ext cx="3962400" cy="22860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Fading-to-black, fading-to-white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034" y="5929330"/>
            <a:ext cx="177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Trebuchet MS" pitchFamily="34" charset="0"/>
              </a:rPr>
              <a:t>Fade-to-black</a:t>
            </a:r>
            <a:endParaRPr lang="en-US" sz="2000" dirty="0" err="1" smtClean="0">
              <a:latin typeface="Trebuchet MS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142984"/>
            <a:ext cx="7305695" cy="229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 descr="FB_416x240_15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162" y="3643330"/>
            <a:ext cx="3962400" cy="2286000"/>
          </a:xfrm>
          <a:prstGeom prst="rect">
            <a:avLst/>
          </a:prstGeom>
        </p:spPr>
      </p:pic>
      <p:pic>
        <p:nvPicPr>
          <p:cNvPr id="17" name="Picture 16" descr="FW_416x240_15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643314"/>
            <a:ext cx="3962400" cy="2286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14876" y="5929330"/>
            <a:ext cx="1808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Trebuchet MS" pitchFamily="34" charset="0"/>
              </a:rPr>
              <a:t>Fade-to-white</a:t>
            </a:r>
            <a:endParaRPr lang="en-US" sz="2000" dirty="0" err="1" smtClean="0">
              <a:latin typeface="Trebuchet MS" pitchFamily="34" charset="0"/>
            </a:endParaRPr>
          </a:p>
        </p:txBody>
      </p:sp>
      <p:pic>
        <p:nvPicPr>
          <p:cNvPr id="19" name="Picture 18" descr="FB_416x240_30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8162" y="3643314"/>
            <a:ext cx="3962400" cy="2286000"/>
          </a:xfrm>
          <a:prstGeom prst="rect">
            <a:avLst/>
          </a:prstGeom>
        </p:spPr>
      </p:pic>
      <p:pic>
        <p:nvPicPr>
          <p:cNvPr id="20" name="Picture 19" descr="FW_416x240_30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4876" y="3643330"/>
            <a:ext cx="39624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14744" y="928670"/>
            <a:ext cx="5249868" cy="5286412"/>
          </a:xfrm>
        </p:spPr>
        <p:txBody>
          <a:bodyPr>
            <a:normAutofit fontScale="92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fr-FR" dirty="0" err="1" smtClean="0"/>
              <a:t>Features</a:t>
            </a:r>
            <a:r>
              <a:rPr lang="fr-FR" dirty="0" smtClean="0"/>
              <a:t> extraction:</a:t>
            </a:r>
          </a:p>
          <a:p>
            <a:pPr lvl="1"/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DC, AC </a:t>
            </a:r>
            <a:r>
              <a:rPr lang="fr-FR" sz="16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(F326)</a:t>
            </a:r>
          </a:p>
          <a:p>
            <a:pPr lvl="1"/>
            <a:r>
              <a:rPr lang="fr-FR" dirty="0" err="1" smtClean="0"/>
              <a:t>Histogram</a:t>
            </a:r>
            <a:r>
              <a:rPr lang="fr-FR" dirty="0" smtClean="0"/>
              <a:t> </a:t>
            </a:r>
            <a:r>
              <a:rPr lang="fr-FR" dirty="0" err="1" smtClean="0"/>
              <a:t>matching</a:t>
            </a:r>
            <a:r>
              <a:rPr lang="fr-FR" i="1" dirty="0" smtClean="0"/>
              <a:t> </a:t>
            </a:r>
            <a:r>
              <a:rPr lang="fr-FR" sz="1600" i="1" dirty="0" smtClean="0"/>
              <a:t>(F265)</a:t>
            </a:r>
            <a:endParaRPr lang="fr-FR" sz="1600" dirty="0" smtClean="0"/>
          </a:p>
          <a:p>
            <a:endParaRPr lang="fr-FR" dirty="0" smtClean="0"/>
          </a:p>
          <a:p>
            <a:r>
              <a:rPr lang="fr-FR" dirty="0" smtClean="0"/>
              <a:t>WP </a:t>
            </a:r>
            <a:r>
              <a:rPr lang="fr-FR" dirty="0" err="1" smtClean="0"/>
              <a:t>param</a:t>
            </a:r>
            <a:r>
              <a:rPr lang="fr-FR" dirty="0" smtClean="0"/>
              <a:t>. Estimation:</a:t>
            </a:r>
          </a:p>
          <a:p>
            <a:pPr lvl="1"/>
            <a:r>
              <a:rPr lang="fr-FR" u="sng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W</a:t>
            </a: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=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AC</a:t>
            </a:r>
            <a:r>
              <a:rPr lang="fr-FR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cur</a:t>
            </a: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/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AC</a:t>
            </a:r>
            <a:r>
              <a:rPr lang="fr-FR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ref</a:t>
            </a: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; </a:t>
            </a:r>
            <a:r>
              <a:rPr lang="fr-FR" u="sng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</a:t>
            </a: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=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DC</a:t>
            </a:r>
            <a:r>
              <a:rPr lang="fr-FR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cur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-</a:t>
            </a:r>
            <a:r>
              <a:rPr lang="fr-FR" u="sng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W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.DC</a:t>
            </a:r>
            <a:r>
              <a:rPr lang="fr-FR" baseline="-250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ref</a:t>
            </a:r>
            <a:r>
              <a:rPr lang="fr-FR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  </a:t>
            </a:r>
            <a:r>
              <a:rPr lang="fr-FR" sz="16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(F326)</a:t>
            </a:r>
            <a:endParaRPr lang="fr-FR" sz="1600" baseline="-25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fr-FR" dirty="0" smtClean="0"/>
              <a:t>LMS </a:t>
            </a:r>
            <a:r>
              <a:rPr lang="fr-FR" dirty="0" err="1" smtClean="0"/>
              <a:t>cumulated</a:t>
            </a:r>
            <a:r>
              <a:rPr lang="fr-FR" dirty="0" smtClean="0"/>
              <a:t> </a:t>
            </a:r>
            <a:r>
              <a:rPr lang="fr-FR" dirty="0" err="1" smtClean="0"/>
              <a:t>histo</a:t>
            </a:r>
            <a:r>
              <a:rPr lang="fr-FR" dirty="0" smtClean="0"/>
              <a:t>. </a:t>
            </a:r>
            <a:r>
              <a:rPr lang="fr-FR" dirty="0" err="1" smtClean="0"/>
              <a:t>error</a:t>
            </a:r>
            <a:r>
              <a:rPr lang="fr-FR" i="1" dirty="0" smtClean="0"/>
              <a:t> </a:t>
            </a:r>
            <a:r>
              <a:rPr lang="fr-FR" sz="1600" i="1" dirty="0" smtClean="0"/>
              <a:t>(F265)</a:t>
            </a:r>
            <a:endParaRPr lang="fr-FR" sz="1600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Confidence test :</a:t>
            </a:r>
          </a:p>
          <a:p>
            <a:pPr lvl="1"/>
            <a:r>
              <a:rPr lang="fr-FR" dirty="0" err="1" smtClean="0"/>
              <a:t>Estimated</a:t>
            </a:r>
            <a:r>
              <a:rPr lang="fr-FR" dirty="0" smtClean="0"/>
              <a:t> cumul. </a:t>
            </a:r>
            <a:r>
              <a:rPr lang="fr-FR" dirty="0" err="1" smtClean="0"/>
              <a:t>histo</a:t>
            </a:r>
            <a:r>
              <a:rPr lang="fr-FR" dirty="0" smtClean="0"/>
              <a:t>. </a:t>
            </a:r>
            <a:r>
              <a:rPr lang="fr-FR" dirty="0" err="1" smtClean="0"/>
              <a:t>error</a:t>
            </a:r>
            <a:r>
              <a:rPr lang="fr-FR" i="1" dirty="0" smtClean="0"/>
              <a:t> </a:t>
            </a:r>
            <a:r>
              <a:rPr lang="fr-FR" sz="1600" i="1" dirty="0" smtClean="0"/>
              <a:t>(F265 </a:t>
            </a:r>
            <a:r>
              <a:rPr lang="fr-FR" sz="1200" i="1" dirty="0" err="1" smtClean="0"/>
              <a:t>method</a:t>
            </a:r>
            <a:r>
              <a:rPr lang="fr-FR" sz="1200" i="1" dirty="0" smtClean="0"/>
              <a:t>-1</a:t>
            </a:r>
            <a:r>
              <a:rPr lang="fr-FR" sz="1600" i="1" dirty="0" smtClean="0"/>
              <a:t>)</a:t>
            </a:r>
            <a:endParaRPr lang="fr-FR" sz="1600" dirty="0" smtClean="0"/>
          </a:p>
          <a:p>
            <a:pPr lvl="1"/>
            <a:r>
              <a:rPr lang="fr-FR" dirty="0" smtClean="0"/>
              <a:t>SAD</a:t>
            </a:r>
            <a:r>
              <a:rPr lang="fr-FR" i="1" dirty="0" smtClean="0"/>
              <a:t>     </a:t>
            </a:r>
            <a:r>
              <a:rPr lang="fr-FR" sz="160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(F326), </a:t>
            </a:r>
            <a:r>
              <a:rPr lang="fr-FR" sz="1600" i="1" dirty="0" smtClean="0"/>
              <a:t>(F265 </a:t>
            </a:r>
            <a:r>
              <a:rPr lang="fr-FR" sz="1200" i="1" dirty="0" err="1" smtClean="0"/>
              <a:t>method</a:t>
            </a:r>
            <a:r>
              <a:rPr lang="fr-FR" sz="1200" i="1" dirty="0" smtClean="0"/>
              <a:t>-2</a:t>
            </a:r>
            <a:r>
              <a:rPr lang="fr-FR" sz="1600" i="1" dirty="0" smtClean="0"/>
              <a:t>)</a:t>
            </a:r>
            <a:endParaRPr lang="en-US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parameters</a:t>
            </a:r>
            <a:r>
              <a:rPr lang="fr-FR" dirty="0" smtClean="0"/>
              <a:t> estimation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571612"/>
            <a:ext cx="321471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Chart 7"/>
          <p:cNvGraphicFramePr/>
          <p:nvPr/>
        </p:nvGraphicFramePr>
        <p:xfrm>
          <a:off x="6858016" y="857232"/>
          <a:ext cx="2285984" cy="1443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6929454" y="3500438"/>
          <a:ext cx="2214546" cy="1428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571876"/>
            <a:ext cx="59705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000504"/>
            <a:ext cx="5970587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r>
              <a:rPr lang="fr-FR" dirty="0" smtClean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method</a:t>
            </a:r>
            <a:r>
              <a:rPr lang="fr-FR" sz="2000" dirty="0" smtClean="0"/>
              <a:t> 2)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380999" y="1000108"/>
            <a:ext cx="858361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7B7B7B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Fade-to-black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397020" y="1714488"/>
          <a:ext cx="6032500" cy="1933575"/>
        </p:xfrm>
        <a:graphic>
          <a:graphicData uri="http://schemas.openxmlformats.org/drawingml/2006/table">
            <a:tbl>
              <a:tblPr/>
              <a:tblGrid>
                <a:gridCol w="1000125"/>
                <a:gridCol w="588010"/>
                <a:gridCol w="560705"/>
                <a:gridCol w="548640"/>
                <a:gridCol w="544195"/>
                <a:gridCol w="556895"/>
                <a:gridCol w="588010"/>
                <a:gridCol w="548640"/>
                <a:gridCol w="548640"/>
                <a:gridCol w="548640"/>
              </a:tblGrid>
              <a:tr h="16192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High-Efficiency – Fade-Black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-19,4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-19,6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-8,7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-8,1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-8,2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-7,1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-10,1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-8,5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-9,5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-42,1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-42,6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-14,9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-21,2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-14,8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-14,6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-21,7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-14,0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-13,7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116%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397020" y="4214818"/>
          <a:ext cx="6032500" cy="1933575"/>
        </p:xfrm>
        <a:graphic>
          <a:graphicData uri="http://schemas.openxmlformats.org/drawingml/2006/table">
            <a:tbl>
              <a:tblPr/>
              <a:tblGrid>
                <a:gridCol w="1000125"/>
                <a:gridCol w="588010"/>
                <a:gridCol w="560705"/>
                <a:gridCol w="548640"/>
                <a:gridCol w="544195"/>
                <a:gridCol w="556895"/>
                <a:gridCol w="588010"/>
                <a:gridCol w="548640"/>
                <a:gridCol w="548640"/>
                <a:gridCol w="548640"/>
              </a:tblGrid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Low-Complexity – Fade-Black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-19,3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-19,5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-30,9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-34,1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-29,6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-28,9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-31,1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-15,9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-25,7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-21,7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-19,2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-49,0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-41,5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-41,6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-49,1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-40,9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-40,2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-17,6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-16,5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-27,3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-31,3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-28,6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-27,4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-29,9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-26,1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108%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83%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r>
              <a:rPr lang="fr-FR" dirty="0" smtClean="0"/>
              <a:t> </a:t>
            </a:r>
            <a:r>
              <a:rPr lang="fr-FR" sz="2000" dirty="0" smtClean="0"/>
              <a:t>(</a:t>
            </a:r>
            <a:r>
              <a:rPr lang="fr-FR" sz="2000" dirty="0" err="1" smtClean="0"/>
              <a:t>method</a:t>
            </a:r>
            <a:r>
              <a:rPr lang="fr-FR" sz="2000" dirty="0" smtClean="0"/>
              <a:t> 2)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380999" y="1000108"/>
            <a:ext cx="858361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7B7B7B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Fade-to-white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97020" y="1714488"/>
          <a:ext cx="6032500" cy="1933575"/>
        </p:xfrm>
        <a:graphic>
          <a:graphicData uri="http://schemas.openxmlformats.org/drawingml/2006/table">
            <a:tbl>
              <a:tblPr/>
              <a:tblGrid>
                <a:gridCol w="1000125"/>
                <a:gridCol w="588010"/>
                <a:gridCol w="560705"/>
                <a:gridCol w="548640"/>
                <a:gridCol w="544195"/>
                <a:gridCol w="556895"/>
                <a:gridCol w="588010"/>
                <a:gridCol w="548640"/>
                <a:gridCol w="548640"/>
                <a:gridCol w="548640"/>
              </a:tblGrid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High-Efficiency – Fade-White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-21,2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-21,9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-26,9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-20,2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-25,7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-15,4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-13,8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-10,6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-9,9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-10,5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-10,1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-9,9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-12,3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-9,4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-11,9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-43,0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-31,4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-24,2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-42,8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-26,8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-18,5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-18,6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-19,0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-22,8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-17,3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-23,2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-14,8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116%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113%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89%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97020" y="4214818"/>
          <a:ext cx="6032500" cy="1933575"/>
        </p:xfrm>
        <a:graphic>
          <a:graphicData uri="http://schemas.openxmlformats.org/drawingml/2006/table">
            <a:tbl>
              <a:tblPr/>
              <a:tblGrid>
                <a:gridCol w="1000125"/>
                <a:gridCol w="588010"/>
                <a:gridCol w="560705"/>
                <a:gridCol w="548640"/>
                <a:gridCol w="544195"/>
                <a:gridCol w="556895"/>
                <a:gridCol w="588010"/>
                <a:gridCol w="548640"/>
                <a:gridCol w="548640"/>
                <a:gridCol w="548640"/>
              </a:tblGrid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Low-Complexity – Fade-White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22,2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-21,2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-22,8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-35,3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-37,2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-34,0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-33,6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-33,6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-15,9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-20,1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-29,9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-25,0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-20,2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-27,6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-23,9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-14,9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-18,2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-17,6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-26,1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-25,2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-20,0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-28,0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-25,1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-51,5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-46,1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-44,6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-51,4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-44,5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-41,1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-20,4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-18,9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-20,1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-30,1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-34,3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-31,5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-30,2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-32,7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-28,5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84%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85%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1571604" y="2357430"/>
          <a:ext cx="6032500" cy="2834640"/>
        </p:xfrm>
        <a:graphic>
          <a:graphicData uri="http://schemas.openxmlformats.org/drawingml/2006/table">
            <a:tbl>
              <a:tblPr/>
              <a:tblGrid>
                <a:gridCol w="950975"/>
                <a:gridCol w="950975"/>
                <a:gridCol w="476997"/>
                <a:gridCol w="460091"/>
                <a:gridCol w="452241"/>
                <a:gridCol w="449826"/>
                <a:gridCol w="457675"/>
                <a:gridCol w="476997"/>
                <a:gridCol w="452241"/>
                <a:gridCol w="452241"/>
                <a:gridCol w="452241"/>
              </a:tblGrid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Low Delay 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High-Efficiency – Fade-White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F265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-15,8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-14,9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-15,7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-21,2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-14,8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-14,6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-21,7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-14,0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-13,7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120%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116%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F326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-16,9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-17,4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-17,6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-22,7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-18,9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-18,6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-23,9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-19,0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-18,4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119%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114%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98%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89%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Low-Complexity – Fade-White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F265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-17,6</a:t>
                      </a: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-15,4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-16,5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-27,3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-31,3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-28,6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-27,4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-29,9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-26,1 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126%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108%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83%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82%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row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F326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-17,9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-11,2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-14,9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-27,8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-28,7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-32,7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-28,1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PMingLiU"/>
                          <a:cs typeface="Times New Roman"/>
                        </a:rPr>
                        <a:t>-28,5</a:t>
                      </a:r>
                      <a:endParaRPr lang="en-US" sz="1100" dirty="0">
                        <a:solidFill>
                          <a:srgbClr val="FF000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-29,1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127%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124%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108%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89%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PMingLiU"/>
                          <a:cs typeface="Times New Roman"/>
                        </a:rPr>
                        <a:t>82%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Arial"/>
                          <a:ea typeface="PMingLiU"/>
                          <a:cs typeface="Times New Roman"/>
                        </a:rPr>
                        <a:t>86%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F265-F326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8BF4FB-D2DA-4968-8169-D8CB49D7FB91}" type="datetime1">
              <a:rPr lang="en-US" smtClean="0"/>
              <a:pPr/>
              <a:t>7/15/2011</a:t>
            </a:fld>
            <a:endParaRPr lang="en-US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 bwMode="auto">
          <a:xfrm>
            <a:off x="380999" y="1000108"/>
            <a:ext cx="858361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7B7B7B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Fade-to-Black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200" b="0" i="0" u="none" strike="noStrike" kern="0" cap="none" spc="0" normalizeH="0" baseline="0" noProof="0" dirty="0" smtClean="0">
              <a:ln>
                <a:noFill/>
              </a:ln>
              <a:solidFill>
                <a:srgbClr val="7B7B7B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1282</Words>
  <Application>Microsoft Office PowerPoint</Application>
  <PresentationFormat>On-screen Show (4:3)</PresentationFormat>
  <Paragraphs>603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technicoloMaster</vt:lpstr>
      <vt:lpstr>JCTVC-F265 Weighted Prediction</vt:lpstr>
      <vt:lpstr>Overall summary</vt:lpstr>
      <vt:lpstr>Introduction</vt:lpstr>
      <vt:lpstr>WP principle</vt:lpstr>
      <vt:lpstr>WP results</vt:lpstr>
      <vt:lpstr>WP parameters estimation</vt:lpstr>
      <vt:lpstr>WP parameters estimated (method 2)</vt:lpstr>
      <vt:lpstr>WP parameters estimated (method 2)</vt:lpstr>
      <vt:lpstr>Comparison F265-F326</vt:lpstr>
      <vt:lpstr>Comparison F265-F326</vt:lpstr>
      <vt:lpstr>WP proposal</vt:lpstr>
    </vt:vector>
  </TitlesOfParts>
  <Company>THOMSON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bordesp</cp:lastModifiedBy>
  <cp:revision>111</cp:revision>
  <dcterms:created xsi:type="dcterms:W3CDTF">2010-02-01T15:48:52Z</dcterms:created>
  <dcterms:modified xsi:type="dcterms:W3CDTF">2011-07-15T07:07:43Z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