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/>
              <a:t>Xiulian Peng and </a:t>
            </a:r>
            <a:r>
              <a:rPr lang="en-US" sz="2800" dirty="0" err="1"/>
              <a:t>Jizheng</a:t>
            </a:r>
            <a:r>
              <a:rPr lang="en-US" sz="2800" dirty="0"/>
              <a:t> Xu</a:t>
            </a:r>
          </a:p>
          <a:p>
            <a:r>
              <a:rPr lang="en-US" sz="2400" i="1" dirty="0"/>
              <a:t> </a:t>
            </a:r>
            <a:r>
              <a:rPr lang="en-US" sz="2400" i="1" dirty="0" err="1"/>
              <a:t>Univerisity</a:t>
            </a:r>
            <a:r>
              <a:rPr lang="en-US" sz="2400" i="1" dirty="0"/>
              <a:t> of Science and Technology of China</a:t>
            </a:r>
            <a:br>
              <a:rPr lang="en-US" sz="2400" i="1" dirty="0"/>
            </a:br>
            <a:r>
              <a:rPr lang="en-US" sz="2400" i="1" dirty="0"/>
              <a:t>Microsoft</a:t>
            </a:r>
            <a:endParaRPr lang="en-US" sz="2400" i="1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CE6.b Test 3 Interaction Between SDIP and MDCS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scan orders</a:t>
            </a:r>
            <a:endParaRPr lang="en-U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2267744" y="2060848"/>
          <a:ext cx="4471502" cy="23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Visio" r:id="rId3" imgW="3775986" imgH="1949163" progId="Visio.Drawing.11">
                  <p:embed/>
                </p:oleObj>
              </mc:Choice>
              <mc:Fallback>
                <p:oleObj name="Visio" r:id="rId3" imgW="3775986" imgH="1949163" progId="Visio.Drawing.11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060848"/>
                        <a:ext cx="4471502" cy="23042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内容占位符 2"/>
          <p:cNvSpPr>
            <a:spLocks noGrp="1"/>
          </p:cNvSpPr>
          <p:nvPr>
            <p:ph sz="quarter" idx="1"/>
          </p:nvPr>
        </p:nvSpPr>
        <p:spPr>
          <a:xfrm>
            <a:off x="899592" y="4797152"/>
            <a:ext cx="7772400" cy="8626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Three coefficient scan orders for rectangular SDIP partitions: </a:t>
            </a:r>
          </a:p>
          <a:p>
            <a:pPr lvl="1">
              <a:buNone/>
            </a:pPr>
            <a:r>
              <a:rPr lang="en-US" sz="2200" dirty="0" smtClean="0"/>
              <a:t>zigzag (0), horizontal (1), vertical (2).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Mode-Dependent Scan</a:t>
            </a:r>
            <a:endParaRPr 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sz="quarter" idx="1"/>
          </p:nvPr>
        </p:nvGraphicFramePr>
        <p:xfrm>
          <a:off x="1187624" y="1700808"/>
          <a:ext cx="6840756" cy="2448273"/>
        </p:xfrm>
        <a:graphic>
          <a:graphicData uri="http://schemas.openxmlformats.org/drawingml/2006/table">
            <a:tbl>
              <a:tblPr/>
              <a:tblGrid>
                <a:gridCol w="990543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1019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1019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72387"/>
                <a:gridCol w="164178"/>
              </a:tblGrid>
              <a:tr h="103043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Mode</a:t>
                      </a:r>
                      <a:b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     TU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2/Planar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6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6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6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8x8/16x4/4x16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6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4x4/8x2/2x8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123728" y="4437112"/>
          <a:ext cx="5112568" cy="1872208"/>
        </p:xfrm>
        <a:graphic>
          <a:graphicData uri="http://schemas.openxmlformats.org/drawingml/2006/table">
            <a:tbl>
              <a:tblPr/>
              <a:tblGrid>
                <a:gridCol w="1242603"/>
                <a:gridCol w="216816"/>
                <a:gridCol w="216816"/>
                <a:gridCol w="672948"/>
                <a:gridCol w="513405"/>
                <a:gridCol w="2249980"/>
              </a:tblGrid>
              <a:tr h="92143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Mode</a:t>
                      </a:r>
                      <a:b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    TU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2/Planar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&gt;=4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Same as corresponding </a:t>
                      </a:r>
                      <a:r>
                        <a:rPr lang="en-US" sz="900" dirty="0" err="1">
                          <a:latin typeface="Times New Roman"/>
                          <a:ea typeface="Times New Roman"/>
                          <a:cs typeface="Times New Roman"/>
                        </a:rPr>
                        <a:t>luma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 block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Same as corresponding </a:t>
                      </a:r>
                      <a:r>
                        <a:rPr lang="en-US" sz="900" dirty="0" err="1">
                          <a:latin typeface="Times New Roman"/>
                          <a:ea typeface="Times New Roman"/>
                          <a:cs typeface="Times New Roman"/>
                        </a:rPr>
                        <a:t>luma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 block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2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4x4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Same as corresponding </a:t>
                      </a:r>
                      <a:r>
                        <a:rPr lang="en-US" sz="900" dirty="0" err="1">
                          <a:latin typeface="Times New Roman"/>
                          <a:ea typeface="Times New Roman"/>
                          <a:cs typeface="Times New Roman"/>
                        </a:rPr>
                        <a:t>luma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 block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27089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Luma: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52292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Chroma: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Significant Map/Coefficients Context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899592" y="4941168"/>
            <a:ext cx="7772400" cy="1294656"/>
          </a:xfrm>
        </p:spPr>
        <p:txBody>
          <a:bodyPr/>
          <a:lstStyle/>
          <a:p>
            <a:r>
              <a:rPr lang="en-US" dirty="0" smtClean="0"/>
              <a:t>Reorganize rectangular blocks into square ones</a:t>
            </a:r>
          </a:p>
          <a:p>
            <a:r>
              <a:rPr lang="en-US" dirty="0" smtClean="0"/>
              <a:t>Reuse the contexts for square blocks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907703" y="1556792"/>
          <a:ext cx="5371407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Visio" r:id="rId3" imgW="5609335" imgH="3009025" progId="Visio.Drawing.11">
                  <p:embed/>
                </p:oleObj>
              </mc:Choice>
              <mc:Fallback>
                <p:oleObj name="Visio" r:id="rId3" imgW="5609335" imgH="3009025" progId="Visio.Drawing.11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3" y="1556792"/>
                        <a:ext cx="5371407" cy="28803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1835696" y="4437112"/>
            <a:ext cx="56886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Reorganize rectangular blocks with horizontal scan to square blocks.</a:t>
            </a:r>
            <a:endParaRPr 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sz="quarter" idx="1"/>
          </p:nvPr>
        </p:nvGraphicFramePr>
        <p:xfrm>
          <a:off x="1619672" y="2780928"/>
          <a:ext cx="5760640" cy="3312370"/>
        </p:xfrm>
        <a:graphic>
          <a:graphicData uri="http://schemas.openxmlformats.org/drawingml/2006/table">
            <a:tbl>
              <a:tblPr/>
              <a:tblGrid>
                <a:gridCol w="1086328"/>
                <a:gridCol w="782156"/>
                <a:gridCol w="782156"/>
                <a:gridCol w="772844"/>
                <a:gridCol w="782156"/>
                <a:gridCol w="782156"/>
                <a:gridCol w="772844"/>
              </a:tblGrid>
              <a:tr h="317851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　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Intra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Intra LoCo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88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0.01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0.06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0.03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0.08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0.03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0.06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0.13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0.16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0.16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0.17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0.15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0.18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0.20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0.18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0.19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0.16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0.11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0.09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0.11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0.02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-0.05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-0.04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0.02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0.10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0.05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0.08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0.09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0.08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0.08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0.11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0.12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3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785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20" marR="339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内容占位符 2"/>
          <p:cNvSpPr txBox="1">
            <a:spLocks/>
          </p:cNvSpPr>
          <p:nvPr/>
        </p:nvSpPr>
        <p:spPr>
          <a:xfrm>
            <a:off x="899592" y="1412776"/>
            <a:ext cx="7992888" cy="1296144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400" noProof="0" dirty="0" smtClean="0"/>
              <a:t>To test the coding efficiency of MDCS in SDIP partitions</a:t>
            </a: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noProof="0" dirty="0" smtClean="0"/>
              <a:t>Configuration: </a:t>
            </a:r>
            <a:r>
              <a:rPr lang="en-US" sz="2400" dirty="0" smtClean="0"/>
              <a:t>SDIP=1, MDCS=1, SDIP_MDCS=0</a:t>
            </a:r>
          </a:p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400" dirty="0" smtClean="0"/>
              <a:t>Anchor: HM-3.0-SDIP (</a:t>
            </a:r>
            <a:r>
              <a:rPr lang="en-US" sz="2000" dirty="0" smtClean="0"/>
              <a:t>SDIP=1, MDCS=1, SDIP_MDCS=1)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</TotalTime>
  <Words>396</Words>
  <Application>Microsoft Office PowerPoint</Application>
  <PresentationFormat>On-screen Show (4:3)</PresentationFormat>
  <Paragraphs>273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平衡</vt:lpstr>
      <vt:lpstr>Visio</vt:lpstr>
      <vt:lpstr>CE6.b Test 3 Interaction Between SDIP and MDCS</vt:lpstr>
      <vt:lpstr>Three scan orders</vt:lpstr>
      <vt:lpstr>Mode-Dependent Scan</vt:lpstr>
      <vt:lpstr>Significant Map/Coefficients Context</vt:lpstr>
      <vt:lpstr>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CE6.b Test 3 Interaction Between SDIP and MDCS</dc:title>
  <dc:creator>Xiulian Peng (MSR Student-Person Consulting)</dc:creator>
  <cp:lastModifiedBy>Ji-Zheng Xu</cp:lastModifiedBy>
  <cp:revision>22</cp:revision>
  <dcterms:created xsi:type="dcterms:W3CDTF">2011-07-12T11:18:19Z</dcterms:created>
  <dcterms:modified xsi:type="dcterms:W3CDTF">2011-07-12T12:52:18Z</dcterms:modified>
</cp:coreProperties>
</file>