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Xiulian Peng and </a:t>
            </a:r>
            <a:r>
              <a:rPr lang="en-US" sz="2400" dirty="0" err="1" smtClean="0"/>
              <a:t>Jizheng</a:t>
            </a:r>
            <a:r>
              <a:rPr lang="en-US" sz="2400" dirty="0" smtClean="0"/>
              <a:t> </a:t>
            </a:r>
            <a:r>
              <a:rPr lang="en-US" sz="2400" dirty="0" smtClean="0"/>
              <a:t>Xu</a:t>
            </a:r>
          </a:p>
          <a:p>
            <a:r>
              <a:rPr lang="en-US" sz="2000" i="1" dirty="0" smtClean="0"/>
              <a:t> </a:t>
            </a:r>
            <a:r>
              <a:rPr lang="en-US" sz="2000" i="1" dirty="0" err="1" smtClean="0"/>
              <a:t>Univerisity</a:t>
            </a:r>
            <a:r>
              <a:rPr lang="en-US" sz="2000" i="1" dirty="0" smtClean="0"/>
              <a:t> of </a:t>
            </a:r>
            <a:r>
              <a:rPr lang="en-US" sz="2000" i="1" dirty="0" smtClean="0"/>
              <a:t>Science and Technology of China</a:t>
            </a:r>
            <a:br>
              <a:rPr lang="en-US" sz="2000" i="1" dirty="0" smtClean="0"/>
            </a:br>
            <a:r>
              <a:rPr lang="en-US" sz="2000" i="1" dirty="0" smtClean="0"/>
              <a:t>Microsoft</a:t>
            </a:r>
            <a:endParaRPr lang="en-US" sz="2000" i="1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CE6.b Test 4 Harmonization of LM mode and the </a:t>
            </a:r>
            <a:r>
              <a:rPr lang="en-US" dirty="0" err="1" smtClean="0"/>
              <a:t>chroma</a:t>
            </a:r>
            <a:r>
              <a:rPr lang="en-US" dirty="0" smtClean="0"/>
              <a:t> prediction in SDIP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Non-SDIP </a:t>
            </a:r>
            <a:r>
              <a:rPr lang="en-US" dirty="0" err="1" smtClean="0"/>
              <a:t>chroma</a:t>
            </a:r>
            <a:r>
              <a:rPr lang="en-US" dirty="0" smtClean="0"/>
              <a:t> prediction &amp; coding</a:t>
            </a:r>
            <a:endParaRPr 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内容占位符 2"/>
          <p:cNvSpPr>
            <a:spLocks noGrp="1"/>
          </p:cNvSpPr>
          <p:nvPr>
            <p:ph sz="quarter" idx="1"/>
          </p:nvPr>
        </p:nvSpPr>
        <p:spPr>
          <a:xfrm>
            <a:off x="1187624" y="4509120"/>
            <a:ext cx="7344816" cy="208823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DM: </a:t>
            </a:r>
            <a:r>
              <a:rPr lang="en-US" sz="2400" dirty="0" err="1" smtClean="0"/>
              <a:t>luma</a:t>
            </a:r>
            <a:r>
              <a:rPr lang="en-US" sz="2400" dirty="0" smtClean="0"/>
              <a:t> prediction mode of the upper-left PU in the corresponding </a:t>
            </a:r>
            <a:r>
              <a:rPr lang="en-US" sz="2400" dirty="0" err="1" smtClean="0"/>
              <a:t>luma</a:t>
            </a:r>
            <a:r>
              <a:rPr lang="en-US" sz="2400" dirty="0" smtClean="0"/>
              <a:t> block ( only one </a:t>
            </a:r>
            <a:r>
              <a:rPr lang="en-US" sz="2400" dirty="0" err="1" smtClean="0"/>
              <a:t>luma</a:t>
            </a:r>
            <a:r>
              <a:rPr lang="en-US" sz="2400" dirty="0" smtClean="0"/>
              <a:t> mode is used )</a:t>
            </a:r>
          </a:p>
          <a:p>
            <a:r>
              <a:rPr lang="en-US" sz="2400" dirty="0" smtClean="0"/>
              <a:t>LM: the mode by predicting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from </a:t>
            </a:r>
            <a:r>
              <a:rPr lang="en-US" sz="2400" dirty="0" err="1" smtClean="0"/>
              <a:t>luma</a:t>
            </a:r>
            <a:endParaRPr lang="en-US" sz="2400" dirty="0" smtClean="0"/>
          </a:p>
          <a:p>
            <a:endParaRPr lang="en-US" sz="2400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411760" y="1484784"/>
          <a:ext cx="4320479" cy="2664295"/>
        </p:xfrm>
        <a:graphic>
          <a:graphicData uri="http://schemas.openxmlformats.org/drawingml/2006/table">
            <a:tbl>
              <a:tblPr/>
              <a:tblGrid>
                <a:gridCol w="1422560"/>
                <a:gridCol w="1422560"/>
                <a:gridCol w="1475359"/>
              </a:tblGrid>
              <a:tr h="47461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Intra chroma prediction mode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Mode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Codewords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5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DM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43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LM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5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Ver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110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43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Hor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1111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43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DC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11100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43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Planar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宋体"/>
                          <a:cs typeface="Times New Roman"/>
                        </a:rPr>
                        <a:t>11101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SDIP Chroma Prediction and Coding</a:t>
            </a:r>
            <a:endParaRPr 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内容占位符 2"/>
          <p:cNvSpPr>
            <a:spLocks noGrp="1"/>
          </p:cNvSpPr>
          <p:nvPr>
            <p:ph sz="quarter" idx="1"/>
          </p:nvPr>
        </p:nvSpPr>
        <p:spPr>
          <a:xfrm>
            <a:off x="1187624" y="4509120"/>
            <a:ext cx="6984776" cy="2088232"/>
          </a:xfrm>
        </p:spPr>
        <p:txBody>
          <a:bodyPr>
            <a:normAutofit fontScale="62500" lnSpcReduction="20000"/>
          </a:bodyPr>
          <a:lstStyle/>
          <a:p>
            <a:r>
              <a:rPr lang="en-US" sz="2900" dirty="0" smtClean="0"/>
              <a:t>DM1~DM4: the four prediction modes of the corresponding SDIP </a:t>
            </a:r>
            <a:r>
              <a:rPr lang="en-US" sz="2900" dirty="0" err="1" smtClean="0"/>
              <a:t>luma</a:t>
            </a:r>
            <a:r>
              <a:rPr lang="en-US" sz="2900" dirty="0" smtClean="0"/>
              <a:t> block in ascending order</a:t>
            </a:r>
          </a:p>
          <a:p>
            <a:r>
              <a:rPr lang="en-US" sz="2900" dirty="0" smtClean="0"/>
              <a:t>LM: the mode by predicting </a:t>
            </a:r>
            <a:r>
              <a:rPr lang="en-US" sz="2900" dirty="0" err="1" smtClean="0"/>
              <a:t>chroma</a:t>
            </a:r>
            <a:r>
              <a:rPr lang="en-US" sz="2900" dirty="0" smtClean="0"/>
              <a:t> from </a:t>
            </a:r>
            <a:r>
              <a:rPr lang="en-US" sz="2900" dirty="0" err="1" smtClean="0"/>
              <a:t>luma</a:t>
            </a:r>
            <a:endParaRPr lang="en-US" sz="2900" dirty="0" smtClean="0"/>
          </a:p>
          <a:p>
            <a:r>
              <a:rPr lang="en-US" sz="2900" dirty="0" smtClean="0"/>
              <a:t>DM1~DM4 are mapped to </a:t>
            </a:r>
            <a:r>
              <a:rPr lang="en-US" sz="2900" dirty="0" err="1" smtClean="0"/>
              <a:t>codewords</a:t>
            </a:r>
            <a:r>
              <a:rPr lang="en-US" sz="2900" dirty="0" smtClean="0"/>
              <a:t> with the shortest length, followed by LM, </a:t>
            </a:r>
            <a:r>
              <a:rPr lang="en-US" sz="2900" dirty="0" err="1" smtClean="0"/>
              <a:t>Ver</a:t>
            </a:r>
            <a:r>
              <a:rPr lang="en-US" sz="2900" dirty="0" smtClean="0"/>
              <a:t>, </a:t>
            </a:r>
            <a:r>
              <a:rPr lang="en-US" sz="2900" dirty="0" err="1" smtClean="0"/>
              <a:t>Hor</a:t>
            </a:r>
            <a:r>
              <a:rPr lang="en-US" sz="2900" dirty="0" smtClean="0"/>
              <a:t>, DC and Planar</a:t>
            </a:r>
          </a:p>
          <a:p>
            <a:r>
              <a:rPr lang="en-US" sz="2900" dirty="0" smtClean="0"/>
              <a:t>The same modes will be merged into one</a:t>
            </a:r>
          </a:p>
          <a:p>
            <a:r>
              <a:rPr lang="en-US" sz="2900" dirty="0" smtClean="0"/>
              <a:t>A maximum of six modes are allowed </a:t>
            </a:r>
          </a:p>
          <a:p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483768" y="1340768"/>
          <a:ext cx="4032447" cy="3024338"/>
        </p:xfrm>
        <a:graphic>
          <a:graphicData uri="http://schemas.openxmlformats.org/drawingml/2006/table">
            <a:tbl>
              <a:tblPr/>
              <a:tblGrid>
                <a:gridCol w="1584175"/>
                <a:gridCol w="1296144"/>
                <a:gridCol w="1152128"/>
              </a:tblGrid>
              <a:tr h="38404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宋体"/>
                          <a:cs typeface="Times New Roman"/>
                        </a:rPr>
                        <a:t>Intra </a:t>
                      </a:r>
                      <a:r>
                        <a:rPr lang="en-US" sz="1100" dirty="0" err="1">
                          <a:latin typeface="Times New Roman"/>
                          <a:ea typeface="宋体"/>
                          <a:cs typeface="Times New Roman"/>
                        </a:rPr>
                        <a:t>chroma</a:t>
                      </a:r>
                      <a:r>
                        <a:rPr lang="en-US" sz="1100" dirty="0">
                          <a:latin typeface="Times New Roman"/>
                          <a:ea typeface="宋体"/>
                          <a:cs typeface="Times New Roman"/>
                        </a:rPr>
                        <a:t> prediction mode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Mode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Codewords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8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宋体"/>
                          <a:cs typeface="Times New Roman"/>
                        </a:rPr>
                        <a:t>DM1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8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宋体"/>
                          <a:cs typeface="Times New Roman"/>
                        </a:rPr>
                        <a:t>DM2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8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宋体"/>
                          <a:cs typeface="Times New Roman"/>
                        </a:rPr>
                        <a:t>DM3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110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8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DM4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宋体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1110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2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LM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11110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8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Ver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宋体"/>
                          <a:cs typeface="Times New Roman"/>
                        </a:rPr>
                        <a:t>11111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2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Hor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2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DC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2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Planar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宋体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899592" y="1412776"/>
            <a:ext cx="7992888" cy="1296144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400" noProof="0" dirty="0" smtClean="0"/>
              <a:t>To test the coding efficiency of the LM mode in SDIP partitions</a:t>
            </a: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400" noProof="0" dirty="0" smtClean="0"/>
              <a:t>Configuration: </a:t>
            </a:r>
            <a:r>
              <a:rPr lang="en-US" sz="2400" dirty="0" smtClean="0"/>
              <a:t>SDIP=1, LM=1, SDIP_LM=0</a:t>
            </a: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400" dirty="0" smtClean="0"/>
              <a:t>Anchor: HM-3.0-SDIP (</a:t>
            </a:r>
            <a:r>
              <a:rPr lang="en-US" sz="2000" dirty="0" smtClean="0"/>
              <a:t>SDIP=1, LM=1, SDIP_LM=1)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763688" y="2780928"/>
          <a:ext cx="5328590" cy="3096342"/>
        </p:xfrm>
        <a:graphic>
          <a:graphicData uri="http://schemas.openxmlformats.org/drawingml/2006/table">
            <a:tbl>
              <a:tblPr/>
              <a:tblGrid>
                <a:gridCol w="1004854"/>
                <a:gridCol w="723494"/>
                <a:gridCol w="723494"/>
                <a:gridCol w="714880"/>
                <a:gridCol w="723494"/>
                <a:gridCol w="723494"/>
                <a:gridCol w="714880"/>
              </a:tblGrid>
              <a:tr h="297663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zh-CN" sz="1000">
                          <a:latin typeface="Times New Roman"/>
                          <a:ea typeface="宋体"/>
                          <a:cs typeface="宋体"/>
                        </a:rPr>
                        <a:t>　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Intra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Intra LoCo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7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7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0.01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0.34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0.38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0.03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1.02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0.54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47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0.03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0.52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0.52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0.07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0.76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0.68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7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0.13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1.03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0.99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0.21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1.27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1.28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7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0.09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0.64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0.54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0.13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0.85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0.69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7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0.02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0.50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0.49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0.06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0.93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1.07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01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0.06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0.61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0.59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0.10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0.96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0.83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7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76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宋体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宋体"/>
                          <a:cs typeface="Times New Roman"/>
                        </a:rPr>
                        <a:t>100%</a:t>
                      </a:r>
                      <a:endParaRPr lang="en-US" sz="1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44</TotalTime>
  <Words>289</Words>
  <Application>Microsoft Office PowerPoint</Application>
  <PresentationFormat>On-screen Show (4:3)</PresentationFormat>
  <Paragraphs>121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平衡</vt:lpstr>
      <vt:lpstr>CE6.b Test 4 Harmonization of LM mode and the chroma prediction in SDIP</vt:lpstr>
      <vt:lpstr>Non-SDIP chroma prediction &amp; coding</vt:lpstr>
      <vt:lpstr>SDIP Chroma Prediction and Coding</vt:lpstr>
      <vt:lpstr>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CE6.b Test 3 Interaction Between SDIP and MDCS</dc:title>
  <dc:creator>Xiulian Peng (MSR Student-Person Consulting)</dc:creator>
  <cp:lastModifiedBy>Ji-Zheng Xu</cp:lastModifiedBy>
  <cp:revision>54</cp:revision>
  <dcterms:created xsi:type="dcterms:W3CDTF">2011-07-12T11:18:19Z</dcterms:created>
  <dcterms:modified xsi:type="dcterms:W3CDTF">2011-07-12T12:50:46Z</dcterms:modified>
</cp:coreProperties>
</file>