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7"/>
  </p:notesMasterIdLst>
  <p:sldIdLst>
    <p:sldId id="256" r:id="rId2"/>
    <p:sldId id="275" r:id="rId3"/>
    <p:sldId id="278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2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JCTVC-F126: </a:t>
            </a:r>
            <a:r>
              <a:rPr lang="en-US" dirty="0" smtClean="0"/>
              <a:t>CE6.e Mode-dependent </a:t>
            </a:r>
            <a:r>
              <a:rPr lang="en-US" dirty="0" smtClean="0"/>
              <a:t>intra smoothing modifications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CE6.e on intra smoothing</a:t>
            </a:r>
          </a:p>
          <a:p>
            <a:r>
              <a:rPr lang="en-US" dirty="0" smtClean="0"/>
              <a:t>MDIS </a:t>
            </a:r>
            <a:r>
              <a:rPr lang="en-US" dirty="0" smtClean="0"/>
              <a:t>modifications proposed:</a:t>
            </a:r>
          </a:p>
          <a:p>
            <a:pPr lvl="1"/>
            <a:r>
              <a:rPr lang="en-US" dirty="0" smtClean="0"/>
              <a:t>Updated decision mapping table</a:t>
            </a:r>
          </a:p>
          <a:p>
            <a:pPr lvl="1"/>
            <a:r>
              <a:rPr lang="en-US" dirty="0" smtClean="0"/>
              <a:t>Inclusion of planar mode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 Smoothing Decision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Statistics collected from RDO mode decision of intra smoothing filtering ([1 2 1] or no filtering)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6322" name="Object 1"/>
          <p:cNvPicPr>
            <a:picLocks noChangeArrowheads="1"/>
          </p:cNvPicPr>
          <p:nvPr/>
        </p:nvPicPr>
        <p:blipFill>
          <a:blip r:embed="rId2" cstate="print"/>
          <a:srcRect t="-822" r="-1486" b="-2740"/>
          <a:stretch>
            <a:fillRect/>
          </a:stretch>
        </p:blipFill>
        <p:spPr bwMode="auto">
          <a:xfrm>
            <a:off x="2667000" y="2362200"/>
            <a:ext cx="40767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 Smoothing Decision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Updated MDIS table: </a:t>
            </a:r>
          </a:p>
          <a:p>
            <a:endParaRPr lang="en-US" dirty="0"/>
          </a:p>
          <a:p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14400" y="1981200"/>
          <a:ext cx="7315203" cy="1295400"/>
        </p:xfrm>
        <a:graphic>
          <a:graphicData uri="http://schemas.openxmlformats.org/drawingml/2006/table">
            <a:tbl>
              <a:tblPr/>
              <a:tblGrid>
                <a:gridCol w="529082"/>
                <a:gridCol w="192464"/>
                <a:gridCol w="192464"/>
                <a:gridCol w="193243"/>
                <a:gridCol w="192464"/>
                <a:gridCol w="192464"/>
                <a:gridCol w="193243"/>
                <a:gridCol w="192464"/>
                <a:gridCol w="192464"/>
                <a:gridCol w="193243"/>
                <a:gridCol w="193243"/>
                <a:gridCol w="194802"/>
                <a:gridCol w="194023"/>
                <a:gridCol w="194023"/>
                <a:gridCol w="194802"/>
                <a:gridCol w="194023"/>
                <a:gridCol w="194023"/>
                <a:gridCol w="194802"/>
                <a:gridCol w="194023"/>
                <a:gridCol w="194802"/>
                <a:gridCol w="194023"/>
                <a:gridCol w="194023"/>
                <a:gridCol w="194802"/>
                <a:gridCol w="194023"/>
                <a:gridCol w="194023"/>
                <a:gridCol w="194802"/>
                <a:gridCol w="194023"/>
                <a:gridCol w="194802"/>
                <a:gridCol w="194023"/>
                <a:gridCol w="194023"/>
                <a:gridCol w="194802"/>
                <a:gridCol w="194023"/>
                <a:gridCol w="194023"/>
                <a:gridCol w="194802"/>
                <a:gridCol w="194023"/>
                <a:gridCol w="194802"/>
              </a:tblGrid>
              <a:tr h="2590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PU\Mode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29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4x4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8x8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16x16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b="1">
                          <a:latin typeface="Times New Roman"/>
                          <a:ea typeface="Times New Roman"/>
                        </a:rPr>
                        <a:t>32x32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8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Compared to HM3: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BasketballDrill</a:t>
            </a:r>
            <a:r>
              <a:rPr lang="en-US" dirty="0" smtClean="0"/>
              <a:t>” sequence (class C): -0.9% (HE), -1.8% (LC)</a:t>
            </a:r>
          </a:p>
          <a:p>
            <a:r>
              <a:rPr lang="en-US" dirty="0" smtClean="0"/>
              <a:t>Compared to HM3 with HM3-MDIS off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Proposed to adopt </a:t>
            </a:r>
            <a:r>
              <a:rPr lang="en-US" dirty="0" smtClean="0"/>
              <a:t>modifications for </a:t>
            </a:r>
            <a:r>
              <a:rPr lang="en-US" dirty="0" smtClean="0"/>
              <a:t>MDIS into HM4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14400" y="4343400"/>
          <a:ext cx="4699000" cy="1350645"/>
        </p:xfrm>
        <a:graphic>
          <a:graphicData uri="http://schemas.openxmlformats.org/drawingml/2006/table">
            <a:tbl>
              <a:tblPr/>
              <a:tblGrid>
                <a:gridCol w="889000"/>
                <a:gridCol w="635000"/>
                <a:gridCol w="635000"/>
                <a:gridCol w="635000"/>
                <a:gridCol w="635000"/>
                <a:gridCol w="635000"/>
                <a:gridCol w="635000"/>
              </a:tblGrid>
              <a:tr h="17526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14400" y="1600200"/>
          <a:ext cx="4698997" cy="1693545"/>
        </p:xfrm>
        <a:graphic>
          <a:graphicData uri="http://schemas.openxmlformats.org/drawingml/2006/table">
            <a:tbl>
              <a:tblPr/>
              <a:tblGrid>
                <a:gridCol w="1056973"/>
                <a:gridCol w="607004"/>
                <a:gridCol w="607004"/>
                <a:gridCol w="607004"/>
                <a:gridCol w="607004"/>
                <a:gridCol w="607004"/>
                <a:gridCol w="607004"/>
              </a:tblGrid>
              <a:tr h="17526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All Intra HE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All Intra LC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-0.19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-0.19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-0.06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-0.29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-0.12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-0.22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-0.20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-0.15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-0.17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-0.20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99%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442</Words>
  <Application>Microsoft Office PowerPoint</Application>
  <PresentationFormat>On-screen Show (4:3)</PresentationFormat>
  <Paragraphs>256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JCTVC-F126: CE6.e Mode-dependent intra smoothing modifications</vt:lpstr>
      <vt:lpstr>Introduction</vt:lpstr>
      <vt:lpstr>Intra Smoothing Decision Mapping</vt:lpstr>
      <vt:lpstr>Intra Smoothing Decision Mapping</vt:lpstr>
      <vt:lpstr>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2011-06-08T18:45:10Z</dcterms:created>
  <dcterms:modified xsi:type="dcterms:W3CDTF">2011-07-15T09:24:48Z</dcterms:modified>
</cp:coreProperties>
</file>