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0"/>
  </p:notesMasterIdLst>
  <p:sldIdLst>
    <p:sldId id="256" r:id="rId2"/>
    <p:sldId id="272" r:id="rId3"/>
    <p:sldId id="273" r:id="rId4"/>
    <p:sldId id="274" r:id="rId5"/>
    <p:sldId id="275" r:id="rId6"/>
    <p:sldId id="266" r:id="rId7"/>
    <p:sldId id="263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226" autoAdjust="0"/>
  </p:normalViewPr>
  <p:slideViewPr>
    <p:cSldViewPr>
      <p:cViewPr varScale="1">
        <p:scale>
          <a:sx n="36" d="100"/>
          <a:sy n="3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596457-4947-4E8A-90A9-D15A463A423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0E70AF6-9B94-4212-AF7B-ABA600E84E2A}">
      <dgm:prSet phldrT="[텍스트]"/>
      <dgm:spPr/>
      <dgm:t>
        <a:bodyPr/>
        <a:lstStyle/>
        <a:p>
          <a:pPr latinLnBrk="1"/>
          <a:r>
            <a:rPr lang="en-US" altLang="ko-KR" b="1" dirty="0" smtClean="0"/>
            <a:t>One intra prediction direction</a:t>
          </a:r>
          <a:endParaRPr lang="ko-KR" altLang="en-US" b="1" dirty="0"/>
        </a:p>
      </dgm:t>
    </dgm:pt>
    <dgm:pt modelId="{D846E738-D528-462F-802D-617B462A3C9F}" type="parTrans" cxnId="{87C16B7A-44E5-496F-B512-5AB79F782A93}">
      <dgm:prSet/>
      <dgm:spPr/>
      <dgm:t>
        <a:bodyPr/>
        <a:lstStyle/>
        <a:p>
          <a:pPr latinLnBrk="1"/>
          <a:endParaRPr lang="ko-KR" altLang="en-US"/>
        </a:p>
      </dgm:t>
    </dgm:pt>
    <dgm:pt modelId="{8CEEFA94-46F2-4537-AF11-04DD9816171E}" type="sibTrans" cxnId="{87C16B7A-44E5-496F-B512-5AB79F782A93}">
      <dgm:prSet custT="1"/>
      <dgm:spPr/>
      <dgm:t>
        <a:bodyPr/>
        <a:lstStyle/>
        <a:p>
          <a:pPr latinLnBrk="1"/>
          <a:endParaRPr lang="ko-KR" altLang="en-US" sz="700" dirty="0"/>
        </a:p>
      </dgm:t>
    </dgm:pt>
    <dgm:pt modelId="{507EBDE9-562A-40A4-995A-0D37D433B691}">
      <dgm:prSet phldrT="[텍스트]"/>
      <dgm:spPr/>
      <dgm:t>
        <a:bodyPr/>
        <a:lstStyle/>
        <a:p>
          <a:pPr latinLnBrk="1"/>
          <a:r>
            <a:rPr lang="en-US" altLang="ko-KR" b="1" dirty="0" smtClean="0"/>
            <a:t>Multiple values of remaining mode</a:t>
          </a:r>
          <a:endParaRPr lang="ko-KR" altLang="en-US" b="1" dirty="0"/>
        </a:p>
      </dgm:t>
    </dgm:pt>
    <dgm:pt modelId="{313840C1-1FC8-4D46-AF8A-07BF9230F7B1}" type="parTrans" cxnId="{F91CEDB3-A0C3-46B5-8957-856045D2BF68}">
      <dgm:prSet/>
      <dgm:spPr/>
      <dgm:t>
        <a:bodyPr/>
        <a:lstStyle/>
        <a:p>
          <a:pPr latinLnBrk="1"/>
          <a:endParaRPr lang="ko-KR" altLang="en-US"/>
        </a:p>
      </dgm:t>
    </dgm:pt>
    <dgm:pt modelId="{D9862108-5D28-4EE2-83A8-4EF9DD4AF1B0}" type="sibTrans" cxnId="{F91CEDB3-A0C3-46B5-8957-856045D2BF68}">
      <dgm:prSet/>
      <dgm:spPr/>
      <dgm:t>
        <a:bodyPr/>
        <a:lstStyle/>
        <a:p>
          <a:pPr latinLnBrk="1"/>
          <a:endParaRPr lang="ko-KR" altLang="en-US"/>
        </a:p>
      </dgm:t>
    </dgm:pt>
    <dgm:pt modelId="{3FD25F98-C924-4018-AEF4-4AF7FE2AA4B9}" type="pres">
      <dgm:prSet presAssocID="{F9596457-4947-4E8A-90A9-D15A463A423F}" presName="Name0" presStyleCnt="0">
        <dgm:presLayoutVars>
          <dgm:dir/>
          <dgm:resizeHandles val="exact"/>
        </dgm:presLayoutVars>
      </dgm:prSet>
      <dgm:spPr/>
    </dgm:pt>
    <dgm:pt modelId="{2319FB81-4846-47F2-8E93-03933D35E359}" type="pres">
      <dgm:prSet presAssocID="{30E70AF6-9B94-4212-AF7B-ABA600E84E2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BCDACE0-6BB3-4573-81BC-3993C9B4236E}" type="pres">
      <dgm:prSet presAssocID="{8CEEFA94-46F2-4537-AF11-04DD9816171E}" presName="sibTrans" presStyleLbl="sibTrans2D1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66AF980C-23FD-49B1-9410-8536D8AE1F44}" type="pres">
      <dgm:prSet presAssocID="{8CEEFA94-46F2-4537-AF11-04DD9816171E}" presName="connectorText" presStyleLbl="sibTrans2D1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6B7A22CF-41DF-40C8-B789-676D511F7AFE}" type="pres">
      <dgm:prSet presAssocID="{507EBDE9-562A-40A4-995A-0D37D433B69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F27C194-77A6-47E1-B968-FC995F508E18}" type="presOf" srcId="{8CEEFA94-46F2-4537-AF11-04DD9816171E}" destId="{66AF980C-23FD-49B1-9410-8536D8AE1F44}" srcOrd="1" destOrd="0" presId="urn:microsoft.com/office/officeart/2005/8/layout/process1"/>
    <dgm:cxn modelId="{87C16B7A-44E5-496F-B512-5AB79F782A93}" srcId="{F9596457-4947-4E8A-90A9-D15A463A423F}" destId="{30E70AF6-9B94-4212-AF7B-ABA600E84E2A}" srcOrd="0" destOrd="0" parTransId="{D846E738-D528-462F-802D-617B462A3C9F}" sibTransId="{8CEEFA94-46F2-4537-AF11-04DD9816171E}"/>
    <dgm:cxn modelId="{BDB4AA57-71E2-4E34-9CFF-BBA37777074C}" type="presOf" srcId="{8CEEFA94-46F2-4537-AF11-04DD9816171E}" destId="{1BCDACE0-6BB3-4573-81BC-3993C9B4236E}" srcOrd="0" destOrd="0" presId="urn:microsoft.com/office/officeart/2005/8/layout/process1"/>
    <dgm:cxn modelId="{AD453DAD-94BE-431E-B22F-F2B3471257EA}" type="presOf" srcId="{F9596457-4947-4E8A-90A9-D15A463A423F}" destId="{3FD25F98-C924-4018-AEF4-4AF7FE2AA4B9}" srcOrd="0" destOrd="0" presId="urn:microsoft.com/office/officeart/2005/8/layout/process1"/>
    <dgm:cxn modelId="{22805356-759B-4916-9547-8E0D41B2AE81}" type="presOf" srcId="{507EBDE9-562A-40A4-995A-0D37D433B691}" destId="{6B7A22CF-41DF-40C8-B789-676D511F7AFE}" srcOrd="0" destOrd="0" presId="urn:microsoft.com/office/officeart/2005/8/layout/process1"/>
    <dgm:cxn modelId="{F91CEDB3-A0C3-46B5-8957-856045D2BF68}" srcId="{F9596457-4947-4E8A-90A9-D15A463A423F}" destId="{507EBDE9-562A-40A4-995A-0D37D433B691}" srcOrd="1" destOrd="0" parTransId="{313840C1-1FC8-4D46-AF8A-07BF9230F7B1}" sibTransId="{D9862108-5D28-4EE2-83A8-4EF9DD4AF1B0}"/>
    <dgm:cxn modelId="{3A3B0742-975C-46F2-9E33-6E1CE3BA1681}" type="presOf" srcId="{30E70AF6-9B94-4212-AF7B-ABA600E84E2A}" destId="{2319FB81-4846-47F2-8E93-03933D35E359}" srcOrd="0" destOrd="0" presId="urn:microsoft.com/office/officeart/2005/8/layout/process1"/>
    <dgm:cxn modelId="{9419E881-8494-4DEB-85C7-E5DBF4889DC5}" type="presParOf" srcId="{3FD25F98-C924-4018-AEF4-4AF7FE2AA4B9}" destId="{2319FB81-4846-47F2-8E93-03933D35E359}" srcOrd="0" destOrd="0" presId="urn:microsoft.com/office/officeart/2005/8/layout/process1"/>
    <dgm:cxn modelId="{9DEFB549-5106-4A12-9EDC-D0F2592428B9}" type="presParOf" srcId="{3FD25F98-C924-4018-AEF4-4AF7FE2AA4B9}" destId="{1BCDACE0-6BB3-4573-81BC-3993C9B4236E}" srcOrd="1" destOrd="0" presId="urn:microsoft.com/office/officeart/2005/8/layout/process1"/>
    <dgm:cxn modelId="{7AD29027-ACAD-4946-A8CA-6FD6A24C1F4B}" type="presParOf" srcId="{1BCDACE0-6BB3-4573-81BC-3993C9B4236E}" destId="{66AF980C-23FD-49B1-9410-8536D8AE1F44}" srcOrd="0" destOrd="0" presId="urn:microsoft.com/office/officeart/2005/8/layout/process1"/>
    <dgm:cxn modelId="{36EEC10C-E689-4E4F-B4D2-52FB9A4D596F}" type="presParOf" srcId="{3FD25F98-C924-4018-AEF4-4AF7FE2AA4B9}" destId="{6B7A22CF-41DF-40C8-B789-676D511F7AF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7CC5DC-815F-40BF-B552-5C4D8BF8423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D7CDD47-3278-41BC-84FC-29FC72451229}">
      <dgm:prSet phldrT="[텍스트]" custT="1"/>
      <dgm:spPr/>
      <dgm:t>
        <a:bodyPr/>
        <a:lstStyle/>
        <a:p>
          <a:pPr latinLnBrk="1"/>
          <a:r>
            <a:rPr lang="en-US" altLang="ko-KR" sz="1600" b="1" dirty="0" smtClean="0"/>
            <a:t>Intra prediction direction</a:t>
          </a:r>
          <a:endParaRPr lang="ko-KR" altLang="en-US" sz="1600" b="1" dirty="0" smtClean="0"/>
        </a:p>
      </dgm:t>
    </dgm:pt>
    <dgm:pt modelId="{29A6E443-2484-4D50-BD9F-E02C3C4F2E6B}" type="parTrans" cxnId="{FA331FAC-97B7-4B63-BAAE-6D851FBB076C}">
      <dgm:prSet/>
      <dgm:spPr/>
      <dgm:t>
        <a:bodyPr/>
        <a:lstStyle/>
        <a:p>
          <a:pPr latinLnBrk="1"/>
          <a:endParaRPr lang="ko-KR" altLang="en-US" sz="2000"/>
        </a:p>
      </dgm:t>
    </dgm:pt>
    <dgm:pt modelId="{1B7A5592-F51E-409B-9F1A-1ED99A05125A}" type="sibTrans" cxnId="{FA331FAC-97B7-4B63-BAAE-6D851FBB076C}">
      <dgm:prSet/>
      <dgm:spPr/>
      <dgm:t>
        <a:bodyPr/>
        <a:lstStyle/>
        <a:p>
          <a:pPr latinLnBrk="1"/>
          <a:endParaRPr lang="ko-KR" altLang="en-US" sz="2000"/>
        </a:p>
      </dgm:t>
    </dgm:pt>
    <dgm:pt modelId="{8040AFE9-CD69-4FE5-899A-32A560160071}">
      <dgm:prSet phldrT="[텍스트]" custT="1"/>
      <dgm:spPr/>
      <dgm:t>
        <a:bodyPr/>
        <a:lstStyle/>
        <a:p>
          <a:pPr latinLnBrk="1"/>
          <a:r>
            <a:rPr lang="en-US" altLang="ko-KR" sz="1600" b="1" dirty="0" smtClean="0"/>
            <a:t>Rank of direction</a:t>
          </a:r>
          <a:endParaRPr lang="ko-KR" altLang="en-US" sz="1600" b="1" dirty="0"/>
        </a:p>
      </dgm:t>
    </dgm:pt>
    <dgm:pt modelId="{6515DD6C-7F96-4AF4-BC38-0E3774C305C4}" type="parTrans" cxnId="{A477D75D-0B0A-42E1-B3FF-67FF4EC7DAD4}">
      <dgm:prSet/>
      <dgm:spPr/>
      <dgm:t>
        <a:bodyPr/>
        <a:lstStyle/>
        <a:p>
          <a:pPr latinLnBrk="1"/>
          <a:endParaRPr lang="ko-KR" altLang="en-US" sz="2000"/>
        </a:p>
      </dgm:t>
    </dgm:pt>
    <dgm:pt modelId="{FB06D975-AE17-4761-B0A3-D0F9F58F4930}" type="sibTrans" cxnId="{A477D75D-0B0A-42E1-B3FF-67FF4EC7DAD4}">
      <dgm:prSet/>
      <dgm:spPr/>
      <dgm:t>
        <a:bodyPr/>
        <a:lstStyle/>
        <a:p>
          <a:pPr latinLnBrk="1"/>
          <a:endParaRPr lang="ko-KR" altLang="en-US" sz="2000"/>
        </a:p>
      </dgm:t>
    </dgm:pt>
    <dgm:pt modelId="{00F6B3E8-2503-4607-8C20-08D5652489D9}">
      <dgm:prSet phldrT="[텍스트]" custT="1"/>
      <dgm:spPr/>
      <dgm:t>
        <a:bodyPr/>
        <a:lstStyle/>
        <a:p>
          <a:pPr latinLnBrk="1"/>
          <a:r>
            <a:rPr lang="en-US" altLang="ko-KR" sz="1600" b="1" dirty="0" smtClean="0"/>
            <a:t>Remaining rank</a:t>
          </a:r>
          <a:endParaRPr lang="ko-KR" altLang="en-US" sz="1600" b="1" dirty="0"/>
        </a:p>
      </dgm:t>
    </dgm:pt>
    <dgm:pt modelId="{2FCC73E6-1F2C-4EAB-AF26-573AAAF8F6BB}" type="parTrans" cxnId="{1526EE7B-463B-40A3-9AAB-ACDF1F642D50}">
      <dgm:prSet/>
      <dgm:spPr/>
      <dgm:t>
        <a:bodyPr/>
        <a:lstStyle/>
        <a:p>
          <a:pPr latinLnBrk="1"/>
          <a:endParaRPr lang="ko-KR" altLang="en-US" sz="2000"/>
        </a:p>
      </dgm:t>
    </dgm:pt>
    <dgm:pt modelId="{C042755C-C376-4B96-97E0-2E6DA41C50DF}" type="sibTrans" cxnId="{1526EE7B-463B-40A3-9AAB-ACDF1F642D50}">
      <dgm:prSet/>
      <dgm:spPr/>
      <dgm:t>
        <a:bodyPr/>
        <a:lstStyle/>
        <a:p>
          <a:pPr latinLnBrk="1"/>
          <a:endParaRPr lang="ko-KR" altLang="en-US" sz="2000"/>
        </a:p>
      </dgm:t>
    </dgm:pt>
    <dgm:pt modelId="{6CF953F9-3D42-4D2A-BED0-A121ED180309}" type="pres">
      <dgm:prSet presAssocID="{697CC5DC-815F-40BF-B552-5C4D8BF84234}" presName="Name0" presStyleCnt="0">
        <dgm:presLayoutVars>
          <dgm:dir/>
          <dgm:animLvl val="lvl"/>
          <dgm:resizeHandles val="exact"/>
        </dgm:presLayoutVars>
      </dgm:prSet>
      <dgm:spPr/>
    </dgm:pt>
    <dgm:pt modelId="{4F112E1A-55BA-40B8-ADD8-3110ACC5BB50}" type="pres">
      <dgm:prSet presAssocID="{9D7CDD47-3278-41BC-84FC-29FC7245122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CECB5BE-1A29-4B0B-943A-878561A9706E}" type="pres">
      <dgm:prSet presAssocID="{1B7A5592-F51E-409B-9F1A-1ED99A05125A}" presName="parTxOnlySpace" presStyleCnt="0"/>
      <dgm:spPr/>
    </dgm:pt>
    <dgm:pt modelId="{3FDE33FC-E6E9-4D9C-9BEC-1EF9BBF07D27}" type="pres">
      <dgm:prSet presAssocID="{8040AFE9-CD69-4FE5-899A-32A56016007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BDB89C-B595-4960-9FEA-951209763984}" type="pres">
      <dgm:prSet presAssocID="{FB06D975-AE17-4761-B0A3-D0F9F58F4930}" presName="parTxOnlySpace" presStyleCnt="0"/>
      <dgm:spPr/>
    </dgm:pt>
    <dgm:pt modelId="{94BE4D11-BEFB-4428-9DCC-262F2CE8BCBE}" type="pres">
      <dgm:prSet presAssocID="{00F6B3E8-2503-4607-8C20-08D5652489D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18D3518-484D-402F-9D24-B88272E0E7AB}" type="presOf" srcId="{9D7CDD47-3278-41BC-84FC-29FC72451229}" destId="{4F112E1A-55BA-40B8-ADD8-3110ACC5BB50}" srcOrd="0" destOrd="0" presId="urn:microsoft.com/office/officeart/2005/8/layout/chevron1"/>
    <dgm:cxn modelId="{A477D75D-0B0A-42E1-B3FF-67FF4EC7DAD4}" srcId="{697CC5DC-815F-40BF-B552-5C4D8BF84234}" destId="{8040AFE9-CD69-4FE5-899A-32A560160071}" srcOrd="1" destOrd="0" parTransId="{6515DD6C-7F96-4AF4-BC38-0E3774C305C4}" sibTransId="{FB06D975-AE17-4761-B0A3-D0F9F58F4930}"/>
    <dgm:cxn modelId="{CAAEFD17-0EBB-4A33-B562-D6B12DFC0301}" type="presOf" srcId="{8040AFE9-CD69-4FE5-899A-32A560160071}" destId="{3FDE33FC-E6E9-4D9C-9BEC-1EF9BBF07D27}" srcOrd="0" destOrd="0" presId="urn:microsoft.com/office/officeart/2005/8/layout/chevron1"/>
    <dgm:cxn modelId="{7205F9E5-3DD4-49D4-A62C-29D8635F62E6}" type="presOf" srcId="{00F6B3E8-2503-4607-8C20-08D5652489D9}" destId="{94BE4D11-BEFB-4428-9DCC-262F2CE8BCBE}" srcOrd="0" destOrd="0" presId="urn:microsoft.com/office/officeart/2005/8/layout/chevron1"/>
    <dgm:cxn modelId="{9AF69F42-ECE4-4FCF-90B6-01D93DEE9BC5}" type="presOf" srcId="{697CC5DC-815F-40BF-B552-5C4D8BF84234}" destId="{6CF953F9-3D42-4D2A-BED0-A121ED180309}" srcOrd="0" destOrd="0" presId="urn:microsoft.com/office/officeart/2005/8/layout/chevron1"/>
    <dgm:cxn modelId="{1526EE7B-463B-40A3-9AAB-ACDF1F642D50}" srcId="{697CC5DC-815F-40BF-B552-5C4D8BF84234}" destId="{00F6B3E8-2503-4607-8C20-08D5652489D9}" srcOrd="2" destOrd="0" parTransId="{2FCC73E6-1F2C-4EAB-AF26-573AAAF8F6BB}" sibTransId="{C042755C-C376-4B96-97E0-2E6DA41C50DF}"/>
    <dgm:cxn modelId="{FA331FAC-97B7-4B63-BAAE-6D851FBB076C}" srcId="{697CC5DC-815F-40BF-B552-5C4D8BF84234}" destId="{9D7CDD47-3278-41BC-84FC-29FC72451229}" srcOrd="0" destOrd="0" parTransId="{29A6E443-2484-4D50-BD9F-E02C3C4F2E6B}" sibTransId="{1B7A5592-F51E-409B-9F1A-1ED99A05125A}"/>
    <dgm:cxn modelId="{81EA01EF-A19F-4EC8-998E-653E5F91CA64}" type="presParOf" srcId="{6CF953F9-3D42-4D2A-BED0-A121ED180309}" destId="{4F112E1A-55BA-40B8-ADD8-3110ACC5BB50}" srcOrd="0" destOrd="0" presId="urn:microsoft.com/office/officeart/2005/8/layout/chevron1"/>
    <dgm:cxn modelId="{AE91FC67-59AC-477C-BBD5-A3C37D753A27}" type="presParOf" srcId="{6CF953F9-3D42-4D2A-BED0-A121ED180309}" destId="{3CECB5BE-1A29-4B0B-943A-878561A9706E}" srcOrd="1" destOrd="0" presId="urn:microsoft.com/office/officeart/2005/8/layout/chevron1"/>
    <dgm:cxn modelId="{9951A4AD-12C3-480C-88E0-B100DC7CD9AA}" type="presParOf" srcId="{6CF953F9-3D42-4D2A-BED0-A121ED180309}" destId="{3FDE33FC-E6E9-4D9C-9BEC-1EF9BBF07D27}" srcOrd="2" destOrd="0" presId="urn:microsoft.com/office/officeart/2005/8/layout/chevron1"/>
    <dgm:cxn modelId="{A179DF04-29B8-4F2B-A656-7C6DC34EFF64}" type="presParOf" srcId="{6CF953F9-3D42-4D2A-BED0-A121ED180309}" destId="{46BDB89C-B595-4960-9FEA-951209763984}" srcOrd="3" destOrd="0" presId="urn:microsoft.com/office/officeart/2005/8/layout/chevron1"/>
    <dgm:cxn modelId="{D9499610-5133-4208-9044-672386965656}" type="presParOf" srcId="{6CF953F9-3D42-4D2A-BED0-A121ED180309}" destId="{94BE4D11-BEFB-4428-9DCC-262F2CE8BCB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19FB81-4846-47F2-8E93-03933D35E359}">
      <dsp:nvSpPr>
        <dsp:cNvPr id="0" name=""/>
        <dsp:cNvSpPr/>
      </dsp:nvSpPr>
      <dsp:spPr>
        <a:xfrm>
          <a:off x="1190" y="0"/>
          <a:ext cx="2539007" cy="1285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b="1" kern="1200" dirty="0" smtClean="0"/>
            <a:t>One intra prediction direction</a:t>
          </a:r>
          <a:endParaRPr lang="ko-KR" altLang="en-US" sz="1900" b="1" kern="1200" dirty="0"/>
        </a:p>
      </dsp:txBody>
      <dsp:txXfrm>
        <a:off x="1190" y="0"/>
        <a:ext cx="2539007" cy="1285884"/>
      </dsp:txXfrm>
    </dsp:sp>
    <dsp:sp modelId="{1BCDACE0-6BB3-4573-81BC-3993C9B4236E}">
      <dsp:nvSpPr>
        <dsp:cNvPr id="0" name=""/>
        <dsp:cNvSpPr/>
      </dsp:nvSpPr>
      <dsp:spPr>
        <a:xfrm>
          <a:off x="2794099" y="328105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700" kern="1200" dirty="0"/>
        </a:p>
      </dsp:txBody>
      <dsp:txXfrm>
        <a:off x="2794099" y="328105"/>
        <a:ext cx="538269" cy="629673"/>
      </dsp:txXfrm>
    </dsp:sp>
    <dsp:sp modelId="{6B7A22CF-41DF-40C8-B789-676D511F7AFE}">
      <dsp:nvSpPr>
        <dsp:cNvPr id="0" name=""/>
        <dsp:cNvSpPr/>
      </dsp:nvSpPr>
      <dsp:spPr>
        <a:xfrm>
          <a:off x="3555801" y="0"/>
          <a:ext cx="2539007" cy="1285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b="1" kern="1200" dirty="0" smtClean="0"/>
            <a:t>Multiple values of remaining mode</a:t>
          </a:r>
          <a:endParaRPr lang="ko-KR" altLang="en-US" sz="1900" b="1" kern="1200" dirty="0"/>
        </a:p>
      </dsp:txBody>
      <dsp:txXfrm>
        <a:off x="3555801" y="0"/>
        <a:ext cx="2539007" cy="12858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112E1A-55BA-40B8-ADD8-3110ACC5BB50}">
      <dsp:nvSpPr>
        <dsp:cNvPr id="0" name=""/>
        <dsp:cNvSpPr/>
      </dsp:nvSpPr>
      <dsp:spPr>
        <a:xfrm>
          <a:off x="1785" y="35064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 smtClean="0"/>
            <a:t>Intra prediction direction</a:t>
          </a:r>
          <a:endParaRPr lang="ko-KR" altLang="en-US" sz="1600" b="1" kern="1200" dirty="0" smtClean="0"/>
        </a:p>
      </dsp:txBody>
      <dsp:txXfrm>
        <a:off x="1785" y="350644"/>
        <a:ext cx="2175867" cy="870346"/>
      </dsp:txXfrm>
    </dsp:sp>
    <dsp:sp modelId="{3FDE33FC-E6E9-4D9C-9BEC-1EF9BBF07D27}">
      <dsp:nvSpPr>
        <dsp:cNvPr id="0" name=""/>
        <dsp:cNvSpPr/>
      </dsp:nvSpPr>
      <dsp:spPr>
        <a:xfrm>
          <a:off x="1960066" y="35064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 smtClean="0"/>
            <a:t>Rank of direction</a:t>
          </a:r>
          <a:endParaRPr lang="ko-KR" altLang="en-US" sz="1600" b="1" kern="1200" dirty="0"/>
        </a:p>
      </dsp:txBody>
      <dsp:txXfrm>
        <a:off x="1960066" y="350644"/>
        <a:ext cx="2175867" cy="870346"/>
      </dsp:txXfrm>
    </dsp:sp>
    <dsp:sp modelId="{94BE4D11-BEFB-4428-9DCC-262F2CE8BCBE}">
      <dsp:nvSpPr>
        <dsp:cNvPr id="0" name=""/>
        <dsp:cNvSpPr/>
      </dsp:nvSpPr>
      <dsp:spPr>
        <a:xfrm>
          <a:off x="3918346" y="35064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 smtClean="0"/>
            <a:t>Remaining rank</a:t>
          </a:r>
          <a:endParaRPr lang="ko-KR" altLang="en-US" sz="1600" b="1" kern="1200" dirty="0"/>
        </a:p>
      </dsp:txBody>
      <dsp:txXfrm>
        <a:off x="3918346" y="350644"/>
        <a:ext cx="2175867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Here is the result for the proposed method.</a:t>
            </a:r>
          </a:p>
          <a:p>
            <a:r>
              <a:rPr lang="en-US" altLang="ko-KR" dirty="0" smtClean="0"/>
              <a:t>BD-gain</a:t>
            </a:r>
            <a:r>
              <a:rPr lang="en-US" altLang="ko-KR" baseline="0" dirty="0" smtClean="0"/>
              <a:t> is 0.2% in Intra Low complexity configuration.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61AC9-3269-4BB4-B09E-2D2CCFB14A5D}" type="datetimeFigureOut">
              <a:rPr lang="ko-KR" altLang="en-US" smtClean="0"/>
              <a:pPr/>
              <a:t>2011-07-16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73235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CAVLC coding for intra prediction mode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529010"/>
            <a:ext cx="6400800" cy="61437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JCTVC-F106</a:t>
            </a: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2000232" y="4643446"/>
            <a:ext cx="6400800" cy="1201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Joonyoung Park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Byeongmoon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Jeon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altLang="ko-KR" sz="1400" dirty="0">
              <a:solidFill>
                <a:schemeClr val="tx1">
                  <a:tint val="75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4337" name="Picture 1" descr="D:\My Doc\바탕화면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589240"/>
            <a:ext cx="2571768" cy="704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Problem statement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1000132"/>
          </a:xfrm>
        </p:spPr>
        <p:txBody>
          <a:bodyPr>
            <a:no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current HM, the ranking tables for intra remaining modes reflect the tendency of remaining modes’ occurrence.</a:t>
            </a: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475656" y="2276872"/>
          <a:ext cx="5976663" cy="3195724"/>
        </p:xfrm>
        <a:graphic>
          <a:graphicData uri="http://schemas.openxmlformats.org/drawingml/2006/table">
            <a:tbl>
              <a:tblPr/>
              <a:tblGrid>
                <a:gridCol w="2705019"/>
                <a:gridCol w="1635822"/>
                <a:gridCol w="1635822"/>
              </a:tblGrid>
              <a:tr h="30538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Mode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I_Pred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direction) 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HM 3.0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81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rem_mode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rank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rem_mode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926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 (MPM Cand)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 (MPM Cand)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5589240"/>
            <a:ext cx="646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&lt;an example for ranking table for remaining modes&gt;</a:t>
            </a:r>
            <a:endParaRPr lang="ko-KR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6063679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Remaining modes are affected by MPM candidates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Problem statement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1571604" y="1357298"/>
            <a:ext cx="6096000" cy="1285884"/>
            <a:chOff x="1571604" y="928670"/>
            <a:chExt cx="6096000" cy="4064000"/>
          </a:xfrm>
        </p:grpSpPr>
        <p:graphicFrame>
          <p:nvGraphicFramePr>
            <p:cNvPr id="4" name="다이어그램 3"/>
            <p:cNvGraphicFramePr/>
            <p:nvPr/>
          </p:nvGraphicFramePr>
          <p:xfrm>
            <a:off x="1571604" y="92867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4071934" y="3494448"/>
              <a:ext cx="1120820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Mapping</a:t>
              </a:r>
              <a:endParaRPr lang="ko-KR" alt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42910" y="2928934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Example)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2928934"/>
            <a:ext cx="2233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mode (direction)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6446" y="2928934"/>
            <a:ext cx="1468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err="1" smtClean="0"/>
              <a:t>rem_mode</a:t>
            </a:r>
            <a:endParaRPr lang="ko-KR" alt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414338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10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15074" y="3429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8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421481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9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15074" y="5072074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10</a:t>
            </a:r>
            <a:endParaRPr lang="ko-KR" altLang="en-US" dirty="0"/>
          </a:p>
        </p:txBody>
      </p:sp>
      <p:cxnSp>
        <p:nvCxnSpPr>
          <p:cNvPr id="16" name="직선 화살표 연결선 15"/>
          <p:cNvCxnSpPr>
            <a:stCxn id="11" idx="3"/>
            <a:endCxn id="12" idx="1"/>
          </p:cNvCxnSpPr>
          <p:nvPr/>
        </p:nvCxnSpPr>
        <p:spPr>
          <a:xfrm flipV="1">
            <a:off x="2938238" y="3613666"/>
            <a:ext cx="327683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1" idx="3"/>
            <a:endCxn id="14" idx="1"/>
          </p:cNvCxnSpPr>
          <p:nvPr/>
        </p:nvCxnSpPr>
        <p:spPr>
          <a:xfrm>
            <a:off x="2938238" y="4328046"/>
            <a:ext cx="32768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11" idx="3"/>
            <a:endCxn id="13" idx="1"/>
          </p:cNvCxnSpPr>
          <p:nvPr/>
        </p:nvCxnSpPr>
        <p:spPr>
          <a:xfrm>
            <a:off x="2938238" y="4328046"/>
            <a:ext cx="327683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71934" y="3571876"/>
            <a:ext cx="1309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MPM = 2, 5</a:t>
            </a:r>
            <a:endParaRPr lang="ko-KR" alt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071934" y="4071942"/>
            <a:ext cx="1423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MPM = 3, 15</a:t>
            </a:r>
            <a:endParaRPr lang="ko-KR" alt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071934" y="4643446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MPM = 11, 13</a:t>
            </a:r>
            <a:endParaRPr lang="ko-KR" alt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000101" y="5500702"/>
            <a:ext cx="75009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  <a:sym typeface="Wingdings" pitchFamily="2" charset="2"/>
              </a:rPr>
              <a:t> The meaning of ranking table for remaining modes is ambiguous.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00026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 to use the </a:t>
            </a:r>
            <a:r>
              <a:rPr lang="en-US" altLang="ko-KR" dirty="0" smtClean="0">
                <a:solidFill>
                  <a:srgbClr val="FF00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ranking table based on the intra prediction modes distribution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pPr lvl="1"/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By switching of two below processes</a:t>
            </a:r>
          </a:p>
          <a:p>
            <a:pPr lvl="2"/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Obtaining a remaining value</a:t>
            </a:r>
          </a:p>
          <a:p>
            <a:pPr lvl="2"/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Index mapping by ranking table</a:t>
            </a:r>
            <a:endParaRPr lang="ko-KR" altLang="en-US" dirty="0"/>
          </a:p>
        </p:txBody>
      </p:sp>
      <p:graphicFrame>
        <p:nvGraphicFramePr>
          <p:cNvPr id="6" name="다이어그램 5"/>
          <p:cNvGraphicFramePr/>
          <p:nvPr/>
        </p:nvGraphicFramePr>
        <p:xfrm>
          <a:off x="1428728" y="3071810"/>
          <a:ext cx="609600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85918" y="4572008"/>
            <a:ext cx="5394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&lt;Proposed encoder of intra prediction direction&gt;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2423" y="5227092"/>
            <a:ext cx="837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Decoder works inversely.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same concept is proposed from Canon (F269) and Sony (F091).</a:t>
            </a:r>
            <a:endParaRPr lang="ko-KR" altLang="en-US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Ranking table based on the intra prediction direction</a:t>
            </a:r>
          </a:p>
          <a:p>
            <a:pPr lvl="1">
              <a:buFont typeface="Wingdings" pitchFamily="2" charset="2"/>
              <a:buChar char="à"/>
            </a:pPr>
            <a:r>
              <a:rPr lang="en-US" altLang="ko-KR" dirty="0" smtClean="0"/>
              <a:t> Updated, even when MPM is used</a:t>
            </a:r>
          </a:p>
          <a:p>
            <a:pPr lvl="1">
              <a:buFont typeface="Wingdings" pitchFamily="2" charset="2"/>
              <a:buChar char="à"/>
            </a:pPr>
            <a:r>
              <a:rPr lang="en-US" altLang="ko-KR" dirty="0" smtClean="0"/>
              <a:t> Unified</a:t>
            </a:r>
          </a:p>
          <a:p>
            <a:pPr lvl="2"/>
            <a:r>
              <a:rPr lang="en-GB" altLang="ko-KR" dirty="0" smtClean="0"/>
              <a:t>We do NOT have to use table according to the number of MPM candidates</a:t>
            </a:r>
          </a:p>
          <a:p>
            <a:pPr lvl="1">
              <a:buNone/>
            </a:pPr>
            <a:r>
              <a:rPr lang="en-GB" altLang="ko-KR" dirty="0" smtClean="0">
                <a:sym typeface="Wingdings" pitchFamily="2" charset="2"/>
              </a:rPr>
              <a:t> Newly designed VLC tables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Results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 : HM 3.0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Common test condition is used.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Intra Low Complexity configuration</a:t>
            </a:r>
          </a:p>
          <a:p>
            <a:endParaRPr lang="ko-KR" altLang="en-US" sz="20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928661" y="2214552"/>
          <a:ext cx="7429552" cy="3643340"/>
        </p:xfrm>
        <a:graphic>
          <a:graphicData uri="http://schemas.openxmlformats.org/drawingml/2006/table">
            <a:tbl>
              <a:tblPr/>
              <a:tblGrid>
                <a:gridCol w="2358037"/>
                <a:gridCol w="1690505"/>
                <a:gridCol w="1690505"/>
                <a:gridCol w="1690505"/>
              </a:tblGrid>
              <a:tr h="37907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2000" b="1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2000" b="1" i="0" u="none" strike="noStrike" dirty="0" err="1">
                          <a:latin typeface="Arial"/>
                        </a:rPr>
                        <a:t>LoCo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907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0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90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Conclusion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New intra remaining mode coding method for CAVLC is proposed.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Result : 0.2% BD gain in LC-IN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Cross-verified by </a:t>
            </a:r>
            <a:r>
              <a:rPr lang="en-US" altLang="ko-KR" sz="2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MediaTek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(JCTVC-F066)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Recommend to adopt in HM</a:t>
            </a:r>
            <a:endParaRPr lang="ko-KR" altLang="en-US" sz="20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4787</TotalTime>
  <Words>389</Words>
  <Application>Microsoft Office PowerPoint</Application>
  <PresentationFormat>화면 슬라이드 쇼(4:3)</PresentationFormat>
  <Paragraphs>129</Paragraphs>
  <Slides>8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CAVLC coding for intra prediction mode</vt:lpstr>
      <vt:lpstr>Problem statement</vt:lpstr>
      <vt:lpstr>Problem statement</vt:lpstr>
      <vt:lpstr>Proposed method</vt:lpstr>
      <vt:lpstr>슬라이드 5</vt:lpstr>
      <vt:lpstr>Proposed method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박준영/멀티미디어(연)MCT그룹(jy.park@lge.com)</cp:lastModifiedBy>
  <cp:revision>130</cp:revision>
  <dcterms:created xsi:type="dcterms:W3CDTF">2011-01-17T01:44:45Z</dcterms:created>
  <dcterms:modified xsi:type="dcterms:W3CDTF">2011-07-16T07:41:23Z</dcterms:modified>
</cp:coreProperties>
</file>