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Default Extension="fntdata" ContentType="application/x-fontdata"/>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725" r:id="rId1"/>
  </p:sldMasterIdLst>
  <p:notesMasterIdLst>
    <p:notesMasterId r:id="rId12"/>
  </p:notesMasterIdLst>
  <p:handoutMasterIdLst>
    <p:handoutMasterId r:id="rId13"/>
  </p:handoutMasterIdLst>
  <p:sldIdLst>
    <p:sldId id="271" r:id="rId2"/>
    <p:sldId id="282" r:id="rId3"/>
    <p:sldId id="284" r:id="rId4"/>
    <p:sldId id="290" r:id="rId5"/>
    <p:sldId id="274" r:id="rId6"/>
    <p:sldId id="289" r:id="rId7"/>
    <p:sldId id="276" r:id="rId8"/>
    <p:sldId id="277" r:id="rId9"/>
    <p:sldId id="287" r:id="rId10"/>
    <p:sldId id="288" r:id="rId11"/>
  </p:sldIdLst>
  <p:sldSz cx="9144000" cy="6858000" type="screen4x3"/>
  <p:notesSz cx="6781800" cy="9918700"/>
  <p:embeddedFontLst>
    <p:embeddedFont>
      <p:font typeface="新細明體" pitchFamily="18" charset="-120"/>
      <p:regular r:id="rId14"/>
    </p:embeddedFont>
    <p:embeddedFont>
      <p:font typeface="Calibri" pitchFamily="34" charset="0"/>
      <p:regular r:id="rId15"/>
      <p:bold r:id="rId16"/>
      <p:italic r:id="rId17"/>
      <p:boldItalic r:id="rId18"/>
    </p:embeddedFont>
    <p:embeddedFont>
      <p:font typeface="Arial Unicode MS" pitchFamily="34" charset="-122"/>
      <p:regular r:id="rId19"/>
    </p:embeddedFont>
    <p:embeddedFont>
      <p:font typeface="微软雅黑" pitchFamily="34" charset="-122"/>
      <p:regular r:id="rId20"/>
      <p:bold r:id="rId21"/>
    </p:embeddedFont>
  </p:embeddedFontLst>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77" autoAdjust="0"/>
    <p:restoredTop sz="80723" autoAdjust="0"/>
  </p:normalViewPr>
  <p:slideViewPr>
    <p:cSldViewPr>
      <p:cViewPr varScale="1">
        <p:scale>
          <a:sx n="73" d="100"/>
          <a:sy n="73" d="100"/>
        </p:scale>
        <p:origin x="-147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openxmlformats.org/officeDocument/2006/relationships/font" Target="fonts/font5.fntdata"/><Relationship Id="rId3" Type="http://schemas.openxmlformats.org/officeDocument/2006/relationships/slide" Target="slides/slide2.xml"/><Relationship Id="rId21" Type="http://schemas.openxmlformats.org/officeDocument/2006/relationships/font" Target="fonts/font8.fntdata"/><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font" Target="fonts/font4.fntdata"/><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font" Target="fonts/font7.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font" Target="fonts/font2.fntdata"/><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font" Target="fonts/font6.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38463" cy="495300"/>
          </a:xfrm>
          <a:prstGeom prst="rect">
            <a:avLst/>
          </a:prstGeom>
        </p:spPr>
        <p:txBody>
          <a:bodyPr vert="horz" lIns="91440" tIns="45720" rIns="91440" bIns="45720" rtlCol="0"/>
          <a:lstStyle>
            <a:lvl1pPr algn="l">
              <a:defRPr sz="1200">
                <a:latin typeface="Arial" charset="0"/>
                <a:ea typeface="宋体" charset="-122"/>
              </a:defRPr>
            </a:lvl1pPr>
          </a:lstStyle>
          <a:p>
            <a:pPr>
              <a:defRPr/>
            </a:pPr>
            <a:endParaRPr lang="zh-CN" altLang="en-US"/>
          </a:p>
        </p:txBody>
      </p:sp>
      <p:sp>
        <p:nvSpPr>
          <p:cNvPr id="3" name="日期占位符 2"/>
          <p:cNvSpPr>
            <a:spLocks noGrp="1"/>
          </p:cNvSpPr>
          <p:nvPr>
            <p:ph type="dt" sz="quarter" idx="1"/>
          </p:nvPr>
        </p:nvSpPr>
        <p:spPr>
          <a:xfrm>
            <a:off x="3841750" y="0"/>
            <a:ext cx="2938463" cy="495300"/>
          </a:xfrm>
          <a:prstGeom prst="rect">
            <a:avLst/>
          </a:prstGeom>
        </p:spPr>
        <p:txBody>
          <a:bodyPr vert="horz" lIns="91440" tIns="45720" rIns="91440" bIns="45720" rtlCol="0"/>
          <a:lstStyle>
            <a:lvl1pPr algn="r">
              <a:defRPr sz="1200">
                <a:latin typeface="Arial" charset="0"/>
                <a:ea typeface="宋体" charset="-122"/>
              </a:defRPr>
            </a:lvl1pPr>
          </a:lstStyle>
          <a:p>
            <a:pPr>
              <a:defRPr/>
            </a:pPr>
            <a:fld id="{7C107449-F6D4-43EB-8DB6-A2E8328D395C}" type="datetimeFigureOut">
              <a:rPr lang="zh-CN" altLang="en-US"/>
              <a:pPr>
                <a:defRPr/>
              </a:pPr>
              <a:t>2011/3/18</a:t>
            </a:fld>
            <a:endParaRPr lang="zh-CN" altLang="en-US"/>
          </a:p>
        </p:txBody>
      </p:sp>
      <p:sp>
        <p:nvSpPr>
          <p:cNvPr id="4" name="页脚占位符 3"/>
          <p:cNvSpPr>
            <a:spLocks noGrp="1"/>
          </p:cNvSpPr>
          <p:nvPr>
            <p:ph type="ftr" sz="quarter" idx="2"/>
          </p:nvPr>
        </p:nvSpPr>
        <p:spPr>
          <a:xfrm>
            <a:off x="0" y="9421813"/>
            <a:ext cx="2938463" cy="495300"/>
          </a:xfrm>
          <a:prstGeom prst="rect">
            <a:avLst/>
          </a:prstGeom>
        </p:spPr>
        <p:txBody>
          <a:bodyPr vert="horz" lIns="91440" tIns="45720" rIns="91440" bIns="45720" rtlCol="0" anchor="b"/>
          <a:lstStyle>
            <a:lvl1pPr algn="l">
              <a:defRPr sz="1200">
                <a:latin typeface="Arial" charset="0"/>
                <a:ea typeface="宋体" charset="-122"/>
              </a:defRPr>
            </a:lvl1pPr>
          </a:lstStyle>
          <a:p>
            <a:pPr>
              <a:defRPr/>
            </a:pPr>
            <a:endParaRPr lang="zh-CN" altLang="en-US"/>
          </a:p>
        </p:txBody>
      </p:sp>
      <p:sp>
        <p:nvSpPr>
          <p:cNvPr id="5" name="灯片编号占位符 4"/>
          <p:cNvSpPr>
            <a:spLocks noGrp="1"/>
          </p:cNvSpPr>
          <p:nvPr>
            <p:ph type="sldNum" sz="quarter" idx="3"/>
          </p:nvPr>
        </p:nvSpPr>
        <p:spPr>
          <a:xfrm>
            <a:off x="3841750" y="9421813"/>
            <a:ext cx="2938463" cy="495300"/>
          </a:xfrm>
          <a:prstGeom prst="rect">
            <a:avLst/>
          </a:prstGeom>
        </p:spPr>
        <p:txBody>
          <a:bodyPr vert="horz" lIns="91440" tIns="45720" rIns="91440" bIns="45720" rtlCol="0" anchor="b"/>
          <a:lstStyle>
            <a:lvl1pPr algn="r">
              <a:defRPr sz="1200">
                <a:latin typeface="Arial" charset="0"/>
                <a:ea typeface="宋体" charset="-122"/>
              </a:defRPr>
            </a:lvl1pPr>
          </a:lstStyle>
          <a:p>
            <a:pPr>
              <a:defRPr/>
            </a:pPr>
            <a:fld id="{BFE8E1E4-D5B4-4CBD-8486-8E161BD4C195}"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38463" cy="495300"/>
          </a:xfrm>
          <a:prstGeom prst="rect">
            <a:avLst/>
          </a:prstGeom>
        </p:spPr>
        <p:txBody>
          <a:bodyPr vert="horz" lIns="91440" tIns="45720" rIns="91440" bIns="45720" rtlCol="0"/>
          <a:lstStyle>
            <a:lvl1pPr algn="l">
              <a:defRPr sz="1200">
                <a:latin typeface="Arial" charset="0"/>
                <a:ea typeface="宋体" charset="-122"/>
              </a:defRPr>
            </a:lvl1pPr>
          </a:lstStyle>
          <a:p>
            <a:pPr>
              <a:defRPr/>
            </a:pPr>
            <a:endParaRPr lang="zh-CN" altLang="en-US"/>
          </a:p>
        </p:txBody>
      </p:sp>
      <p:sp>
        <p:nvSpPr>
          <p:cNvPr id="3" name="日期占位符 2"/>
          <p:cNvSpPr>
            <a:spLocks noGrp="1"/>
          </p:cNvSpPr>
          <p:nvPr>
            <p:ph type="dt" idx="1"/>
          </p:nvPr>
        </p:nvSpPr>
        <p:spPr>
          <a:xfrm>
            <a:off x="3841750" y="0"/>
            <a:ext cx="2938463" cy="495300"/>
          </a:xfrm>
          <a:prstGeom prst="rect">
            <a:avLst/>
          </a:prstGeom>
        </p:spPr>
        <p:txBody>
          <a:bodyPr vert="horz" lIns="91440" tIns="45720" rIns="91440" bIns="45720" rtlCol="0"/>
          <a:lstStyle>
            <a:lvl1pPr algn="r">
              <a:defRPr sz="1200">
                <a:latin typeface="Arial" charset="0"/>
                <a:ea typeface="宋体" charset="-122"/>
              </a:defRPr>
            </a:lvl1pPr>
          </a:lstStyle>
          <a:p>
            <a:pPr>
              <a:defRPr/>
            </a:pPr>
            <a:fld id="{074E9CFE-8626-4C01-8D3D-1012ED8D2252}" type="datetimeFigureOut">
              <a:rPr lang="zh-CN" altLang="en-US"/>
              <a:pPr>
                <a:defRPr/>
              </a:pPr>
              <a:t>2011/3/18</a:t>
            </a:fld>
            <a:endParaRPr lang="zh-CN" altLang="en-US"/>
          </a:p>
        </p:txBody>
      </p:sp>
      <p:sp>
        <p:nvSpPr>
          <p:cNvPr id="4" name="幻灯片图像占位符 3"/>
          <p:cNvSpPr>
            <a:spLocks noGrp="1" noRot="1" noChangeAspect="1"/>
          </p:cNvSpPr>
          <p:nvPr>
            <p:ph type="sldImg" idx="2"/>
          </p:nvPr>
        </p:nvSpPr>
        <p:spPr>
          <a:xfrm>
            <a:off x="911225" y="744538"/>
            <a:ext cx="4959350" cy="3719512"/>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77863" y="4711700"/>
            <a:ext cx="5426075" cy="4462463"/>
          </a:xfrm>
          <a:prstGeom prst="rect">
            <a:avLst/>
          </a:prstGeom>
        </p:spPr>
        <p:txBody>
          <a:bodyPr vert="horz" lIns="91440" tIns="45720" rIns="91440" bIns="45720" rtlCol="0">
            <a:normAutofit/>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endParaRPr lang="zh-CN" altLang="en-US" noProof="0"/>
          </a:p>
        </p:txBody>
      </p:sp>
      <p:sp>
        <p:nvSpPr>
          <p:cNvPr id="6" name="页脚占位符 5"/>
          <p:cNvSpPr>
            <a:spLocks noGrp="1"/>
          </p:cNvSpPr>
          <p:nvPr>
            <p:ph type="ftr" sz="quarter" idx="4"/>
          </p:nvPr>
        </p:nvSpPr>
        <p:spPr>
          <a:xfrm>
            <a:off x="0" y="9421813"/>
            <a:ext cx="2938463" cy="495300"/>
          </a:xfrm>
          <a:prstGeom prst="rect">
            <a:avLst/>
          </a:prstGeom>
        </p:spPr>
        <p:txBody>
          <a:bodyPr vert="horz" lIns="91440" tIns="45720" rIns="91440" bIns="45720" rtlCol="0" anchor="b"/>
          <a:lstStyle>
            <a:lvl1pPr algn="l">
              <a:defRPr sz="1200">
                <a:latin typeface="Arial" charset="0"/>
                <a:ea typeface="宋体" charset="-122"/>
              </a:defRPr>
            </a:lvl1pPr>
          </a:lstStyle>
          <a:p>
            <a:pPr>
              <a:defRPr/>
            </a:pPr>
            <a:endParaRPr lang="zh-CN" altLang="en-US"/>
          </a:p>
        </p:txBody>
      </p:sp>
      <p:sp>
        <p:nvSpPr>
          <p:cNvPr id="7" name="灯片编号占位符 6"/>
          <p:cNvSpPr>
            <a:spLocks noGrp="1"/>
          </p:cNvSpPr>
          <p:nvPr>
            <p:ph type="sldNum" sz="quarter" idx="5"/>
          </p:nvPr>
        </p:nvSpPr>
        <p:spPr>
          <a:xfrm>
            <a:off x="3841750" y="9421813"/>
            <a:ext cx="2938463" cy="495300"/>
          </a:xfrm>
          <a:prstGeom prst="rect">
            <a:avLst/>
          </a:prstGeom>
        </p:spPr>
        <p:txBody>
          <a:bodyPr vert="horz" lIns="91440" tIns="45720" rIns="91440" bIns="45720" rtlCol="0" anchor="b"/>
          <a:lstStyle>
            <a:lvl1pPr algn="r">
              <a:defRPr sz="1200">
                <a:latin typeface="Arial" charset="0"/>
                <a:ea typeface="宋体" charset="-122"/>
              </a:defRPr>
            </a:lvl1pPr>
          </a:lstStyle>
          <a:p>
            <a:pPr>
              <a:defRPr/>
            </a:pPr>
            <a:fld id="{F6DA2B1B-02E4-428D-968E-7F6E07BA9D78}"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ea typeface="宋体" pitchFamily="2" charset="-122"/>
            </a:endParaRPr>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7B42253-04FA-48B6-BA1B-72ED03E0107A}" type="slidenum">
              <a:rPr lang="zh-CN" altLang="en-US" smtClean="0">
                <a:latin typeface="Arial" pitchFamily="34" charset="0"/>
                <a:ea typeface="宋体" pitchFamily="2" charset="-122"/>
              </a:rPr>
              <a:pPr/>
              <a:t>1</a:t>
            </a:fld>
            <a:endParaRPr lang="zh-CN" altLang="en-US" smtClean="0">
              <a:latin typeface="Arial" pitchFamily="34" charset="0"/>
              <a:ea typeface="宋体" pitchFamily="2"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幻灯片图像占位符 1"/>
          <p:cNvSpPr>
            <a:spLocks noGrp="1" noRot="1" noChangeAspect="1" noTextEdit="1"/>
          </p:cNvSpPr>
          <p:nvPr>
            <p:ph type="sldImg"/>
          </p:nvPr>
        </p:nvSpPr>
        <p:spPr bwMode="auto">
          <a:noFill/>
          <a:ln>
            <a:solidFill>
              <a:srgbClr val="000000"/>
            </a:solidFill>
            <a:miter lim="800000"/>
            <a:headEnd/>
            <a:tailEnd/>
          </a:ln>
        </p:spPr>
      </p:sp>
      <p:sp>
        <p:nvSpPr>
          <p:cNvPr id="15363" name="备注占位符 2"/>
          <p:cNvSpPr>
            <a:spLocks noGrp="1"/>
          </p:cNvSpPr>
          <p:nvPr>
            <p:ph type="body" idx="1"/>
          </p:nvPr>
        </p:nvSpPr>
        <p:spPr bwMode="auto">
          <a:noFill/>
        </p:spPr>
        <p:txBody>
          <a:bodyPr wrap="square" numCol="1" anchor="t" anchorCtr="0" compatLnSpc="1">
            <a:prstTxWarp prst="textNoShape">
              <a:avLst/>
            </a:prstTxWarp>
          </a:bodyPr>
          <a:lstStyle/>
          <a:p>
            <a:r>
              <a:rPr lang="en-US" altLang="zh-CN" dirty="0" smtClean="0"/>
              <a:t>Note that </a:t>
            </a:r>
            <a:r>
              <a:rPr lang="en-US" altLang="zh-CN" dirty="0" err="1" smtClean="0"/>
              <a:t>QPBlk_size</a:t>
            </a:r>
            <a:r>
              <a:rPr lang="en-US" altLang="zh-CN" dirty="0" smtClean="0"/>
              <a:t> has the same meaning with </a:t>
            </a:r>
            <a:r>
              <a:rPr lang="en-US" altLang="zh-CN" dirty="0" err="1" smtClean="0"/>
              <a:t>minCUSizeDQP</a:t>
            </a:r>
            <a:r>
              <a:rPr lang="en-US" altLang="zh-CN" dirty="0" smtClean="0"/>
              <a:t> in [2]. However, the </a:t>
            </a:r>
            <a:r>
              <a:rPr lang="en-US" altLang="zh-CN" dirty="0" err="1" smtClean="0"/>
              <a:t>lcu_qu_depth</a:t>
            </a:r>
            <a:r>
              <a:rPr lang="en-US" altLang="zh-CN" dirty="0" smtClean="0"/>
              <a:t> indicates the </a:t>
            </a:r>
            <a:r>
              <a:rPr lang="en-US" altLang="zh-CN" dirty="0" err="1" smtClean="0"/>
              <a:t>QPBlk_size</a:t>
            </a:r>
            <a:r>
              <a:rPr lang="en-US" altLang="zh-CN" dirty="0" smtClean="0"/>
              <a:t> by the depth of the block size with respect to the LCU size, which we consider is an efficient representation of the </a:t>
            </a:r>
            <a:r>
              <a:rPr lang="en-US" altLang="zh-CN" dirty="0" err="1" smtClean="0"/>
              <a:t>minCUSizeDQP</a:t>
            </a:r>
            <a:r>
              <a:rPr lang="en-US" altLang="zh-CN" dirty="0" smtClean="0"/>
              <a:t>. Given the </a:t>
            </a:r>
            <a:r>
              <a:rPr lang="en-US" altLang="zh-CN" dirty="0" err="1" smtClean="0"/>
              <a:t>lcu_qu_depth</a:t>
            </a:r>
            <a:r>
              <a:rPr lang="en-US" altLang="zh-CN" dirty="0" smtClean="0"/>
              <a:t>, the </a:t>
            </a:r>
            <a:r>
              <a:rPr lang="en-US" altLang="zh-CN" dirty="0" err="1" smtClean="0"/>
              <a:t>minCUSizeDQP</a:t>
            </a:r>
            <a:r>
              <a:rPr lang="en-US" altLang="zh-CN" dirty="0" smtClean="0"/>
              <a:t> can be calculated by shift operation. </a:t>
            </a:r>
          </a:p>
        </p:txBody>
      </p:sp>
      <p:sp>
        <p:nvSpPr>
          <p:cNvPr id="15364"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2D29A16-9EBE-472E-8799-6A27AD1884DE}" type="slidenum">
              <a:rPr lang="zh-CN" altLang="en-US" smtClean="0">
                <a:latin typeface="Arial" pitchFamily="34" charset="0"/>
                <a:ea typeface="宋体" pitchFamily="2" charset="-122"/>
              </a:rPr>
              <a:pPr/>
              <a:t>4</a:t>
            </a:fld>
            <a:endParaRPr lang="zh-CN" altLang="en-US" smtClean="0">
              <a:latin typeface="Arial" pitchFamily="34" charset="0"/>
              <a:ea typeface="宋体" pitchFamily="2"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幻灯片图像占位符 1"/>
          <p:cNvSpPr>
            <a:spLocks noGrp="1" noRot="1" noChangeAspect="1" noTextEdit="1"/>
          </p:cNvSpPr>
          <p:nvPr>
            <p:ph type="sldImg"/>
          </p:nvPr>
        </p:nvSpPr>
        <p:spPr bwMode="auto">
          <a:noFill/>
          <a:ln>
            <a:solidFill>
              <a:srgbClr val="000000"/>
            </a:solidFill>
            <a:miter lim="800000"/>
            <a:headEnd/>
            <a:tailEnd/>
          </a:ln>
        </p:spPr>
      </p:sp>
      <p:sp>
        <p:nvSpPr>
          <p:cNvPr id="16387" name="备注占位符 2"/>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
        <p:nvSpPr>
          <p:cNvPr id="16388"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3AC7E11-AC7D-40B7-87DE-E7930357C6D2}" type="slidenum">
              <a:rPr lang="zh-CN" altLang="en-US" smtClean="0">
                <a:latin typeface="Arial" pitchFamily="34" charset="0"/>
                <a:ea typeface="宋体" pitchFamily="2" charset="-122"/>
              </a:rPr>
              <a:pPr/>
              <a:t>5</a:t>
            </a:fld>
            <a:endParaRPr lang="zh-CN" altLang="en-US" smtClean="0">
              <a:latin typeface="Arial" pitchFamily="34" charset="0"/>
              <a:ea typeface="宋体" pitchFamily="2"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bwMode="auto">
          <a:noFill/>
          <a:ln>
            <a:solidFill>
              <a:srgbClr val="000000"/>
            </a:solidFill>
            <a:miter lim="800000"/>
            <a:headEnd/>
            <a:tailEnd/>
          </a:ln>
        </p:spPr>
      </p:sp>
      <p:sp>
        <p:nvSpPr>
          <p:cNvPr id="17411" name="备注占位符 2"/>
          <p:cNvSpPr>
            <a:spLocks noGrp="1"/>
          </p:cNvSpPr>
          <p:nvPr>
            <p:ph type="body" idx="1"/>
          </p:nvPr>
        </p:nvSpPr>
        <p:spPr bwMode="auto">
          <a:noFill/>
        </p:spPr>
        <p:txBody>
          <a:bodyPr wrap="square" numCol="1" anchor="t" anchorCtr="0" compatLnSpc="1">
            <a:prstTxWarp prst="textNoShape">
              <a:avLst/>
            </a:prstTxWarp>
          </a:bodyPr>
          <a:lstStyle/>
          <a:p>
            <a:r>
              <a:rPr lang="en-US" altLang="zh-CN" smtClean="0"/>
              <a:t> </a:t>
            </a:r>
            <a:r>
              <a:rPr lang="en-US" smtClean="0">
                <a:ea typeface="宋体" pitchFamily="2" charset="-122"/>
              </a:rPr>
              <a:t>The advantage of sending lcu_qp_depth at LCU level is that it can save the bits for dQP information for some LCUs. For example, if all the CUs in one LCU use the same QP, then we can just set the value of lcu_qp_depth for this LCU to 0, and only 1 dQP is sent.</a:t>
            </a:r>
          </a:p>
          <a:p>
            <a:endParaRPr lang="zh-CN" altLang="en-US" smtClean="0"/>
          </a:p>
        </p:txBody>
      </p:sp>
      <p:sp>
        <p:nvSpPr>
          <p:cNvPr id="17412"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46B1C84-E994-4108-89D0-264814E44633}" type="slidenum">
              <a:rPr lang="zh-CN" altLang="en-US" smtClean="0">
                <a:latin typeface="Arial" pitchFamily="34" charset="0"/>
                <a:ea typeface="宋体" pitchFamily="2" charset="-122"/>
              </a:rPr>
              <a:pPr/>
              <a:t>6</a:t>
            </a:fld>
            <a:endParaRPr lang="zh-CN" altLang="en-US" smtClean="0">
              <a:latin typeface="Arial" pitchFamily="34" charset="0"/>
              <a:ea typeface="宋体" pitchFamily="2"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F6DA2B1B-02E4-428D-968E-7F6E07BA9D78}" type="slidenum">
              <a:rPr lang="zh-CN" altLang="en-US" smtClean="0"/>
              <a:pPr>
                <a:defRPr/>
              </a:pPr>
              <a:t>9</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838200" y="914400"/>
            <a:ext cx="7772400" cy="1143000"/>
          </a:xfrm>
        </p:spPr>
        <p:txBody>
          <a:bodyPr/>
          <a:lstStyle>
            <a:lvl1pPr>
              <a:defRPr sz="3200"/>
            </a:lvl1pPr>
          </a:lstStyle>
          <a:p>
            <a:r>
              <a:rPr lang="zh-TW" altLang="en-US"/>
              <a:t>按一下以編輯母片標題樣式</a:t>
            </a:r>
          </a:p>
        </p:txBody>
      </p:sp>
      <p:sp>
        <p:nvSpPr>
          <p:cNvPr id="4099"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zh-TW" altLang="en-US"/>
              <a:t>按一下以編輯母片副標題樣式</a:t>
            </a:r>
          </a:p>
        </p:txBody>
      </p:sp>
      <p:sp>
        <p:nvSpPr>
          <p:cNvPr id="4" name="Rectangle 4"/>
          <p:cNvSpPr>
            <a:spLocks noGrp="1" noChangeArrowheads="1"/>
          </p:cNvSpPr>
          <p:nvPr>
            <p:ph type="dt" sz="half" idx="10"/>
          </p:nvPr>
        </p:nvSpPr>
        <p:spPr/>
        <p:txBody>
          <a:bodyPr/>
          <a:lstStyle>
            <a:lvl1pPr>
              <a:defRPr/>
            </a:lvl1pPr>
          </a:lstStyle>
          <a:p>
            <a:pPr>
              <a:defRPr/>
            </a:pPr>
            <a:endParaRPr lang="en-US" altLang="zh-TW"/>
          </a:p>
        </p:txBody>
      </p:sp>
      <p:sp>
        <p:nvSpPr>
          <p:cNvPr id="5" name="Rectangle 5"/>
          <p:cNvSpPr>
            <a:spLocks noGrp="1" noChangeArrowheads="1"/>
          </p:cNvSpPr>
          <p:nvPr>
            <p:ph type="ftr" sz="quarter" idx="11"/>
          </p:nvPr>
        </p:nvSpPr>
        <p:spPr/>
        <p:txBody>
          <a:bodyPr/>
          <a:lstStyle>
            <a:lvl1pPr>
              <a:defRPr/>
            </a:lvl1pPr>
          </a:lstStyle>
          <a:p>
            <a:pPr>
              <a:defRPr/>
            </a:pPr>
            <a:endParaRPr lang="en-US" altLang="zh-TW"/>
          </a:p>
        </p:txBody>
      </p:sp>
      <p:sp>
        <p:nvSpPr>
          <p:cNvPr id="6" name="Rectangle 6"/>
          <p:cNvSpPr>
            <a:spLocks noGrp="1" noChangeArrowheads="1"/>
          </p:cNvSpPr>
          <p:nvPr>
            <p:ph type="sldNum" sz="quarter" idx="12"/>
          </p:nvPr>
        </p:nvSpPr>
        <p:spPr/>
        <p:txBody>
          <a:bodyPr/>
          <a:lstStyle>
            <a:lvl1pPr>
              <a:defRPr/>
            </a:lvl1pPr>
          </a:lstStyle>
          <a:p>
            <a:pPr>
              <a:defRPr/>
            </a:pPr>
            <a:fld id="{6FA8C35B-83A0-43A3-8BDB-7C1803438A7D}" type="slidenum">
              <a:rPr lang="en-US" altLang="zh-TW"/>
              <a:pPr>
                <a:defRPr/>
              </a:pPr>
              <a:t>‹#›</a:t>
            </a:fld>
            <a:endParaRPr lang="en-US" altLang="zh-TW"/>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TW"/>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TW"/>
          </a:p>
        </p:txBody>
      </p:sp>
      <p:sp>
        <p:nvSpPr>
          <p:cNvPr id="6" name="Rectangle 6"/>
          <p:cNvSpPr>
            <a:spLocks noGrp="1" noChangeArrowheads="1"/>
          </p:cNvSpPr>
          <p:nvPr>
            <p:ph type="sldNum" sz="quarter" idx="12"/>
          </p:nvPr>
        </p:nvSpPr>
        <p:spPr>
          <a:ln/>
        </p:spPr>
        <p:txBody>
          <a:bodyPr/>
          <a:lstStyle>
            <a:lvl1pPr>
              <a:defRPr/>
            </a:lvl1pPr>
          </a:lstStyle>
          <a:p>
            <a:pPr>
              <a:defRPr/>
            </a:pPr>
            <a:fld id="{D034DF24-A66F-4639-8EA4-528CE3824212}" type="slidenum">
              <a:rPr lang="en-US" altLang="zh-TW"/>
              <a:pPr>
                <a:defRPr/>
              </a:pPr>
              <a:t>‹#›</a:t>
            </a:fld>
            <a:endParaRPr lang="en-US" altLang="zh-TW"/>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800850" y="0"/>
            <a:ext cx="2190750" cy="57912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228600" y="0"/>
            <a:ext cx="6419850" cy="57912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TW"/>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TW"/>
          </a:p>
        </p:txBody>
      </p:sp>
      <p:sp>
        <p:nvSpPr>
          <p:cNvPr id="6" name="Rectangle 6"/>
          <p:cNvSpPr>
            <a:spLocks noGrp="1" noChangeArrowheads="1"/>
          </p:cNvSpPr>
          <p:nvPr>
            <p:ph type="sldNum" sz="quarter" idx="12"/>
          </p:nvPr>
        </p:nvSpPr>
        <p:spPr>
          <a:ln/>
        </p:spPr>
        <p:txBody>
          <a:bodyPr/>
          <a:lstStyle>
            <a:lvl1pPr>
              <a:defRPr/>
            </a:lvl1pPr>
          </a:lstStyle>
          <a:p>
            <a:pPr>
              <a:defRPr/>
            </a:pPr>
            <a:fld id="{CDCCA9D6-ABB6-4C76-9AFC-2E4BD19D9019}" type="slidenum">
              <a:rPr lang="en-US" altLang="zh-TW"/>
              <a:pPr>
                <a:defRPr/>
              </a:pPr>
              <a:t>‹#›</a:t>
            </a:fld>
            <a:endParaRPr lang="en-US" altLang="zh-TW"/>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228600" y="0"/>
            <a:ext cx="8763000" cy="990600"/>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609600" y="1676400"/>
            <a:ext cx="3810000" cy="41148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572000" y="1676400"/>
            <a:ext cx="3810000" cy="41148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TW"/>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TW"/>
          </a:p>
        </p:txBody>
      </p:sp>
      <p:sp>
        <p:nvSpPr>
          <p:cNvPr id="7" name="Rectangle 6"/>
          <p:cNvSpPr>
            <a:spLocks noGrp="1" noChangeArrowheads="1"/>
          </p:cNvSpPr>
          <p:nvPr>
            <p:ph type="sldNum" sz="quarter" idx="12"/>
          </p:nvPr>
        </p:nvSpPr>
        <p:spPr>
          <a:ln/>
        </p:spPr>
        <p:txBody>
          <a:bodyPr/>
          <a:lstStyle>
            <a:lvl1pPr>
              <a:defRPr/>
            </a:lvl1pPr>
          </a:lstStyle>
          <a:p>
            <a:pPr>
              <a:defRPr/>
            </a:pPr>
            <a:fld id="{97D65CCC-D9CB-461B-BF00-D8CADE7C1ED6}" type="slidenum">
              <a:rPr lang="en-US" altLang="zh-TW"/>
              <a:pPr>
                <a:defRPr/>
              </a:pPr>
              <a:t>‹#›</a:t>
            </a:fld>
            <a:endParaRPr lang="en-US" altLang="zh-TW"/>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TW"/>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TW"/>
          </a:p>
        </p:txBody>
      </p:sp>
      <p:sp>
        <p:nvSpPr>
          <p:cNvPr id="6" name="Rectangle 6"/>
          <p:cNvSpPr>
            <a:spLocks noGrp="1" noChangeArrowheads="1"/>
          </p:cNvSpPr>
          <p:nvPr>
            <p:ph type="sldNum" sz="quarter" idx="12"/>
          </p:nvPr>
        </p:nvSpPr>
        <p:spPr>
          <a:ln/>
        </p:spPr>
        <p:txBody>
          <a:bodyPr/>
          <a:lstStyle>
            <a:lvl1pPr>
              <a:defRPr/>
            </a:lvl1pPr>
          </a:lstStyle>
          <a:p>
            <a:pPr>
              <a:defRPr/>
            </a:pPr>
            <a:fld id="{4C773F98-6D2A-439A-AFF0-12DF1288D580}" type="slidenum">
              <a:rPr lang="en-US" altLang="zh-TW"/>
              <a:pPr>
                <a:defRPr/>
              </a:pPr>
              <a:t>‹#›</a:t>
            </a:fld>
            <a:endParaRPr lang="en-US" altLang="zh-TW"/>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TW"/>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TW"/>
          </a:p>
        </p:txBody>
      </p:sp>
      <p:sp>
        <p:nvSpPr>
          <p:cNvPr id="6" name="Rectangle 6"/>
          <p:cNvSpPr>
            <a:spLocks noGrp="1" noChangeArrowheads="1"/>
          </p:cNvSpPr>
          <p:nvPr>
            <p:ph type="sldNum" sz="quarter" idx="12"/>
          </p:nvPr>
        </p:nvSpPr>
        <p:spPr>
          <a:ln/>
        </p:spPr>
        <p:txBody>
          <a:bodyPr/>
          <a:lstStyle>
            <a:lvl1pPr>
              <a:defRPr/>
            </a:lvl1pPr>
          </a:lstStyle>
          <a:p>
            <a:pPr>
              <a:defRPr/>
            </a:pPr>
            <a:fld id="{486F8786-49BA-4B64-85F9-C3AEEC212B3A}" type="slidenum">
              <a:rPr lang="en-US" altLang="zh-TW"/>
              <a:pPr>
                <a:defRPr/>
              </a:pPr>
              <a:t>‹#›</a:t>
            </a:fld>
            <a:endParaRPr lang="en-US" altLang="zh-TW"/>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764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572000" y="16764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TW"/>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TW"/>
          </a:p>
        </p:txBody>
      </p:sp>
      <p:sp>
        <p:nvSpPr>
          <p:cNvPr id="7" name="Rectangle 6"/>
          <p:cNvSpPr>
            <a:spLocks noGrp="1" noChangeArrowheads="1"/>
          </p:cNvSpPr>
          <p:nvPr>
            <p:ph type="sldNum" sz="quarter" idx="12"/>
          </p:nvPr>
        </p:nvSpPr>
        <p:spPr>
          <a:ln/>
        </p:spPr>
        <p:txBody>
          <a:bodyPr/>
          <a:lstStyle>
            <a:lvl1pPr>
              <a:defRPr/>
            </a:lvl1pPr>
          </a:lstStyle>
          <a:p>
            <a:pPr>
              <a:defRPr/>
            </a:pPr>
            <a:fld id="{58B2B6CC-9CAE-47E2-9ABF-74A04075A403}" type="slidenum">
              <a:rPr lang="en-US" altLang="zh-TW"/>
              <a:pPr>
                <a:defRPr/>
              </a:pPr>
              <a:t>‹#›</a:t>
            </a:fld>
            <a:endParaRPr lang="en-US" altLang="zh-TW"/>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zh-TW"/>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zh-TW"/>
          </a:p>
        </p:txBody>
      </p:sp>
      <p:sp>
        <p:nvSpPr>
          <p:cNvPr id="9" name="Rectangle 6"/>
          <p:cNvSpPr>
            <a:spLocks noGrp="1" noChangeArrowheads="1"/>
          </p:cNvSpPr>
          <p:nvPr>
            <p:ph type="sldNum" sz="quarter" idx="12"/>
          </p:nvPr>
        </p:nvSpPr>
        <p:spPr>
          <a:ln/>
        </p:spPr>
        <p:txBody>
          <a:bodyPr/>
          <a:lstStyle>
            <a:lvl1pPr>
              <a:defRPr/>
            </a:lvl1pPr>
          </a:lstStyle>
          <a:p>
            <a:pPr>
              <a:defRPr/>
            </a:pPr>
            <a:fld id="{D9A5DD07-C790-4EB3-8DF3-6165DA67F15B}" type="slidenum">
              <a:rPr lang="en-US" altLang="zh-TW"/>
              <a:pPr>
                <a:defRPr/>
              </a:pPr>
              <a:t>‹#›</a:t>
            </a:fld>
            <a:endParaRPr lang="en-US" altLang="zh-TW"/>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zh-TW"/>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zh-TW"/>
          </a:p>
        </p:txBody>
      </p:sp>
      <p:sp>
        <p:nvSpPr>
          <p:cNvPr id="5" name="Rectangle 6"/>
          <p:cNvSpPr>
            <a:spLocks noGrp="1" noChangeArrowheads="1"/>
          </p:cNvSpPr>
          <p:nvPr>
            <p:ph type="sldNum" sz="quarter" idx="12"/>
          </p:nvPr>
        </p:nvSpPr>
        <p:spPr>
          <a:ln/>
        </p:spPr>
        <p:txBody>
          <a:bodyPr/>
          <a:lstStyle>
            <a:lvl1pPr>
              <a:defRPr/>
            </a:lvl1pPr>
          </a:lstStyle>
          <a:p>
            <a:pPr>
              <a:defRPr/>
            </a:pPr>
            <a:fld id="{C7C3C863-7D5D-4C7F-897E-146D156D3C4B}" type="slidenum">
              <a:rPr lang="en-US" altLang="zh-TW"/>
              <a:pPr>
                <a:defRPr/>
              </a:pPr>
              <a:t>‹#›</a:t>
            </a:fld>
            <a:endParaRPr lang="en-US" altLang="zh-TW"/>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zh-TW"/>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zh-TW"/>
          </a:p>
        </p:txBody>
      </p:sp>
      <p:sp>
        <p:nvSpPr>
          <p:cNvPr id="4" name="Rectangle 6"/>
          <p:cNvSpPr>
            <a:spLocks noGrp="1" noChangeArrowheads="1"/>
          </p:cNvSpPr>
          <p:nvPr>
            <p:ph type="sldNum" sz="quarter" idx="12"/>
          </p:nvPr>
        </p:nvSpPr>
        <p:spPr>
          <a:ln/>
        </p:spPr>
        <p:txBody>
          <a:bodyPr/>
          <a:lstStyle>
            <a:lvl1pPr>
              <a:defRPr/>
            </a:lvl1pPr>
          </a:lstStyle>
          <a:p>
            <a:pPr>
              <a:defRPr/>
            </a:pPr>
            <a:fld id="{DB7BEBE8-57F8-48AB-98E0-02BD597BA294}" type="slidenum">
              <a:rPr lang="en-US" altLang="zh-TW"/>
              <a:pPr>
                <a:defRPr/>
              </a:pPr>
              <a:t>‹#›</a:t>
            </a:fld>
            <a:endParaRPr lang="en-US" altLang="zh-TW"/>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TW"/>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TW"/>
          </a:p>
        </p:txBody>
      </p:sp>
      <p:sp>
        <p:nvSpPr>
          <p:cNvPr id="7" name="Rectangle 6"/>
          <p:cNvSpPr>
            <a:spLocks noGrp="1" noChangeArrowheads="1"/>
          </p:cNvSpPr>
          <p:nvPr>
            <p:ph type="sldNum" sz="quarter" idx="12"/>
          </p:nvPr>
        </p:nvSpPr>
        <p:spPr>
          <a:ln/>
        </p:spPr>
        <p:txBody>
          <a:bodyPr/>
          <a:lstStyle>
            <a:lvl1pPr>
              <a:defRPr/>
            </a:lvl1pPr>
          </a:lstStyle>
          <a:p>
            <a:pPr>
              <a:defRPr/>
            </a:pPr>
            <a:fld id="{E1C8ABA5-226B-461E-B79C-D1683AF59424}" type="slidenum">
              <a:rPr lang="en-US" altLang="zh-TW"/>
              <a:pPr>
                <a:defRPr/>
              </a:pPr>
              <a:t>‹#›</a:t>
            </a:fld>
            <a:endParaRPr lang="en-US" altLang="zh-TW"/>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TW"/>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TW"/>
          </a:p>
        </p:txBody>
      </p:sp>
      <p:sp>
        <p:nvSpPr>
          <p:cNvPr id="7" name="Rectangle 6"/>
          <p:cNvSpPr>
            <a:spLocks noGrp="1" noChangeArrowheads="1"/>
          </p:cNvSpPr>
          <p:nvPr>
            <p:ph type="sldNum" sz="quarter" idx="12"/>
          </p:nvPr>
        </p:nvSpPr>
        <p:spPr>
          <a:ln/>
        </p:spPr>
        <p:txBody>
          <a:bodyPr/>
          <a:lstStyle>
            <a:lvl1pPr>
              <a:defRPr/>
            </a:lvl1pPr>
          </a:lstStyle>
          <a:p>
            <a:pPr>
              <a:defRPr/>
            </a:pPr>
            <a:fld id="{694C577D-5B2A-4C59-84A1-7BF93BDCC584}" type="slidenum">
              <a:rPr lang="en-US" altLang="zh-TW"/>
              <a:pPr>
                <a:defRPr/>
              </a:pPr>
              <a:t>‹#›</a:t>
            </a:fld>
            <a:endParaRPr lang="en-US" altLang="zh-TW"/>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28600" y="0"/>
            <a:ext cx="87630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TW" altLang="en-US" smtClean="0"/>
              <a:t>按一下以編輯母片標題樣式</a:t>
            </a:r>
          </a:p>
        </p:txBody>
      </p:sp>
      <p:sp>
        <p:nvSpPr>
          <p:cNvPr id="1027" name="Rectangle 3"/>
          <p:cNvSpPr>
            <a:spLocks noGrp="1" noChangeArrowheads="1"/>
          </p:cNvSpPr>
          <p:nvPr>
            <p:ph type="body" idx="1"/>
          </p:nvPr>
        </p:nvSpPr>
        <p:spPr bwMode="auto">
          <a:xfrm>
            <a:off x="609600" y="16764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TW" altLang="en-US" smtClean="0"/>
              <a:t>按一下以編輯母片</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kumimoji="1" sz="1400" b="0">
                <a:solidFill>
                  <a:srgbClr val="000000"/>
                </a:solidFill>
                <a:latin typeface="Times New Roman" pitchFamily="18" charset="0"/>
                <a:ea typeface="新細明體" pitchFamily="18" charset="-120"/>
              </a:defRPr>
            </a:lvl1pPr>
          </a:lstStyle>
          <a:p>
            <a:pPr>
              <a:defRPr/>
            </a:pPr>
            <a:endParaRPr lang="en-US" altLang="zh-TW"/>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kumimoji="1" sz="1400" b="0">
                <a:solidFill>
                  <a:srgbClr val="000000"/>
                </a:solidFill>
                <a:latin typeface="Times New Roman" pitchFamily="18" charset="0"/>
                <a:ea typeface="新細明體" pitchFamily="18" charset="-120"/>
              </a:defRPr>
            </a:lvl1pPr>
          </a:lstStyle>
          <a:p>
            <a:pPr>
              <a:defRPr/>
            </a:pPr>
            <a:endParaRPr lang="en-US" altLang="zh-TW"/>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kumimoji="1" sz="1400" b="0">
                <a:solidFill>
                  <a:srgbClr val="000000"/>
                </a:solidFill>
                <a:latin typeface="Times New Roman" pitchFamily="18" charset="0"/>
                <a:ea typeface="新細明體" pitchFamily="18" charset="-120"/>
              </a:defRPr>
            </a:lvl1pPr>
          </a:lstStyle>
          <a:p>
            <a:pPr>
              <a:defRPr/>
            </a:pPr>
            <a:fld id="{FA662232-BEBC-48FB-84BC-6DDA3E296CCF}" type="slidenum">
              <a:rPr lang="en-US" altLang="zh-TW"/>
              <a:pPr>
                <a:defRPr/>
              </a:pPr>
              <a:t>‹#›</a:t>
            </a:fld>
            <a:endParaRPr lang="en-US" altLang="zh-TW"/>
          </a:p>
        </p:txBody>
      </p:sp>
    </p:spTree>
  </p:cSld>
  <p:clrMap bg1="lt1" tx1="dk1" bg2="lt2" tx2="dk2" accent1="accent1" accent2="accent2" accent3="accent3" accent4="accent4" accent5="accent5" accent6="accent6" hlink="hlink" folHlink="folHlink"/>
  <p:sldLayoutIdLst>
    <p:sldLayoutId id="2147483841"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 id="2147483840" r:id="rId12"/>
  </p:sldLayoutIdLst>
  <p:hf hdr="0" dt="0"/>
  <p:txStyles>
    <p:titleStyle>
      <a:lvl1pPr algn="ctr" rtl="0" eaLnBrk="0" fontAlgn="base" hangingPunct="0">
        <a:spcBef>
          <a:spcPct val="0"/>
        </a:spcBef>
        <a:spcAft>
          <a:spcPct val="0"/>
        </a:spcAft>
        <a:defRPr kumimoji="1" sz="2000">
          <a:solidFill>
            <a:srgbClr val="FFFFFF"/>
          </a:solidFill>
          <a:latin typeface="+mj-lt"/>
          <a:ea typeface="+mj-ea"/>
          <a:cs typeface="+mj-cs"/>
        </a:defRPr>
      </a:lvl1pPr>
      <a:lvl2pPr algn="ctr" rtl="0" eaLnBrk="0" fontAlgn="base" hangingPunct="0">
        <a:spcBef>
          <a:spcPct val="0"/>
        </a:spcBef>
        <a:spcAft>
          <a:spcPct val="0"/>
        </a:spcAft>
        <a:defRPr kumimoji="1" sz="2000">
          <a:solidFill>
            <a:srgbClr val="FFFFFF"/>
          </a:solidFill>
          <a:latin typeface="Times New Roman" pitchFamily="18" charset="0"/>
          <a:ea typeface="新細明體" pitchFamily="18" charset="-120"/>
        </a:defRPr>
      </a:lvl2pPr>
      <a:lvl3pPr algn="ctr" rtl="0" eaLnBrk="0" fontAlgn="base" hangingPunct="0">
        <a:spcBef>
          <a:spcPct val="0"/>
        </a:spcBef>
        <a:spcAft>
          <a:spcPct val="0"/>
        </a:spcAft>
        <a:defRPr kumimoji="1" sz="2000">
          <a:solidFill>
            <a:srgbClr val="FFFFFF"/>
          </a:solidFill>
          <a:latin typeface="Times New Roman" pitchFamily="18" charset="0"/>
          <a:ea typeface="新細明體" pitchFamily="18" charset="-120"/>
        </a:defRPr>
      </a:lvl3pPr>
      <a:lvl4pPr algn="ctr" rtl="0" eaLnBrk="0" fontAlgn="base" hangingPunct="0">
        <a:spcBef>
          <a:spcPct val="0"/>
        </a:spcBef>
        <a:spcAft>
          <a:spcPct val="0"/>
        </a:spcAft>
        <a:defRPr kumimoji="1" sz="2000">
          <a:solidFill>
            <a:srgbClr val="FFFFFF"/>
          </a:solidFill>
          <a:latin typeface="Times New Roman" pitchFamily="18" charset="0"/>
          <a:ea typeface="新細明體" pitchFamily="18" charset="-120"/>
        </a:defRPr>
      </a:lvl4pPr>
      <a:lvl5pPr algn="ctr" rtl="0" eaLnBrk="0" fontAlgn="base" hangingPunct="0">
        <a:spcBef>
          <a:spcPct val="0"/>
        </a:spcBef>
        <a:spcAft>
          <a:spcPct val="0"/>
        </a:spcAft>
        <a:defRPr kumimoji="1" sz="2000">
          <a:solidFill>
            <a:srgbClr val="FFFFFF"/>
          </a:solidFill>
          <a:latin typeface="Times New Roman" pitchFamily="18" charset="0"/>
          <a:ea typeface="新細明體" pitchFamily="18" charset="-120"/>
        </a:defRPr>
      </a:lvl5pPr>
      <a:lvl6pPr marL="457200" algn="ctr" rtl="0" fontAlgn="base">
        <a:spcBef>
          <a:spcPct val="0"/>
        </a:spcBef>
        <a:spcAft>
          <a:spcPct val="0"/>
        </a:spcAft>
        <a:defRPr kumimoji="1" sz="2000">
          <a:solidFill>
            <a:srgbClr val="FFFFFF"/>
          </a:solidFill>
          <a:latin typeface="Times New Roman" pitchFamily="18" charset="0"/>
          <a:ea typeface="新細明體" pitchFamily="18" charset="-120"/>
        </a:defRPr>
      </a:lvl6pPr>
      <a:lvl7pPr marL="914400" algn="ctr" rtl="0" fontAlgn="base">
        <a:spcBef>
          <a:spcPct val="0"/>
        </a:spcBef>
        <a:spcAft>
          <a:spcPct val="0"/>
        </a:spcAft>
        <a:defRPr kumimoji="1" sz="2000">
          <a:solidFill>
            <a:srgbClr val="FFFFFF"/>
          </a:solidFill>
          <a:latin typeface="Times New Roman" pitchFamily="18" charset="0"/>
          <a:ea typeface="新細明體" pitchFamily="18" charset="-120"/>
        </a:defRPr>
      </a:lvl7pPr>
      <a:lvl8pPr marL="1371600" algn="ctr" rtl="0" fontAlgn="base">
        <a:spcBef>
          <a:spcPct val="0"/>
        </a:spcBef>
        <a:spcAft>
          <a:spcPct val="0"/>
        </a:spcAft>
        <a:defRPr kumimoji="1" sz="2000">
          <a:solidFill>
            <a:srgbClr val="FFFFFF"/>
          </a:solidFill>
          <a:latin typeface="Times New Roman" pitchFamily="18" charset="0"/>
          <a:ea typeface="新細明體" pitchFamily="18" charset="-120"/>
        </a:defRPr>
      </a:lvl8pPr>
      <a:lvl9pPr marL="1828800" algn="ctr" rtl="0" fontAlgn="base">
        <a:spcBef>
          <a:spcPct val="0"/>
        </a:spcBef>
        <a:spcAft>
          <a:spcPct val="0"/>
        </a:spcAft>
        <a:defRPr kumimoji="1" sz="2000">
          <a:solidFill>
            <a:srgbClr val="FFFFFF"/>
          </a:solidFill>
          <a:latin typeface="Times New Roman" pitchFamily="18" charset="0"/>
          <a:ea typeface="新細明體" pitchFamily="18" charset="-120"/>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p:txBody>
          <a:bodyPr/>
          <a:lstStyle/>
          <a:p>
            <a:pPr eaLnBrk="1" hangingPunct="1"/>
            <a:r>
              <a:rPr lang="en-US" altLang="zh-CN" sz="2800" smtClean="0"/>
              <a:t>JCTVC-E436: Sub-LCU QP Representation proposed by HKUST</a:t>
            </a:r>
            <a:endParaRPr lang="en-US" altLang="zh-TW" sz="2800" b="1" smtClean="0"/>
          </a:p>
        </p:txBody>
      </p:sp>
      <p:sp>
        <p:nvSpPr>
          <p:cNvPr id="3075" name="Rectangle 3"/>
          <p:cNvSpPr>
            <a:spLocks noGrp="1" noChangeArrowheads="1"/>
          </p:cNvSpPr>
          <p:nvPr>
            <p:ph type="subTitle" idx="1"/>
          </p:nvPr>
        </p:nvSpPr>
        <p:spPr/>
        <p:txBody>
          <a:bodyPr/>
          <a:lstStyle/>
          <a:p>
            <a:pPr eaLnBrk="1" hangingPunct="1"/>
            <a:r>
              <a:rPr lang="en-US" altLang="zh-CN" sz="2000" smtClean="0">
                <a:latin typeface="Trajan Pro"/>
                <a:ea typeface="Arial Unicode MS" pitchFamily="34" charset="-122"/>
                <a:cs typeface="Arial Unicode MS" pitchFamily="34" charset="-122"/>
              </a:rPr>
              <a:t>PANG, Chao  Oscar C. Au</a:t>
            </a:r>
          </a:p>
          <a:p>
            <a:pPr eaLnBrk="1" hangingPunct="1"/>
            <a:r>
              <a:rPr lang="en-US" altLang="zh-CN" sz="2000" smtClean="0">
                <a:latin typeface="Trajan Pro"/>
                <a:ea typeface="Arial Unicode MS" pitchFamily="34" charset="-122"/>
                <a:cs typeface="Arial Unicode MS" pitchFamily="34" charset="-122"/>
              </a:rPr>
              <a:t>Hong Kong Univ of Science &amp; Technology</a:t>
            </a:r>
          </a:p>
        </p:txBody>
      </p:sp>
      <p:sp>
        <p:nvSpPr>
          <p:cNvPr id="3076" name="灯片编号占位符 4"/>
          <p:cNvSpPr>
            <a:spLocks noGrp="1"/>
          </p:cNvSpPr>
          <p:nvPr>
            <p:ph type="sldNum" sz="quarter" idx="12"/>
          </p:nvPr>
        </p:nvSpPr>
        <p:spPr>
          <a:noFill/>
        </p:spPr>
        <p:txBody>
          <a:bodyPr/>
          <a:lstStyle/>
          <a:p>
            <a:fld id="{850911A7-661C-49A1-9B47-B66AB4830A9C}" type="slidenum">
              <a:rPr lang="en-US" altLang="zh-TW" smtClean="0"/>
              <a:pPr/>
              <a:t>1</a:t>
            </a:fld>
            <a:endParaRPr lang="en-US" altLang="zh-TW" smtClean="0"/>
          </a:p>
        </p:txBody>
      </p:sp>
      <p:sp>
        <p:nvSpPr>
          <p:cNvPr id="3077" name="页脚占位符 6"/>
          <p:cNvSpPr>
            <a:spLocks noGrp="1"/>
          </p:cNvSpPr>
          <p:nvPr>
            <p:ph type="ftr" sz="quarter" idx="11"/>
          </p:nvPr>
        </p:nvSpPr>
        <p:spPr>
          <a:noFill/>
        </p:spPr>
        <p:txBody>
          <a:bodyPr/>
          <a:lstStyle/>
          <a:p>
            <a:endParaRPr lang="en-US" altLang="zh-TW" smtClean="0"/>
          </a:p>
        </p:txBody>
      </p:sp>
    </p:spTree>
  </p:cSld>
  <p:clrMapOvr>
    <a:masterClrMapping/>
  </p:clrMapOvr>
  <p:transition>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eaLnBrk="1" fontAlgn="auto" hangingPunct="1">
              <a:spcAft>
                <a:spcPts val="0"/>
              </a:spcAft>
              <a:defRPr/>
            </a:pPr>
            <a:endParaRPr lang="zh-CN" altLang="en-US">
              <a:solidFill>
                <a:schemeClr val="tx2">
                  <a:satMod val="130000"/>
                </a:schemeClr>
              </a:solidFill>
            </a:endParaRPr>
          </a:p>
        </p:txBody>
      </p:sp>
      <p:sp>
        <p:nvSpPr>
          <p:cNvPr id="12291" name="内容占位符 2"/>
          <p:cNvSpPr>
            <a:spLocks noGrp="1"/>
          </p:cNvSpPr>
          <p:nvPr>
            <p:ph idx="1"/>
          </p:nvPr>
        </p:nvSpPr>
        <p:spPr/>
        <p:txBody>
          <a:bodyPr/>
          <a:lstStyle/>
          <a:p>
            <a:pPr eaLnBrk="1" hangingPunct="1"/>
            <a:endParaRPr lang="zh-CN" altLang="en-US" smtClean="0"/>
          </a:p>
        </p:txBody>
      </p:sp>
      <p:sp>
        <p:nvSpPr>
          <p:cNvPr id="4" name="矩形 3"/>
          <p:cNvSpPr/>
          <p:nvPr/>
        </p:nvSpPr>
        <p:spPr>
          <a:xfrm>
            <a:off x="1763688" y="1988840"/>
            <a:ext cx="5500726" cy="2123658"/>
          </a:xfrm>
          <a:prstGeom prst="rect">
            <a:avLst/>
          </a:prstGeom>
          <a:noFill/>
        </p:spPr>
        <p:txBody>
          <a:bodyPr>
            <a:spAutoFit/>
            <a:scene3d>
              <a:camera prst="orthographicFront"/>
              <a:lightRig rig="glow" dir="tl">
                <a:rot lat="0" lon="0" rev="5400000"/>
              </a:lightRig>
            </a:scene3d>
            <a:sp3d contourW="12700">
              <a:bevelT w="25400" h="25400"/>
              <a:contourClr>
                <a:schemeClr val="accent6">
                  <a:shade val="73000"/>
                </a:schemeClr>
              </a:contourClr>
            </a:sp3d>
          </a:bodyPr>
          <a:lstStyle/>
          <a:p>
            <a:pPr algn="ctr" fontAlgn="auto">
              <a:spcBef>
                <a:spcPts val="0"/>
              </a:spcBef>
              <a:spcAft>
                <a:spcPts val="0"/>
              </a:spcAft>
              <a:defRPr/>
            </a:pPr>
            <a:r>
              <a:rPr lang="en-US" altLang="zh-CN" sz="6600" b="1" dirty="0">
                <a:ln w="11430"/>
                <a:solidFill>
                  <a:srgbClr val="FF0000"/>
                </a:solidFill>
                <a:effectLst>
                  <a:outerShdw blurRad="80000" dist="40000" dir="5040000" algn="tl">
                    <a:srgbClr val="000000">
                      <a:alpha val="30000"/>
                    </a:srgbClr>
                  </a:outerShdw>
                </a:effectLst>
                <a:latin typeface="+mn-lt"/>
                <a:ea typeface="+mn-ea"/>
              </a:rPr>
              <a:t>Thank You</a:t>
            </a:r>
          </a:p>
          <a:p>
            <a:pPr algn="ctr" fontAlgn="auto">
              <a:spcBef>
                <a:spcPts val="0"/>
              </a:spcBef>
              <a:spcAft>
                <a:spcPts val="0"/>
              </a:spcAft>
              <a:defRPr/>
            </a:pPr>
            <a:r>
              <a:rPr lang="en-US" altLang="zh-CN" sz="6600" b="1" dirty="0">
                <a:ln w="11430"/>
                <a:solidFill>
                  <a:srgbClr val="FF0000"/>
                </a:solidFill>
                <a:effectLst>
                  <a:outerShdw blurRad="80000" dist="40000" dir="5040000" algn="tl">
                    <a:srgbClr val="000000">
                      <a:alpha val="30000"/>
                    </a:srgbClr>
                  </a:outerShdw>
                </a:effectLst>
                <a:latin typeface="+mn-lt"/>
                <a:ea typeface="+mn-ea"/>
              </a:rPr>
              <a:t>Q &amp; A</a:t>
            </a:r>
            <a:endParaRPr lang="zh-CN" altLang="en-US" sz="6600" b="1" dirty="0">
              <a:ln w="11430"/>
              <a:solidFill>
                <a:srgbClr val="FF0000"/>
              </a:solidFill>
              <a:effectLst>
                <a:outerShdw blurRad="80000" dist="40000" dir="5040000" algn="tl">
                  <a:srgbClr val="000000">
                    <a:alpha val="30000"/>
                  </a:srgbClr>
                </a:outerShdw>
              </a:effectLst>
              <a:latin typeface="+mn-lt"/>
              <a:ea typeface="+mn-ea"/>
            </a:endParaRPr>
          </a:p>
        </p:txBody>
      </p:sp>
      <p:sp>
        <p:nvSpPr>
          <p:cNvPr id="12293" name="灯片编号占位符 4"/>
          <p:cNvSpPr>
            <a:spLocks noGrp="1"/>
          </p:cNvSpPr>
          <p:nvPr>
            <p:ph type="sldNum" sz="quarter" idx="12"/>
          </p:nvPr>
        </p:nvSpPr>
        <p:spPr>
          <a:noFill/>
        </p:spPr>
        <p:txBody>
          <a:bodyPr/>
          <a:lstStyle/>
          <a:p>
            <a:fld id="{61063C02-52B6-45ED-A53B-AC6DDFEAD360}" type="slidenum">
              <a:rPr lang="en-US" altLang="zh-TW" smtClean="0"/>
              <a:pPr/>
              <a:t>10</a:t>
            </a:fld>
            <a:endParaRPr lang="en-US" altLang="zh-TW" smtClean="0"/>
          </a:p>
        </p:txBody>
      </p:sp>
      <p:sp>
        <p:nvSpPr>
          <p:cNvPr id="12294" name="页脚占位符 5"/>
          <p:cNvSpPr>
            <a:spLocks noGrp="1"/>
          </p:cNvSpPr>
          <p:nvPr>
            <p:ph type="ftr" sz="quarter" idx="11"/>
          </p:nvPr>
        </p:nvSpPr>
        <p:spPr>
          <a:noFill/>
        </p:spPr>
        <p:txBody>
          <a:bodyPr/>
          <a:lstStyle/>
          <a:p>
            <a:endParaRPr lang="en-US" altLang="zh-TW" smtClean="0"/>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标题 1"/>
          <p:cNvSpPr>
            <a:spLocks noGrp="1"/>
          </p:cNvSpPr>
          <p:nvPr>
            <p:ph type="title"/>
          </p:nvPr>
        </p:nvSpPr>
        <p:spPr/>
        <p:txBody>
          <a:bodyPr/>
          <a:lstStyle/>
          <a:p>
            <a:pPr algn="l"/>
            <a:r>
              <a:rPr lang="en-US" altLang="zh-CN" sz="2800" smtClean="0"/>
              <a:t>Outline</a:t>
            </a:r>
            <a:endParaRPr lang="zh-CN" altLang="en-US" sz="2800" smtClean="0"/>
          </a:p>
        </p:txBody>
      </p:sp>
      <p:sp>
        <p:nvSpPr>
          <p:cNvPr id="4099" name="内容占位符 2"/>
          <p:cNvSpPr>
            <a:spLocks noGrp="1"/>
          </p:cNvSpPr>
          <p:nvPr>
            <p:ph idx="1"/>
          </p:nvPr>
        </p:nvSpPr>
        <p:spPr/>
        <p:txBody>
          <a:bodyPr/>
          <a:lstStyle/>
          <a:p>
            <a:r>
              <a:rPr lang="en-US" altLang="zh-CN" smtClean="0"/>
              <a:t>Introduction</a:t>
            </a:r>
          </a:p>
          <a:p>
            <a:pPr lvl="1"/>
            <a:r>
              <a:rPr lang="en-US" altLang="zh-CN" smtClean="0"/>
              <a:t>Delta-QP</a:t>
            </a:r>
          </a:p>
          <a:p>
            <a:pPr lvl="1"/>
            <a:r>
              <a:rPr lang="en-US" altLang="zh-CN" smtClean="0"/>
              <a:t>Existing dQP signaling methods</a:t>
            </a:r>
          </a:p>
          <a:p>
            <a:r>
              <a:rPr lang="en-US" altLang="zh-CN" smtClean="0"/>
              <a:t>Proposed sub-LCU QP representation</a:t>
            </a:r>
          </a:p>
          <a:p>
            <a:pPr lvl="1"/>
            <a:r>
              <a:rPr lang="en-US" altLang="zh-CN" smtClean="0"/>
              <a:t>High-Level signaling</a:t>
            </a:r>
          </a:p>
          <a:p>
            <a:pPr lvl="1"/>
            <a:r>
              <a:rPr lang="en-US" altLang="zh-CN" smtClean="0"/>
              <a:t>LCU-Level signaling  </a:t>
            </a:r>
          </a:p>
          <a:p>
            <a:r>
              <a:rPr lang="en-US" altLang="zh-CN" smtClean="0"/>
              <a:t>Conclusion</a:t>
            </a:r>
          </a:p>
          <a:p>
            <a:endParaRPr lang="zh-CN" altLang="en-US" smtClean="0"/>
          </a:p>
        </p:txBody>
      </p:sp>
      <p:sp>
        <p:nvSpPr>
          <p:cNvPr id="4100" name="页脚占位符 3"/>
          <p:cNvSpPr>
            <a:spLocks noGrp="1"/>
          </p:cNvSpPr>
          <p:nvPr>
            <p:ph type="ftr" sz="quarter" idx="11"/>
          </p:nvPr>
        </p:nvSpPr>
        <p:spPr>
          <a:noFill/>
        </p:spPr>
        <p:txBody>
          <a:bodyPr/>
          <a:lstStyle/>
          <a:p>
            <a:endParaRPr lang="en-US" altLang="zh-TW" smtClean="0"/>
          </a:p>
        </p:txBody>
      </p:sp>
      <p:sp>
        <p:nvSpPr>
          <p:cNvPr id="4101" name="灯片编号占位符 4"/>
          <p:cNvSpPr>
            <a:spLocks noGrp="1"/>
          </p:cNvSpPr>
          <p:nvPr>
            <p:ph type="sldNum" sz="quarter" idx="12"/>
          </p:nvPr>
        </p:nvSpPr>
        <p:spPr>
          <a:noFill/>
        </p:spPr>
        <p:txBody>
          <a:bodyPr/>
          <a:lstStyle/>
          <a:p>
            <a:fld id="{A65D5145-0FE6-4A5D-AD9A-41FD4AC6A644}" type="slidenum">
              <a:rPr lang="en-US" altLang="zh-TW" smtClean="0"/>
              <a:pPr/>
              <a:t>2</a:t>
            </a:fld>
            <a:endParaRPr lang="en-US" altLang="zh-TW" smtClean="0"/>
          </a:p>
        </p:txBody>
      </p:sp>
    </p:spTree>
  </p:cSld>
  <p:clrMapOvr>
    <a:masterClrMapping/>
  </p:clrMapOvr>
  <p:transition>
    <p:fade thruBlk="1"/>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标题 1"/>
          <p:cNvSpPr>
            <a:spLocks noGrp="1"/>
          </p:cNvSpPr>
          <p:nvPr>
            <p:ph type="title"/>
          </p:nvPr>
        </p:nvSpPr>
        <p:spPr/>
        <p:txBody>
          <a:bodyPr/>
          <a:lstStyle/>
          <a:p>
            <a:pPr algn="l"/>
            <a:r>
              <a:rPr lang="en-US" altLang="zh-CN" sz="2800" smtClean="0"/>
              <a:t>Introduction</a:t>
            </a:r>
            <a:endParaRPr lang="zh-CN" altLang="en-US" sz="2800" smtClean="0"/>
          </a:p>
        </p:txBody>
      </p:sp>
      <p:sp>
        <p:nvSpPr>
          <p:cNvPr id="5123" name="内容占位符 2"/>
          <p:cNvSpPr>
            <a:spLocks noGrp="1"/>
          </p:cNvSpPr>
          <p:nvPr>
            <p:ph idx="1"/>
          </p:nvPr>
        </p:nvSpPr>
        <p:spPr>
          <a:xfrm>
            <a:off x="615950" y="1484313"/>
            <a:ext cx="7772400" cy="4114800"/>
          </a:xfrm>
        </p:spPr>
        <p:txBody>
          <a:bodyPr/>
          <a:lstStyle/>
          <a:p>
            <a:pPr marL="342900" lvl="1" indent="-342900">
              <a:buFontTx/>
              <a:buChar char="•"/>
            </a:pPr>
            <a:r>
              <a:rPr lang="en-US" altLang="zh-CN" smtClean="0"/>
              <a:t>Delta-QP</a:t>
            </a:r>
          </a:p>
          <a:p>
            <a:pPr marL="742950" lvl="2" indent="-342900"/>
            <a:r>
              <a:rPr lang="en-US" altLang="zh-CN" smtClean="0"/>
              <a:t>In current HM, the delta-QP can be specified only at LCU level</a:t>
            </a:r>
          </a:p>
          <a:p>
            <a:pPr marL="742950" lvl="2" indent="-342900"/>
            <a:r>
              <a:rPr lang="en-US" altLang="zh-CN" smtClean="0"/>
              <a:t>However, in Daegu meeting, experts expressed that it is a bit too coarse </a:t>
            </a:r>
          </a:p>
          <a:p>
            <a:pPr marL="342900" lvl="1" indent="-342900">
              <a:buFontTx/>
              <a:buChar char="•"/>
            </a:pPr>
            <a:r>
              <a:rPr lang="en-US" altLang="zh-CN" smtClean="0"/>
              <a:t>Existing dQP signaling methods</a:t>
            </a:r>
          </a:p>
          <a:p>
            <a:pPr marL="742950" lvl="2" indent="-342900"/>
            <a:r>
              <a:rPr lang="en-US" altLang="zh-CN" smtClean="0"/>
              <a:t>JCTVC-D258: suggested that the dQP information could be specified for each CU and place “dQP” after the mode information of the 1</a:t>
            </a:r>
            <a:r>
              <a:rPr lang="en-US" altLang="zh-CN" baseline="30000" smtClean="0"/>
              <a:t>st</a:t>
            </a:r>
            <a:r>
              <a:rPr lang="en-US" altLang="zh-CN" smtClean="0"/>
              <a:t> non-skipped CU</a:t>
            </a:r>
          </a:p>
          <a:p>
            <a:pPr marL="742950" lvl="2" indent="-342900"/>
            <a:r>
              <a:rPr lang="en-US" altLang="zh-CN" smtClean="0"/>
              <a:t>JCTVC-D038: signaling </a:t>
            </a:r>
            <a:r>
              <a:rPr lang="en-US" altLang="zh-CN" b="1" smtClean="0"/>
              <a:t>minCUSizeDQP</a:t>
            </a:r>
            <a:r>
              <a:rPr lang="en-US" altLang="zh-CN" smtClean="0"/>
              <a:t> at SPS/PPS/Slice level to indicate the spatial granularity of QP change</a:t>
            </a:r>
          </a:p>
          <a:p>
            <a:pPr marL="742950" lvl="2" indent="-342900"/>
            <a:endParaRPr lang="en-US" altLang="zh-CN" smtClean="0"/>
          </a:p>
          <a:p>
            <a:pPr marL="342900" lvl="1" indent="-342900">
              <a:buFontTx/>
              <a:buNone/>
            </a:pPr>
            <a:endParaRPr lang="en-US" altLang="zh-CN" smtClean="0"/>
          </a:p>
        </p:txBody>
      </p:sp>
      <p:sp>
        <p:nvSpPr>
          <p:cNvPr id="5124" name="页脚占位符 3"/>
          <p:cNvSpPr>
            <a:spLocks noGrp="1"/>
          </p:cNvSpPr>
          <p:nvPr>
            <p:ph type="ftr" sz="quarter" idx="11"/>
          </p:nvPr>
        </p:nvSpPr>
        <p:spPr>
          <a:noFill/>
        </p:spPr>
        <p:txBody>
          <a:bodyPr/>
          <a:lstStyle/>
          <a:p>
            <a:endParaRPr lang="en-US" altLang="zh-TW" smtClean="0"/>
          </a:p>
        </p:txBody>
      </p:sp>
      <p:sp>
        <p:nvSpPr>
          <p:cNvPr id="5125" name="灯片编号占位符 4"/>
          <p:cNvSpPr>
            <a:spLocks noGrp="1"/>
          </p:cNvSpPr>
          <p:nvPr>
            <p:ph type="sldNum" sz="quarter" idx="12"/>
          </p:nvPr>
        </p:nvSpPr>
        <p:spPr>
          <a:noFill/>
        </p:spPr>
        <p:txBody>
          <a:bodyPr/>
          <a:lstStyle/>
          <a:p>
            <a:fld id="{A9414B7E-9499-4D56-8DF8-E59F3D85F30C}" type="slidenum">
              <a:rPr lang="en-US" altLang="zh-TW" smtClean="0"/>
              <a:pPr/>
              <a:t>3</a:t>
            </a:fld>
            <a:endParaRPr lang="en-US" altLang="zh-TW" smtClean="0"/>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标题 1"/>
          <p:cNvSpPr>
            <a:spLocks noGrp="1"/>
          </p:cNvSpPr>
          <p:nvPr>
            <p:ph type="title"/>
          </p:nvPr>
        </p:nvSpPr>
        <p:spPr/>
        <p:txBody>
          <a:bodyPr/>
          <a:lstStyle/>
          <a:p>
            <a:pPr algn="l"/>
            <a:r>
              <a:rPr lang="en-US" altLang="zh-CN" sz="3200" smtClean="0"/>
              <a:t>Signaling the spatial granularity of dQP</a:t>
            </a:r>
            <a:endParaRPr lang="zh-CN" altLang="en-US" smtClean="0"/>
          </a:p>
        </p:txBody>
      </p:sp>
      <p:sp>
        <p:nvSpPr>
          <p:cNvPr id="6147" name="内容占位符 2"/>
          <p:cNvSpPr>
            <a:spLocks noGrp="1"/>
          </p:cNvSpPr>
          <p:nvPr>
            <p:ph idx="1"/>
          </p:nvPr>
        </p:nvSpPr>
        <p:spPr>
          <a:xfrm>
            <a:off x="323850" y="1412875"/>
            <a:ext cx="8208963" cy="4537075"/>
          </a:xfrm>
        </p:spPr>
        <p:txBody>
          <a:bodyPr/>
          <a:lstStyle/>
          <a:p>
            <a:r>
              <a:rPr lang="en-US" altLang="zh-CN" b="1" dirty="0" err="1" smtClean="0"/>
              <a:t>lcu_qp_depth</a:t>
            </a:r>
            <a:r>
              <a:rPr lang="en-US" altLang="zh-CN" b="1" dirty="0" smtClean="0"/>
              <a:t> </a:t>
            </a:r>
          </a:p>
          <a:p>
            <a:pPr lvl="1"/>
            <a:r>
              <a:rPr lang="en-US" altLang="zh-CN" dirty="0" smtClean="0"/>
              <a:t>a new syntax element </a:t>
            </a:r>
            <a:r>
              <a:rPr lang="en-US" altLang="zh-CN" dirty="0" err="1" smtClean="0"/>
              <a:t>lcu_qp_depth</a:t>
            </a:r>
            <a:r>
              <a:rPr lang="en-US" altLang="zh-CN" dirty="0" smtClean="0"/>
              <a:t> is introduced</a:t>
            </a:r>
          </a:p>
          <a:p>
            <a:pPr lvl="1">
              <a:buFontTx/>
              <a:buNone/>
            </a:pPr>
            <a:endParaRPr lang="en-US" altLang="zh-CN" b="1" dirty="0" smtClean="0"/>
          </a:p>
          <a:p>
            <a:pPr lvl="1"/>
            <a:r>
              <a:rPr lang="en-US" altLang="zh-CN" dirty="0" smtClean="0"/>
              <a:t>given the value of </a:t>
            </a:r>
            <a:r>
              <a:rPr lang="en-US" altLang="zh-CN" dirty="0" err="1" smtClean="0"/>
              <a:t>lcu_qp_depth</a:t>
            </a:r>
            <a:r>
              <a:rPr lang="en-US" altLang="zh-CN" dirty="0" smtClean="0"/>
              <a:t>, each LCU can be divided into non-overlapped quantization blocks with size of </a:t>
            </a:r>
            <a:r>
              <a:rPr lang="en-US" altLang="zh-CN" dirty="0" err="1" smtClean="0"/>
              <a:t>QPBlk_size</a:t>
            </a:r>
            <a:r>
              <a:rPr lang="en-US" altLang="zh-CN" dirty="0" smtClean="0"/>
              <a:t> by </a:t>
            </a:r>
            <a:r>
              <a:rPr lang="en-US" altLang="zh-CN" dirty="0" err="1" smtClean="0"/>
              <a:t>QPBlk_size</a:t>
            </a:r>
            <a:r>
              <a:rPr lang="en-US" altLang="zh-CN" dirty="0" smtClean="0"/>
              <a:t> </a:t>
            </a:r>
          </a:p>
          <a:p>
            <a:pPr lvl="1">
              <a:buFontTx/>
              <a:buNone/>
            </a:pPr>
            <a:r>
              <a:rPr lang="en-US" altLang="zh-CN" sz="2400" dirty="0" smtClean="0"/>
              <a:t>	</a:t>
            </a:r>
            <a:endParaRPr lang="en-US" altLang="zh-CN" sz="2400" dirty="0" smtClean="0"/>
          </a:p>
          <a:p>
            <a:pPr lvl="1">
              <a:buFontTx/>
              <a:buNone/>
            </a:pPr>
            <a:r>
              <a:rPr lang="en-US" altLang="zh-CN" sz="2400" dirty="0" smtClean="0">
                <a:latin typeface="微软雅黑" pitchFamily="34" charset="-122"/>
                <a:ea typeface="微软雅黑" pitchFamily="34" charset="-122"/>
              </a:rPr>
              <a:t>	</a:t>
            </a:r>
            <a:r>
              <a:rPr lang="en-US" altLang="zh-CN" sz="2000" dirty="0" err="1" smtClean="0">
                <a:latin typeface="微软雅黑" pitchFamily="34" charset="-122"/>
                <a:ea typeface="微软雅黑" pitchFamily="34" charset="-122"/>
              </a:rPr>
              <a:t>QPBlk_size</a:t>
            </a:r>
            <a:r>
              <a:rPr lang="en-US" altLang="zh-CN" sz="2000" dirty="0" smtClean="0">
                <a:latin typeface="微软雅黑" pitchFamily="34" charset="-122"/>
                <a:ea typeface="微软雅黑" pitchFamily="34" charset="-122"/>
              </a:rPr>
              <a:t> </a:t>
            </a:r>
            <a:r>
              <a:rPr lang="en-US" altLang="zh-CN" sz="2000" dirty="0" smtClean="0">
                <a:latin typeface="微软雅黑" pitchFamily="34" charset="-122"/>
                <a:ea typeface="微软雅黑" pitchFamily="34" charset="-122"/>
              </a:rPr>
              <a:t>= </a:t>
            </a:r>
            <a:r>
              <a:rPr lang="en-US" altLang="zh-CN" sz="2000" dirty="0" err="1" smtClean="0">
                <a:latin typeface="微软雅黑" pitchFamily="34" charset="-122"/>
                <a:ea typeface="微软雅黑" pitchFamily="34" charset="-122"/>
              </a:rPr>
              <a:t>max_coding_unit_size</a:t>
            </a:r>
            <a:r>
              <a:rPr lang="en-US" altLang="zh-CN" sz="2000" dirty="0" smtClean="0">
                <a:latin typeface="微软雅黑" pitchFamily="34" charset="-122"/>
                <a:ea typeface="微软雅黑" pitchFamily="34" charset="-122"/>
              </a:rPr>
              <a:t> &gt;&gt; </a:t>
            </a:r>
            <a:r>
              <a:rPr lang="en-US" altLang="zh-CN" sz="2000" dirty="0" err="1" smtClean="0">
                <a:latin typeface="微软雅黑" pitchFamily="34" charset="-122"/>
                <a:ea typeface="微软雅黑" pitchFamily="34" charset="-122"/>
              </a:rPr>
              <a:t>lcu_qp_depth</a:t>
            </a:r>
            <a:endParaRPr lang="zh-CN" altLang="zh-CN" sz="2000" dirty="0" smtClean="0">
              <a:latin typeface="微软雅黑" pitchFamily="34" charset="-122"/>
              <a:ea typeface="微软雅黑" pitchFamily="34" charset="-122"/>
            </a:endParaRPr>
          </a:p>
          <a:p>
            <a:pPr lvl="1"/>
            <a:endParaRPr lang="en-US" altLang="zh-CN" dirty="0" smtClean="0"/>
          </a:p>
          <a:p>
            <a:pPr lvl="1"/>
            <a:endParaRPr lang="en-US" altLang="zh-CN" b="1" dirty="0" smtClean="0"/>
          </a:p>
          <a:p>
            <a:pPr lvl="1"/>
            <a:endParaRPr lang="en-US" altLang="zh-CN" b="1" dirty="0" smtClean="0"/>
          </a:p>
          <a:p>
            <a:endParaRPr lang="zh-CN" altLang="en-US" dirty="0" smtClean="0"/>
          </a:p>
        </p:txBody>
      </p:sp>
      <p:sp>
        <p:nvSpPr>
          <p:cNvPr id="6148" name="页脚占位符 3"/>
          <p:cNvSpPr>
            <a:spLocks noGrp="1"/>
          </p:cNvSpPr>
          <p:nvPr>
            <p:ph type="ftr" sz="quarter" idx="11"/>
          </p:nvPr>
        </p:nvSpPr>
        <p:spPr>
          <a:noFill/>
        </p:spPr>
        <p:txBody>
          <a:bodyPr/>
          <a:lstStyle/>
          <a:p>
            <a:endParaRPr lang="en-US" altLang="zh-TW" smtClean="0"/>
          </a:p>
        </p:txBody>
      </p:sp>
      <p:sp>
        <p:nvSpPr>
          <p:cNvPr id="6149" name="灯片编号占位符 4"/>
          <p:cNvSpPr>
            <a:spLocks noGrp="1"/>
          </p:cNvSpPr>
          <p:nvPr>
            <p:ph type="sldNum" sz="quarter" idx="12"/>
          </p:nvPr>
        </p:nvSpPr>
        <p:spPr>
          <a:noFill/>
        </p:spPr>
        <p:txBody>
          <a:bodyPr/>
          <a:lstStyle/>
          <a:p>
            <a:fld id="{DD54CCF0-AC24-4C3D-B627-0BA2F3BEBD80}" type="slidenum">
              <a:rPr lang="en-US" altLang="zh-TW" smtClean="0"/>
              <a:pPr/>
              <a:t>4</a:t>
            </a:fld>
            <a:endParaRPr lang="en-US" altLang="zh-TW"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pPr algn="l"/>
            <a:r>
              <a:rPr lang="en-US" altLang="zh-CN" sz="3200" smtClean="0"/>
              <a:t>Signaling the spatial granularity of dQP</a:t>
            </a:r>
            <a:endParaRPr lang="en-US" altLang="zh-CN" smtClean="0"/>
          </a:p>
        </p:txBody>
      </p:sp>
      <p:sp>
        <p:nvSpPr>
          <p:cNvPr id="7171" name="内容占位符 3"/>
          <p:cNvSpPr>
            <a:spLocks noGrp="1"/>
          </p:cNvSpPr>
          <p:nvPr>
            <p:ph idx="1"/>
          </p:nvPr>
        </p:nvSpPr>
        <p:spPr>
          <a:xfrm>
            <a:off x="0" y="1268413"/>
            <a:ext cx="8820150" cy="4114800"/>
          </a:xfrm>
        </p:spPr>
        <p:txBody>
          <a:bodyPr/>
          <a:lstStyle/>
          <a:p>
            <a:pPr lvl="1"/>
            <a:r>
              <a:rPr lang="en-US" altLang="zh-CN" smtClean="0"/>
              <a:t>All the CUs within one block use the same quantization parameter. Hence, one dQP parameter is needed for each block to indicate the quantization parameter used</a:t>
            </a:r>
          </a:p>
          <a:p>
            <a:pPr lvl="1"/>
            <a:endParaRPr lang="en-US" altLang="zh-CN" smtClean="0"/>
          </a:p>
          <a:p>
            <a:pPr lvl="1"/>
            <a:r>
              <a:rPr lang="en-US" altLang="zh-CN" smtClean="0"/>
              <a:t>To avoid decoding delay, the dQP is sent after cbf information in the first non-skip CU included in each block as specified in [JCTVC-D258]</a:t>
            </a:r>
          </a:p>
          <a:p>
            <a:pPr lvl="1"/>
            <a:endParaRPr lang="en-US" altLang="zh-CN" smtClean="0"/>
          </a:p>
          <a:p>
            <a:pPr lvl="1"/>
            <a:endParaRPr lang="en-US" altLang="zh-CN" smtClean="0"/>
          </a:p>
          <a:p>
            <a:pPr lvl="1"/>
            <a:endParaRPr lang="en-US" altLang="zh-CN" smtClean="0"/>
          </a:p>
          <a:p>
            <a:pPr lvl="1"/>
            <a:endParaRPr lang="en-US" altLang="zh-CN" smtClean="0"/>
          </a:p>
          <a:p>
            <a:pPr lvl="1"/>
            <a:endParaRPr lang="zh-CN" altLang="en-US" smtClean="0"/>
          </a:p>
        </p:txBody>
      </p:sp>
    </p:spTree>
  </p:cSld>
  <p:clrMapOvr>
    <a:masterClrMapping/>
  </p:clrMapOvr>
  <p:transition>
    <p:fade thruBlk="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标题 1"/>
          <p:cNvSpPr>
            <a:spLocks noGrp="1"/>
          </p:cNvSpPr>
          <p:nvPr>
            <p:ph type="title"/>
          </p:nvPr>
        </p:nvSpPr>
        <p:spPr/>
        <p:txBody>
          <a:bodyPr/>
          <a:lstStyle/>
          <a:p>
            <a:pPr algn="l"/>
            <a:r>
              <a:rPr lang="en-US" altLang="zh-CN" sz="3200" smtClean="0"/>
              <a:t>Signaling the spatial granularity of dQP</a:t>
            </a:r>
            <a:endParaRPr lang="zh-CN" altLang="en-US" smtClean="0"/>
          </a:p>
        </p:txBody>
      </p:sp>
      <p:sp>
        <p:nvSpPr>
          <p:cNvPr id="8195" name="内容占位符 2"/>
          <p:cNvSpPr>
            <a:spLocks noGrp="1"/>
          </p:cNvSpPr>
          <p:nvPr>
            <p:ph idx="1"/>
          </p:nvPr>
        </p:nvSpPr>
        <p:spPr>
          <a:xfrm>
            <a:off x="323850" y="1412875"/>
            <a:ext cx="8208963" cy="4537075"/>
          </a:xfrm>
        </p:spPr>
        <p:txBody>
          <a:bodyPr/>
          <a:lstStyle/>
          <a:p>
            <a:r>
              <a:rPr lang="en-US" altLang="zh-CN" b="1" smtClean="0"/>
              <a:t>High-Level signaling of the spatial granularity of dQP </a:t>
            </a:r>
          </a:p>
          <a:p>
            <a:pPr lvl="1"/>
            <a:r>
              <a:rPr lang="en-US" altLang="zh-CN" smtClean="0"/>
              <a:t>lcu_qp_depth is specified at SPS/PPS/Slice-level</a:t>
            </a:r>
            <a:endParaRPr lang="en-US" altLang="zh-CN" b="1" smtClean="0"/>
          </a:p>
          <a:p>
            <a:r>
              <a:rPr lang="en-US" altLang="zh-CN" b="1" smtClean="0"/>
              <a:t>LCU-Level signaling of the spatial granularity of dQP </a:t>
            </a:r>
          </a:p>
          <a:p>
            <a:pPr lvl="1"/>
            <a:r>
              <a:rPr lang="en-US" altLang="zh-CN" smtClean="0"/>
              <a:t>lcu_qp_depth is specified at LCU level</a:t>
            </a:r>
          </a:p>
          <a:p>
            <a:pPr lvl="1"/>
            <a:r>
              <a:rPr lang="en-US" altLang="zh-CN" smtClean="0"/>
              <a:t>For each LCU, lcu_qp_depth is sent in the first non-skip CU</a:t>
            </a:r>
          </a:p>
          <a:p>
            <a:pPr lvl="1"/>
            <a:endParaRPr lang="en-US" altLang="zh-CN" b="1" smtClean="0"/>
          </a:p>
          <a:p>
            <a:pPr lvl="1"/>
            <a:endParaRPr lang="en-US" altLang="zh-CN" b="1" smtClean="0"/>
          </a:p>
          <a:p>
            <a:pPr lvl="1"/>
            <a:endParaRPr lang="en-US" altLang="zh-CN" b="1" smtClean="0"/>
          </a:p>
          <a:p>
            <a:endParaRPr lang="zh-CN" altLang="en-US" smtClean="0"/>
          </a:p>
        </p:txBody>
      </p:sp>
      <p:sp>
        <p:nvSpPr>
          <p:cNvPr id="8196" name="页脚占位符 3"/>
          <p:cNvSpPr>
            <a:spLocks noGrp="1"/>
          </p:cNvSpPr>
          <p:nvPr>
            <p:ph type="ftr" sz="quarter" idx="11"/>
          </p:nvPr>
        </p:nvSpPr>
        <p:spPr>
          <a:noFill/>
        </p:spPr>
        <p:txBody>
          <a:bodyPr/>
          <a:lstStyle/>
          <a:p>
            <a:endParaRPr lang="en-US" altLang="zh-TW" smtClean="0"/>
          </a:p>
        </p:txBody>
      </p:sp>
      <p:sp>
        <p:nvSpPr>
          <p:cNvPr id="8197" name="灯片编号占位符 4"/>
          <p:cNvSpPr>
            <a:spLocks noGrp="1"/>
          </p:cNvSpPr>
          <p:nvPr>
            <p:ph type="sldNum" sz="quarter" idx="12"/>
          </p:nvPr>
        </p:nvSpPr>
        <p:spPr>
          <a:noFill/>
        </p:spPr>
        <p:txBody>
          <a:bodyPr/>
          <a:lstStyle/>
          <a:p>
            <a:fld id="{3BC4403E-FF92-4DAD-8ED0-66CA795A5EBC}" type="slidenum">
              <a:rPr lang="en-US" altLang="zh-TW" smtClean="0"/>
              <a:pPr/>
              <a:t>6</a:t>
            </a:fld>
            <a:endParaRPr lang="en-US" altLang="zh-TW"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pPr algn="l"/>
            <a:r>
              <a:rPr lang="en-US" altLang="zh-CN" sz="2800" smtClean="0"/>
              <a:t>Example</a:t>
            </a:r>
          </a:p>
        </p:txBody>
      </p:sp>
      <p:sp>
        <p:nvSpPr>
          <p:cNvPr id="9219" name="Content Placeholder 2"/>
          <p:cNvSpPr>
            <a:spLocks noGrp="1"/>
          </p:cNvSpPr>
          <p:nvPr>
            <p:ph idx="1"/>
          </p:nvPr>
        </p:nvSpPr>
        <p:spPr>
          <a:xfrm>
            <a:off x="0" y="1546225"/>
            <a:ext cx="4356100" cy="4114800"/>
          </a:xfrm>
        </p:spPr>
        <p:txBody>
          <a:bodyPr/>
          <a:lstStyle/>
          <a:p>
            <a:r>
              <a:rPr lang="en-US" altLang="zh-CN" sz="2400" b="1" smtClean="0"/>
              <a:t>Examples of Two-Level Signaling</a:t>
            </a:r>
          </a:p>
          <a:p>
            <a:pPr lvl="1"/>
            <a:r>
              <a:rPr lang="en-US" altLang="zh-CN" sz="2000" smtClean="0"/>
              <a:t>One LCU structure</a:t>
            </a:r>
          </a:p>
          <a:p>
            <a:pPr lvl="1"/>
            <a:r>
              <a:rPr lang="en-US" altLang="zh-CN" sz="2000" smtClean="0"/>
              <a:t>max_coding_block_size (LCU size) equals to 64</a:t>
            </a:r>
          </a:p>
          <a:p>
            <a:pPr lvl="1"/>
            <a:r>
              <a:rPr lang="en-US" altLang="zh-CN" sz="2000" smtClean="0"/>
              <a:t>lcu_qp_depth equals to 2</a:t>
            </a:r>
            <a:endParaRPr lang="en-US" altLang="zh-CN" sz="2000" b="1" smtClean="0"/>
          </a:p>
          <a:p>
            <a:pPr>
              <a:buFontTx/>
              <a:buNone/>
            </a:pPr>
            <a:r>
              <a:rPr lang="en-US" altLang="zh-CN" sz="2000" smtClean="0"/>
              <a:t>	</a:t>
            </a:r>
            <a:endParaRPr lang="en-US" altLang="zh-CN" sz="2400" smtClean="0"/>
          </a:p>
          <a:p>
            <a:pPr>
              <a:buFontTx/>
              <a:buNone/>
            </a:pPr>
            <a:endParaRPr lang="en-US" altLang="zh-CN" sz="2000" smtClean="0"/>
          </a:p>
        </p:txBody>
      </p:sp>
      <p:pic>
        <p:nvPicPr>
          <p:cNvPr id="9220" name="Picture 2" descr="LCU"/>
          <p:cNvPicPr>
            <a:picLocks noChangeAspect="1" noChangeArrowheads="1"/>
          </p:cNvPicPr>
          <p:nvPr/>
        </p:nvPicPr>
        <p:blipFill>
          <a:blip r:embed="rId2" cstate="print"/>
          <a:srcRect/>
          <a:stretch>
            <a:fillRect/>
          </a:stretch>
        </p:blipFill>
        <p:spPr bwMode="auto">
          <a:xfrm>
            <a:off x="4500563" y="1196975"/>
            <a:ext cx="4392612" cy="5400675"/>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pPr algn="l"/>
            <a:r>
              <a:rPr lang="en-US" altLang="zh-CN" sz="2800" smtClean="0"/>
              <a:t>Example</a:t>
            </a:r>
            <a:endParaRPr lang="en-US" altLang="zh-CN" smtClean="0"/>
          </a:p>
        </p:txBody>
      </p:sp>
      <p:sp>
        <p:nvSpPr>
          <p:cNvPr id="10243" name="Content Placeholder 2"/>
          <p:cNvSpPr>
            <a:spLocks noGrp="1"/>
          </p:cNvSpPr>
          <p:nvPr>
            <p:ph idx="1"/>
          </p:nvPr>
        </p:nvSpPr>
        <p:spPr/>
        <p:txBody>
          <a:bodyPr/>
          <a:lstStyle/>
          <a:p>
            <a:pPr>
              <a:buFontTx/>
              <a:buNone/>
            </a:pPr>
            <a:endParaRPr lang="en-US" altLang="zh-CN" sz="2000" smtClean="0"/>
          </a:p>
          <a:p>
            <a:pPr>
              <a:buFontTx/>
              <a:buNone/>
            </a:pPr>
            <a:endParaRPr lang="en-US" altLang="zh-CN" sz="2000" smtClean="0"/>
          </a:p>
          <a:p>
            <a:pPr>
              <a:buFontTx/>
              <a:buNone/>
            </a:pPr>
            <a:endParaRPr lang="en-US" altLang="zh-CN" sz="2000" smtClean="0"/>
          </a:p>
          <a:p>
            <a:pPr>
              <a:buFontTx/>
              <a:buNone/>
            </a:pPr>
            <a:endParaRPr lang="en-US" altLang="zh-CN" sz="2000" smtClean="0"/>
          </a:p>
          <a:p>
            <a:pPr>
              <a:buFontTx/>
              <a:buNone/>
            </a:pPr>
            <a:endParaRPr lang="en-US" altLang="zh-CN" sz="2000" smtClean="0"/>
          </a:p>
          <a:p>
            <a:pPr>
              <a:buFontTx/>
              <a:buNone/>
            </a:pPr>
            <a:endParaRPr lang="en-US" altLang="zh-CN" sz="2000" smtClean="0"/>
          </a:p>
          <a:p>
            <a:pPr>
              <a:buFontTx/>
              <a:buNone/>
            </a:pPr>
            <a:r>
              <a:rPr lang="en-US" altLang="zh-CN" sz="2000" smtClean="0"/>
              <a:t>				</a:t>
            </a:r>
          </a:p>
          <a:p>
            <a:pPr>
              <a:buFontTx/>
              <a:buNone/>
            </a:pPr>
            <a:r>
              <a:rPr lang="en-US" altLang="zh-CN" sz="2000" smtClean="0"/>
              <a:t>				</a:t>
            </a:r>
          </a:p>
        </p:txBody>
      </p:sp>
      <p:pic>
        <p:nvPicPr>
          <p:cNvPr id="10244" name="Picture 2" descr="sps"/>
          <p:cNvPicPr>
            <a:picLocks noChangeAspect="1" noChangeArrowheads="1"/>
          </p:cNvPicPr>
          <p:nvPr/>
        </p:nvPicPr>
        <p:blipFill>
          <a:blip r:embed="rId2" cstate="print"/>
          <a:srcRect/>
          <a:stretch>
            <a:fillRect/>
          </a:stretch>
        </p:blipFill>
        <p:spPr bwMode="auto">
          <a:xfrm>
            <a:off x="468313" y="1268413"/>
            <a:ext cx="7840662" cy="2305050"/>
          </a:xfrm>
          <a:prstGeom prst="rect">
            <a:avLst/>
          </a:prstGeom>
          <a:noFill/>
          <a:ln w="9525">
            <a:noFill/>
            <a:miter lim="800000"/>
            <a:headEnd/>
            <a:tailEnd/>
          </a:ln>
        </p:spPr>
      </p:pic>
      <p:pic>
        <p:nvPicPr>
          <p:cNvPr id="10245" name="Picture 2" descr="dQPLCU"/>
          <p:cNvPicPr>
            <a:picLocks noChangeAspect="1" noChangeArrowheads="1"/>
          </p:cNvPicPr>
          <p:nvPr/>
        </p:nvPicPr>
        <p:blipFill>
          <a:blip r:embed="rId3" cstate="print"/>
          <a:srcRect/>
          <a:stretch>
            <a:fillRect/>
          </a:stretch>
        </p:blipFill>
        <p:spPr bwMode="auto">
          <a:xfrm>
            <a:off x="468313" y="4005263"/>
            <a:ext cx="8075612" cy="2376487"/>
          </a:xfrm>
          <a:prstGeom prst="rect">
            <a:avLst/>
          </a:prstGeom>
          <a:noFill/>
          <a:ln w="9525">
            <a:noFill/>
            <a:miter lim="800000"/>
            <a:headEnd/>
            <a:tailEnd/>
          </a:ln>
        </p:spPr>
      </p:pic>
      <p:sp>
        <p:nvSpPr>
          <p:cNvPr id="10246" name="TextBox 5"/>
          <p:cNvSpPr txBox="1">
            <a:spLocks noChangeArrowheads="1"/>
          </p:cNvSpPr>
          <p:nvPr/>
        </p:nvSpPr>
        <p:spPr bwMode="auto">
          <a:xfrm>
            <a:off x="1979613" y="3500438"/>
            <a:ext cx="4679950" cy="369887"/>
          </a:xfrm>
          <a:prstGeom prst="rect">
            <a:avLst/>
          </a:prstGeom>
          <a:noFill/>
          <a:ln w="9525">
            <a:noFill/>
            <a:miter lim="800000"/>
            <a:headEnd/>
            <a:tailEnd/>
          </a:ln>
        </p:spPr>
        <p:txBody>
          <a:bodyPr>
            <a:spAutoFit/>
          </a:bodyPr>
          <a:lstStyle/>
          <a:p>
            <a:pPr algn="ctr"/>
            <a:r>
              <a:rPr lang="en-US" altLang="zh-CN"/>
              <a:t>(a) High-Level signaling</a:t>
            </a:r>
            <a:endParaRPr lang="zh-CN" altLang="en-US"/>
          </a:p>
        </p:txBody>
      </p:sp>
      <p:sp>
        <p:nvSpPr>
          <p:cNvPr id="10247" name="TextBox 6"/>
          <p:cNvSpPr txBox="1">
            <a:spLocks noChangeArrowheads="1"/>
          </p:cNvSpPr>
          <p:nvPr/>
        </p:nvSpPr>
        <p:spPr bwMode="auto">
          <a:xfrm>
            <a:off x="1979613" y="6300788"/>
            <a:ext cx="4679950" cy="368300"/>
          </a:xfrm>
          <a:prstGeom prst="rect">
            <a:avLst/>
          </a:prstGeom>
          <a:noFill/>
          <a:ln w="9525">
            <a:noFill/>
            <a:miter lim="800000"/>
            <a:headEnd/>
            <a:tailEnd/>
          </a:ln>
        </p:spPr>
        <p:txBody>
          <a:bodyPr>
            <a:spAutoFit/>
          </a:bodyPr>
          <a:lstStyle/>
          <a:p>
            <a:pPr algn="ctr"/>
            <a:r>
              <a:rPr lang="en-US" altLang="zh-CN"/>
              <a:t>(b) LCU-Level signaling</a:t>
            </a:r>
            <a:endParaRPr lang="zh-CN" altLang="en-US"/>
          </a:p>
        </p:txBody>
      </p:sp>
    </p:spTree>
  </p:cSld>
  <p:clrMapOvr>
    <a:masterClrMapping/>
  </p:clrMapOvr>
  <p:transition>
    <p:fade thruBlk="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标题 1"/>
          <p:cNvSpPr>
            <a:spLocks noGrp="1"/>
          </p:cNvSpPr>
          <p:nvPr>
            <p:ph type="title"/>
          </p:nvPr>
        </p:nvSpPr>
        <p:spPr/>
        <p:txBody>
          <a:bodyPr/>
          <a:lstStyle/>
          <a:p>
            <a:pPr algn="l"/>
            <a:r>
              <a:rPr lang="en-US" altLang="zh-CN" sz="2800" smtClean="0"/>
              <a:t>Conclusion</a:t>
            </a:r>
            <a:endParaRPr lang="zh-CN" altLang="en-US" sz="2800" smtClean="0"/>
          </a:p>
        </p:txBody>
      </p:sp>
      <p:sp>
        <p:nvSpPr>
          <p:cNvPr id="11267" name="内容占位符 2"/>
          <p:cNvSpPr>
            <a:spLocks noGrp="1"/>
          </p:cNvSpPr>
          <p:nvPr>
            <p:ph idx="1"/>
          </p:nvPr>
        </p:nvSpPr>
        <p:spPr>
          <a:xfrm>
            <a:off x="323850" y="1412875"/>
            <a:ext cx="8351838" cy="4608513"/>
          </a:xfrm>
        </p:spPr>
        <p:txBody>
          <a:bodyPr/>
          <a:lstStyle/>
          <a:p>
            <a:r>
              <a:rPr lang="en-US" altLang="zh-CN" dirty="0" smtClean="0"/>
              <a:t>In this proposal, two possible solutions are proposed to improve the spatial granularity of QP </a:t>
            </a:r>
            <a:r>
              <a:rPr lang="en-US" altLang="zh-CN" dirty="0" smtClean="0"/>
              <a:t>change</a:t>
            </a:r>
          </a:p>
          <a:p>
            <a:pPr>
              <a:buNone/>
            </a:pPr>
            <a:endParaRPr lang="en-US" altLang="zh-CN" dirty="0" smtClean="0"/>
          </a:p>
          <a:p>
            <a:pPr marL="342900" lvl="1" indent="-342900">
              <a:buFontTx/>
              <a:buChar char="•"/>
            </a:pPr>
            <a:r>
              <a:rPr lang="en-US" altLang="zh-CN" sz="3200" dirty="0" smtClean="0">
                <a:cs typeface="+mn-cs"/>
              </a:rPr>
              <a:t>Suggest adopt into the next version of HM or adopt in new CE for further study</a:t>
            </a:r>
          </a:p>
          <a:p>
            <a:pPr>
              <a:buFontTx/>
              <a:buNone/>
            </a:pPr>
            <a:endParaRPr lang="zh-CN" altLang="en-US" dirty="0" smtClean="0"/>
          </a:p>
        </p:txBody>
      </p:sp>
      <p:sp>
        <p:nvSpPr>
          <p:cNvPr id="11268" name="页脚占位符 3"/>
          <p:cNvSpPr>
            <a:spLocks noGrp="1"/>
          </p:cNvSpPr>
          <p:nvPr>
            <p:ph type="ftr" sz="quarter" idx="11"/>
          </p:nvPr>
        </p:nvSpPr>
        <p:spPr>
          <a:noFill/>
        </p:spPr>
        <p:txBody>
          <a:bodyPr/>
          <a:lstStyle/>
          <a:p>
            <a:endParaRPr lang="en-US" altLang="zh-TW" smtClean="0"/>
          </a:p>
        </p:txBody>
      </p:sp>
      <p:sp>
        <p:nvSpPr>
          <p:cNvPr id="11269" name="灯片编号占位符 4"/>
          <p:cNvSpPr>
            <a:spLocks noGrp="1"/>
          </p:cNvSpPr>
          <p:nvPr>
            <p:ph type="sldNum" sz="quarter" idx="12"/>
          </p:nvPr>
        </p:nvSpPr>
        <p:spPr>
          <a:noFill/>
        </p:spPr>
        <p:txBody>
          <a:bodyPr/>
          <a:lstStyle/>
          <a:p>
            <a:fld id="{EEE591DE-B5DA-4B1B-9D51-C66AABD671AA}" type="slidenum">
              <a:rPr lang="en-US" altLang="zh-TW" smtClean="0"/>
              <a:pPr/>
              <a:t>9</a:t>
            </a:fld>
            <a:endParaRPr lang="en-US" altLang="zh-TW" smtClean="0"/>
          </a:p>
        </p:txBody>
      </p:sp>
    </p:spTree>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新細明體"/>
        <a:cs typeface=""/>
      </a:majorFont>
      <a:minorFont>
        <a:latin typeface="Times New Roman"/>
        <a:ea typeface="新細明體"/>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zh-TW" altLang="en-US" sz="2400" b="1" i="0" u="none" strike="noStrike" cap="none" normalizeH="0" baseline="0" smtClean="0">
            <a:ln>
              <a:noFill/>
            </a:ln>
            <a:solidFill>
              <a:schemeClr val="tx1"/>
            </a:solidFill>
            <a:effectLst/>
            <a:latin typeface="Times New Roman" pitchFamily="18" charset="0"/>
            <a:ea typeface="新細明體" pitchFamily="18" charset="-12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zh-TW" altLang="en-US" sz="2400" b="1" i="0" u="none" strike="noStrike" cap="none" normalizeH="0" baseline="0" smtClean="0">
            <a:ln>
              <a:noFill/>
            </a:ln>
            <a:solidFill>
              <a:schemeClr val="tx1"/>
            </a:solidFill>
            <a:effectLst/>
            <a:latin typeface="Times New Roman" pitchFamily="18" charset="0"/>
            <a:ea typeface="新細明體" pitchFamily="18" charset="-12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12705</TotalTime>
  <Words>455</Words>
  <Application>Microsoft Office PowerPoint</Application>
  <PresentationFormat>On-screen Show (4:3)</PresentationFormat>
  <Paragraphs>79</Paragraphs>
  <Slides>10</Slides>
  <Notes>5</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10</vt:i4>
      </vt:variant>
    </vt:vector>
  </HeadingPairs>
  <TitlesOfParts>
    <vt:vector size="19" baseType="lpstr">
      <vt:lpstr>Arial</vt:lpstr>
      <vt:lpstr>宋体</vt:lpstr>
      <vt:lpstr>Times New Roman</vt:lpstr>
      <vt:lpstr>新細明體</vt:lpstr>
      <vt:lpstr>Calibri</vt:lpstr>
      <vt:lpstr>Trajan Pro</vt:lpstr>
      <vt:lpstr>Arial Unicode MS</vt:lpstr>
      <vt:lpstr>微软雅黑</vt:lpstr>
      <vt:lpstr>Default Design</vt:lpstr>
      <vt:lpstr>JCTVC-E436: Sub-LCU QP Representation proposed by HKUST</vt:lpstr>
      <vt:lpstr>Outline</vt:lpstr>
      <vt:lpstr>Introduction</vt:lpstr>
      <vt:lpstr>Signaling the spatial granularity of dQP</vt:lpstr>
      <vt:lpstr>Signaling the spatial granularity of dQP</vt:lpstr>
      <vt:lpstr>Signaling the spatial granularity of dQP</vt:lpstr>
      <vt:lpstr>Example</vt:lpstr>
      <vt:lpstr>Example</vt:lpstr>
      <vt:lpstr>Conclusion</vt:lpstr>
      <vt:lpstr>Slide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Novel Multiple Description Video Coding Based on H.264/AVC Video Coding Standard</dc:title>
  <dc:creator>Aprilsun</dc:creator>
  <cp:lastModifiedBy>Aprilsun</cp:lastModifiedBy>
  <cp:revision>1118</cp:revision>
  <dcterms:modified xsi:type="dcterms:W3CDTF">2011-03-18T09:57:44Z</dcterms:modified>
</cp:coreProperties>
</file>