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1" r:id="rId2"/>
    <p:sldId id="363" r:id="rId3"/>
    <p:sldId id="364" r:id="rId4"/>
    <p:sldId id="365" r:id="rId5"/>
    <p:sldId id="362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JCTVC-E392 - </a:t>
            </a:r>
            <a:r>
              <a:rPr lang="en-US" dirty="0" smtClean="0"/>
              <a:t>CE11: Adaptive Coefficient Scanning for LCEC</a:t>
            </a: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Based Scan 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Adaptation similar to the LCEC adaptation but not every symbol triggers the “swap”. </a:t>
            </a:r>
          </a:p>
          <a:p>
            <a:pPr lvl="1">
              <a:buNone/>
            </a:pPr>
            <a:r>
              <a:rPr lang="en-US" sz="1600" dirty="0" smtClean="0"/>
              <a:t>if ( </a:t>
            </a:r>
            <a:r>
              <a:rPr lang="en-US" sz="1600" dirty="0" err="1" smtClean="0"/>
              <a:t>uiIdx</a:t>
            </a:r>
            <a:r>
              <a:rPr lang="en-US" sz="1600" dirty="0" smtClean="0"/>
              <a:t> &gt; 0 &amp;&amp; </a:t>
            </a:r>
            <a:r>
              <a:rPr lang="en-US" sz="1600" dirty="0" err="1" smtClean="0"/>
              <a:t>scanStats</a:t>
            </a:r>
            <a:r>
              <a:rPr lang="en-US" sz="1600" dirty="0" smtClean="0"/>
              <a:t>[</a:t>
            </a:r>
            <a:r>
              <a:rPr lang="en-US" sz="1600" dirty="0" err="1" smtClean="0"/>
              <a:t>uiIdx</a:t>
            </a:r>
            <a:r>
              <a:rPr lang="en-US" sz="1600" dirty="0" smtClean="0"/>
              <a:t>] &gt; </a:t>
            </a:r>
            <a:r>
              <a:rPr lang="en-US" sz="1600" dirty="0" err="1" smtClean="0"/>
              <a:t>scanStats</a:t>
            </a:r>
            <a:r>
              <a:rPr lang="en-US" sz="1600" dirty="0" smtClean="0"/>
              <a:t>[uiIdx-1])</a:t>
            </a:r>
          </a:p>
          <a:p>
            <a:pPr lvl="1">
              <a:buNone/>
            </a:pPr>
            <a:r>
              <a:rPr lang="en-US" sz="1600" dirty="0" smtClean="0"/>
              <a:t>  {</a:t>
            </a:r>
          </a:p>
          <a:p>
            <a:pPr lvl="1">
              <a:buNone/>
            </a:pPr>
            <a:r>
              <a:rPr lang="en-US" sz="1600" dirty="0" smtClean="0"/>
              <a:t>    </a:t>
            </a:r>
            <a:r>
              <a:rPr lang="en-US" sz="1600" dirty="0" err="1" smtClean="0"/>
              <a:t>UInt</a:t>
            </a:r>
            <a:r>
              <a:rPr lang="en-US" sz="1600" dirty="0" smtClean="0"/>
              <a:t> </a:t>
            </a:r>
            <a:r>
              <a:rPr lang="en-US" sz="1600" dirty="0" err="1" smtClean="0"/>
              <a:t>tmp</a:t>
            </a:r>
            <a:r>
              <a:rPr lang="en-US" sz="1600" dirty="0" smtClean="0"/>
              <a:t> = </a:t>
            </a:r>
            <a:r>
              <a:rPr lang="en-US" sz="1600" dirty="0" err="1" smtClean="0"/>
              <a:t>scanStats</a:t>
            </a:r>
            <a:r>
              <a:rPr lang="en-US" sz="1600" dirty="0" smtClean="0"/>
              <a:t>[uiIdx-1];</a:t>
            </a:r>
          </a:p>
          <a:p>
            <a:pPr lvl="1">
              <a:buNone/>
            </a:pPr>
            <a:r>
              <a:rPr lang="en-US" sz="1600" dirty="0" smtClean="0"/>
              <a:t>    </a:t>
            </a:r>
            <a:r>
              <a:rPr lang="en-US" sz="1600" dirty="0" err="1" smtClean="0"/>
              <a:t>scanStats</a:t>
            </a:r>
            <a:r>
              <a:rPr lang="en-US" sz="1600" dirty="0" smtClean="0"/>
              <a:t>[uiIdx-1] = </a:t>
            </a:r>
            <a:r>
              <a:rPr lang="en-US" sz="1600" dirty="0" err="1" smtClean="0"/>
              <a:t>scanStats</a:t>
            </a:r>
            <a:r>
              <a:rPr lang="en-US" sz="1600" dirty="0" smtClean="0"/>
              <a:t>[</a:t>
            </a:r>
            <a:r>
              <a:rPr lang="en-US" sz="1600" dirty="0" err="1" smtClean="0"/>
              <a:t>uiIdx</a:t>
            </a:r>
            <a:r>
              <a:rPr lang="en-US" sz="1600" dirty="0" smtClean="0"/>
              <a:t>];</a:t>
            </a:r>
          </a:p>
          <a:p>
            <a:pPr lvl="1">
              <a:buNone/>
            </a:pPr>
            <a:r>
              <a:rPr lang="en-US" sz="1600" dirty="0" smtClean="0"/>
              <a:t>    </a:t>
            </a:r>
            <a:r>
              <a:rPr lang="en-US" sz="1600" dirty="0" err="1" smtClean="0"/>
              <a:t>scanStats</a:t>
            </a:r>
            <a:r>
              <a:rPr lang="en-US" sz="1600" dirty="0" smtClean="0"/>
              <a:t>[</a:t>
            </a:r>
            <a:r>
              <a:rPr lang="en-US" sz="1600" dirty="0" err="1" smtClean="0"/>
              <a:t>uiIdx</a:t>
            </a:r>
            <a:r>
              <a:rPr lang="en-US" sz="1600" dirty="0" smtClean="0"/>
              <a:t>] = </a:t>
            </a:r>
            <a:r>
              <a:rPr lang="en-US" sz="1600" dirty="0" err="1" smtClean="0"/>
              <a:t>tmp</a:t>
            </a:r>
            <a:r>
              <a:rPr lang="en-US" sz="1600" dirty="0" smtClean="0"/>
              <a:t>;</a:t>
            </a:r>
          </a:p>
          <a:p>
            <a:pPr lvl="1">
              <a:buNone/>
            </a:pPr>
            <a:endParaRPr lang="en-US" sz="1600" dirty="0" smtClean="0"/>
          </a:p>
          <a:p>
            <a:pPr lvl="1">
              <a:buNone/>
            </a:pPr>
            <a:r>
              <a:rPr lang="en-US" sz="1600" dirty="0" smtClean="0"/>
              <a:t>    </a:t>
            </a:r>
            <a:r>
              <a:rPr lang="en-US" sz="1600" dirty="0" err="1" smtClean="0"/>
              <a:t>tmp</a:t>
            </a:r>
            <a:r>
              <a:rPr lang="en-US" sz="1600" dirty="0" smtClean="0"/>
              <a:t> = </a:t>
            </a:r>
            <a:r>
              <a:rPr lang="en-US" sz="1600" dirty="0" err="1" smtClean="0"/>
              <a:t>scanOrder</a:t>
            </a:r>
            <a:r>
              <a:rPr lang="en-US" sz="1600" dirty="0" smtClean="0"/>
              <a:t>[uiIdx-1];</a:t>
            </a:r>
          </a:p>
          <a:p>
            <a:pPr lvl="1">
              <a:buNone/>
            </a:pPr>
            <a:r>
              <a:rPr lang="en-US" sz="1600" dirty="0" smtClean="0"/>
              <a:t>    </a:t>
            </a:r>
            <a:r>
              <a:rPr lang="en-US" sz="1600" dirty="0" err="1" smtClean="0"/>
              <a:t>scanOrder</a:t>
            </a:r>
            <a:r>
              <a:rPr lang="en-US" sz="1600" dirty="0" smtClean="0"/>
              <a:t>[uiIdx-1] = </a:t>
            </a:r>
            <a:r>
              <a:rPr lang="en-US" sz="1600" dirty="0" err="1" smtClean="0"/>
              <a:t>scanOrder</a:t>
            </a:r>
            <a:r>
              <a:rPr lang="en-US" sz="1600" dirty="0" smtClean="0"/>
              <a:t>[</a:t>
            </a:r>
            <a:r>
              <a:rPr lang="en-US" sz="1600" dirty="0" err="1" smtClean="0"/>
              <a:t>uiIdx</a:t>
            </a:r>
            <a:r>
              <a:rPr lang="en-US" sz="1600" dirty="0" smtClean="0"/>
              <a:t>];</a:t>
            </a:r>
          </a:p>
          <a:p>
            <a:pPr lvl="1">
              <a:buNone/>
            </a:pPr>
            <a:r>
              <a:rPr lang="en-US" sz="1600" dirty="0" smtClean="0"/>
              <a:t>    </a:t>
            </a:r>
            <a:r>
              <a:rPr lang="en-US" sz="1600" dirty="0" err="1" smtClean="0"/>
              <a:t>scanOrder</a:t>
            </a:r>
            <a:r>
              <a:rPr lang="en-US" sz="1600" dirty="0" smtClean="0"/>
              <a:t>[</a:t>
            </a:r>
            <a:r>
              <a:rPr lang="en-US" sz="1600" dirty="0" err="1" smtClean="0"/>
              <a:t>uiIdx</a:t>
            </a:r>
            <a:r>
              <a:rPr lang="en-US" sz="1600" dirty="0" smtClean="0"/>
              <a:t>] = </a:t>
            </a:r>
            <a:r>
              <a:rPr lang="en-US" sz="1600" dirty="0" err="1" smtClean="0"/>
              <a:t>tmp</a:t>
            </a:r>
            <a:r>
              <a:rPr lang="en-US" sz="1600" dirty="0" smtClean="0"/>
              <a:t>;</a:t>
            </a:r>
          </a:p>
          <a:p>
            <a:pPr lvl="1">
              <a:buNone/>
            </a:pPr>
            <a:r>
              <a:rPr lang="en-US" sz="1600" dirty="0" smtClean="0"/>
              <a:t>  }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Based Scan 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3 scans used, selection depends on chosen intra </a:t>
            </a:r>
            <a:r>
              <a:rPr lang="en-US" dirty="0" smtClean="0"/>
              <a:t>mode: 0-zig-zag, 1-horizontal, 2-vertical.</a:t>
            </a:r>
            <a:endParaRPr lang="en-US" dirty="0" smtClean="0"/>
          </a:p>
          <a:p>
            <a:pPr lvl="1"/>
            <a:r>
              <a:rPr lang="en-US" dirty="0" smtClean="0"/>
              <a:t>Horizontal and vertical scans are symmetric, share  single counter (number of tables reduction).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2706638"/>
          <a:ext cx="7315204" cy="1179562"/>
        </p:xfrm>
        <a:graphic>
          <a:graphicData uri="http://schemas.openxmlformats.org/drawingml/2006/table">
            <a:tbl>
              <a:tblPr/>
              <a:tblGrid>
                <a:gridCol w="315522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  <a:gridCol w="205873"/>
              </a:tblGrid>
              <a:tr h="203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18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19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23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24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25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26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27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28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33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337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64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7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32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7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71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039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596" marR="5596" marT="5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 Based Scan 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scans are initialized using </a:t>
            </a:r>
            <a:r>
              <a:rPr lang="en-US" dirty="0" err="1" smtClean="0"/>
              <a:t>zig-zag</a:t>
            </a:r>
            <a:r>
              <a:rPr lang="en-US" dirty="0" smtClean="0"/>
              <a:t>, strong horizontal and strong vertical scans available in HM 2.0 for block sizes 4x4 and 8x8. For larger blocks both scans are initialized using </a:t>
            </a:r>
            <a:r>
              <a:rPr lang="en-US" dirty="0" err="1" smtClean="0"/>
              <a:t>zig-zag</a:t>
            </a:r>
            <a:r>
              <a:rPr lang="en-US" dirty="0" smtClean="0"/>
              <a:t> scan.</a:t>
            </a:r>
          </a:p>
          <a:p>
            <a:r>
              <a:rPr lang="en-US" dirty="0" smtClean="0"/>
              <a:t>Counter initialization:</a:t>
            </a:r>
          </a:p>
          <a:p>
            <a:pPr lvl="1">
              <a:buNone/>
            </a:pPr>
            <a:r>
              <a:rPr lang="en-US" dirty="0" smtClean="0"/>
              <a:t>{16,8,8,4,4,4,4,2,2,…,2,2,1,1,…,1,1,0,0,…}.</a:t>
            </a:r>
          </a:p>
          <a:p>
            <a:r>
              <a:rPr lang="en-US" dirty="0" smtClean="0"/>
              <a:t>Counter renormalized when any of them reaches 255.</a:t>
            </a:r>
          </a:p>
          <a:p>
            <a:r>
              <a:rPr lang="en-US" dirty="0" smtClean="0"/>
              <a:t>Memory:</a:t>
            </a:r>
          </a:p>
          <a:p>
            <a:pPr lvl="1"/>
            <a:r>
              <a:rPr lang="en-US" dirty="0" smtClean="0"/>
              <a:t>576 (for HM2.0)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514600" y="685800"/>
          <a:ext cx="4524265" cy="5718630"/>
        </p:xfrm>
        <a:graphic>
          <a:graphicData uri="http://schemas.openxmlformats.org/drawingml/2006/table">
            <a:tbl>
              <a:tblPr/>
              <a:tblGrid>
                <a:gridCol w="1657405"/>
                <a:gridCol w="955620"/>
                <a:gridCol w="955620"/>
                <a:gridCol w="955620"/>
              </a:tblGrid>
              <a:tr h="1715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BD-rate</a:t>
                      </a:r>
                    </a:p>
                  </a:txBody>
                  <a:tcPr marL="7741" marR="7741" marT="77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Intra LoCo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5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-2.0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-1.4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-1.3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-0.8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-0.8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-0.6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-0.3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-0.3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-0.2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-1.2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-0.9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-0.9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-0.7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-0.7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103%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5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BD-rate</a:t>
                      </a:r>
                    </a:p>
                  </a:txBody>
                  <a:tcPr marL="7741" marR="7741" marT="77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5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-1.0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-0.7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-0.4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-0.4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-0.3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-0.4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-0.3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-0.2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-0.4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-0.3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-0.2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5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latin typeface="Arial"/>
                        </a:rPr>
                        <a:t>BD-rate</a:t>
                      </a:r>
                    </a:p>
                  </a:txBody>
                  <a:tcPr marL="7741" marR="7741" marT="774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Low delay LoCo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5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Y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U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V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71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-0.2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0.2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0.1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-0.5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0.3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0.0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-0.1</a:t>
                      </a:r>
                    </a:p>
                  </a:txBody>
                  <a:tcPr marL="7741" marR="7741" marT="77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96%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5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7741" marR="7741" marT="77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10871</TotalTime>
  <Words>559</Words>
  <Application>Microsoft Office PowerPoint</Application>
  <PresentationFormat>On-screen Show (4:3)</PresentationFormat>
  <Paragraphs>336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JCTVC-E392 - CE11: Adaptive Coefficient Scanning for LCEC</vt:lpstr>
      <vt:lpstr>Counter Based Scan Adaptation</vt:lpstr>
      <vt:lpstr>Counter Based Scan Adaptation</vt:lpstr>
      <vt:lpstr>Counter Based Scan Adaptation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Karczewicz, Marta</cp:lastModifiedBy>
  <cp:revision>616</cp:revision>
  <cp:lastPrinted>1601-01-01T00:00:00Z</cp:lastPrinted>
  <dcterms:created xsi:type="dcterms:W3CDTF">1601-01-01T00:00:00Z</dcterms:created>
  <dcterms:modified xsi:type="dcterms:W3CDTF">2011-03-17T09:44:21Z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AdHocReviewCycleID">
    <vt:i4>-1210592192</vt:i4>
  </property>
  <property fmtid="{D5CDD505-2E9C-101B-9397-08002B2CF9AE}" pid="4" name="_NewReviewCycle">
    <vt:lpwstr/>
  </property>
  <property fmtid="{D5CDD505-2E9C-101B-9397-08002B2CF9AE}" pid="5" name="_EmailSubject">
    <vt:lpwstr>please upload slides for adaptation</vt:lpwstr>
  </property>
  <property fmtid="{D5CDD505-2E9C-101B-9397-08002B2CF9AE}" pid="6" name="_AuthorEmail">
    <vt:lpwstr>martak@qualcomm.com</vt:lpwstr>
  </property>
  <property fmtid="{D5CDD505-2E9C-101B-9397-08002B2CF9AE}" pid="7" name="_AuthorEmailDisplayName">
    <vt:lpwstr>Karczewicz, Marta</vt:lpwstr>
  </property>
</Properties>
</file>