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55" r:id="rId2"/>
    <p:sldId id="356" r:id="rId3"/>
    <p:sldId id="357" r:id="rId4"/>
    <p:sldId id="359" r:id="rId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6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3DF1A6-1063-4210-9490-AE8C93BC5C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AAC2F2-FFA0-4F22-A11C-C9511DD9DC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9536CF-2BE1-4E07-9424-974E79C207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6AA34F-AA75-4511-9747-86C229E30E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75CC1C-D817-41CB-9545-E8764461F7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5F2B71-AF1B-4EFC-AC1A-354FDC69E4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77621E-CE27-46EA-B1D1-6AC63D0AF5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4AA117-DE50-42A6-BA66-3F5FCC50D6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01E9F9-117A-460E-8088-77A3547994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9312F9-EE40-4F4F-B9DD-98E6A7C203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8A9AFE-4275-455A-A74F-6AE6E876E8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97229EB8-3A5C-41C7-9FDF-D42E3D35BAB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JCTVC-E384 - </a:t>
            </a:r>
            <a:r>
              <a:rPr lang="en-US" dirty="0" smtClean="0"/>
              <a:t>LCEC coefficient coding table reduction</a:t>
            </a:r>
            <a:endParaRPr lang="en-US" dirty="0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Run-Level Coding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r>
              <a:rPr lang="en-US" dirty="0" smtClean="0"/>
              <a:t>Coefficients are coded in run mode followed by level mode. </a:t>
            </a:r>
          </a:p>
          <a:p>
            <a:r>
              <a:rPr lang="en-US" dirty="0" smtClean="0"/>
              <a:t>In run mode for each coefficient pair {</a:t>
            </a:r>
            <a:r>
              <a:rPr lang="en-US" i="1" dirty="0" err="1" smtClean="0"/>
              <a:t>lev</a:t>
            </a:r>
            <a:r>
              <a:rPr lang="en-US" i="1" dirty="0" smtClean="0"/>
              <a:t>, run</a:t>
            </a:r>
            <a:r>
              <a:rPr lang="en-US" dirty="0" smtClean="0"/>
              <a:t>} is sent. </a:t>
            </a:r>
          </a:p>
          <a:p>
            <a:pPr lvl="1"/>
            <a:r>
              <a:rPr lang="en-US" i="1" dirty="0" smtClean="0"/>
              <a:t>Run</a:t>
            </a:r>
            <a:r>
              <a:rPr lang="en-US" dirty="0" smtClean="0"/>
              <a:t> is defined as the number of zero coefficients between the current nonzero coefficient at position </a:t>
            </a:r>
            <a:r>
              <a:rPr lang="en-US" i="1" dirty="0" smtClean="0"/>
              <a:t>k</a:t>
            </a:r>
            <a:r>
              <a:rPr lang="en-US" dirty="0" smtClean="0"/>
              <a:t> and the next nonzero coefficient in the reverse scanning order. </a:t>
            </a:r>
          </a:p>
          <a:p>
            <a:pPr lvl="1"/>
            <a:r>
              <a:rPr lang="en-US" dirty="0" smtClean="0"/>
              <a:t>The </a:t>
            </a:r>
            <a:r>
              <a:rPr lang="en-US" i="1" dirty="0" err="1" smtClean="0"/>
              <a:t>lev</a:t>
            </a:r>
            <a:r>
              <a:rPr lang="en-US" dirty="0" smtClean="0"/>
              <a:t> indicates whether the absolute value of the next coefficient level is 1 (</a:t>
            </a:r>
            <a:r>
              <a:rPr lang="en-US" i="1" dirty="0" err="1" smtClean="0"/>
              <a:t>lev</a:t>
            </a:r>
            <a:r>
              <a:rPr lang="en-US" dirty="0" smtClean="0"/>
              <a:t> =0) or great than 1 (</a:t>
            </a:r>
            <a:r>
              <a:rPr lang="en-US" i="1" dirty="0" err="1" smtClean="0"/>
              <a:t>lev</a:t>
            </a:r>
            <a:r>
              <a:rPr lang="en-US" i="1" dirty="0" smtClean="0"/>
              <a:t>=1)</a:t>
            </a:r>
            <a:r>
              <a:rPr lang="en-US" dirty="0" smtClean="0"/>
              <a:t>. </a:t>
            </a:r>
          </a:p>
          <a:p>
            <a:r>
              <a:rPr lang="en-US" dirty="0" smtClean="0"/>
              <a:t>For inter/</a:t>
            </a:r>
            <a:r>
              <a:rPr lang="en-US" dirty="0" err="1" smtClean="0"/>
              <a:t>chroma</a:t>
            </a:r>
            <a:r>
              <a:rPr lang="en-US" dirty="0" smtClean="0"/>
              <a:t> blocks the mapping between {</a:t>
            </a:r>
            <a:r>
              <a:rPr lang="en-US" i="1" dirty="0" err="1" smtClean="0"/>
              <a:t>lev</a:t>
            </a:r>
            <a:r>
              <a:rPr lang="en-US" i="1" dirty="0" smtClean="0"/>
              <a:t>, run</a:t>
            </a:r>
            <a:r>
              <a:rPr lang="en-US" dirty="0" smtClean="0"/>
              <a:t>} pair and code number </a:t>
            </a:r>
            <a:r>
              <a:rPr lang="en-US" i="1" dirty="0" err="1" smtClean="0"/>
              <a:t>cn</a:t>
            </a:r>
            <a:r>
              <a:rPr lang="en-US" dirty="0" smtClean="0"/>
              <a:t> is dependent on value </a:t>
            </a:r>
            <a:r>
              <a:rPr lang="en-US" i="1" dirty="0" smtClean="0"/>
              <a:t>k</a:t>
            </a:r>
            <a:r>
              <a:rPr lang="en-US" dirty="0" smtClean="0"/>
              <a:t>: </a:t>
            </a:r>
          </a:p>
          <a:p>
            <a:pPr lvl="1">
              <a:buNone/>
            </a:pPr>
            <a:r>
              <a:rPr lang="en-US" i="1" dirty="0" smtClean="0"/>
              <a:t>	</a:t>
            </a:r>
            <a:r>
              <a:rPr lang="en-US" i="1" dirty="0" err="1" smtClean="0"/>
              <a:t>cn</a:t>
            </a:r>
            <a:r>
              <a:rPr lang="en-US" i="1" dirty="0" smtClean="0"/>
              <a:t>=g_auiLumaRun8x8[Min(k-1,28)][</a:t>
            </a:r>
            <a:r>
              <a:rPr lang="en-US" i="1" dirty="0" err="1" smtClean="0"/>
              <a:t>lev</a:t>
            </a:r>
            <a:r>
              <a:rPr lang="en-US" i="1" dirty="0" smtClean="0"/>
              <a:t>][run],</a:t>
            </a:r>
            <a:endParaRPr lang="en-US" dirty="0" smtClean="0"/>
          </a:p>
          <a:p>
            <a:pPr hangingPunct="0"/>
            <a:r>
              <a:rPr lang="en-US" dirty="0" smtClean="0"/>
              <a:t>The size of the </a:t>
            </a:r>
            <a:r>
              <a:rPr lang="en-US" i="1" dirty="0" smtClean="0"/>
              <a:t>g_auiLumaRun8x8 is 29∙2∙64.</a:t>
            </a:r>
          </a:p>
          <a:p>
            <a:pPr lvl="1" hangingPunct="0"/>
            <a:r>
              <a:rPr lang="en-US" i="1" dirty="0" smtClean="0"/>
              <a:t> </a:t>
            </a:r>
            <a:r>
              <a:rPr lang="en-US" b="1" dirty="0" smtClean="0"/>
              <a:t>Optimized storage would require 968 bytes</a:t>
            </a:r>
            <a:r>
              <a:rPr lang="en-US" dirty="0" smtClean="0"/>
              <a:t>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Run-Level Coding Modification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5237"/>
            <a:ext cx="8229600" cy="4525963"/>
          </a:xfrm>
        </p:spPr>
        <p:txBody>
          <a:bodyPr/>
          <a:lstStyle/>
          <a:p>
            <a:pPr hangingPunct="0">
              <a:buNone/>
            </a:pPr>
            <a:r>
              <a:rPr lang="en-US" i="1" dirty="0" smtClean="0"/>
              <a:t>		g_auiLumaRun8x8[4]={</a:t>
            </a:r>
            <a:endParaRPr lang="en-US" dirty="0" smtClean="0"/>
          </a:p>
          <a:p>
            <a:pPr hangingPunct="0">
              <a:buNone/>
            </a:pPr>
            <a:r>
              <a:rPr lang="en-US" dirty="0" smtClean="0"/>
              <a:t> 			{1,   5,  3,  2,  4,  0}, // </a:t>
            </a:r>
            <a:r>
              <a:rPr lang="en-US" dirty="0" err="1" smtClean="0"/>
              <a:t>lev</a:t>
            </a:r>
            <a:r>
              <a:rPr lang="en-US" dirty="0" smtClean="0"/>
              <a:t>=0</a:t>
            </a:r>
          </a:p>
          <a:p>
            <a:pPr hangingPunct="0">
              <a:buNone/>
            </a:pPr>
            <a:r>
              <a:rPr lang="en-US" dirty="0" smtClean="0"/>
              <a:t>		               {6, 10,  8,  7,  9, -1} // </a:t>
            </a:r>
            <a:r>
              <a:rPr lang="en-US" dirty="0" err="1" smtClean="0"/>
              <a:t>lev</a:t>
            </a:r>
            <a:r>
              <a:rPr lang="en-US" dirty="0" smtClean="0"/>
              <a:t>=1</a:t>
            </a:r>
          </a:p>
          <a:p>
            <a:pPr hangingPunct="0">
              <a:buNone/>
            </a:pPr>
            <a:r>
              <a:rPr lang="en-US" dirty="0" smtClean="0"/>
              <a:t>		}</a:t>
            </a:r>
          </a:p>
          <a:p>
            <a:pPr hangingPunct="0">
              <a:buNone/>
            </a:pPr>
            <a:endParaRPr lang="en-US" dirty="0" smtClean="0"/>
          </a:p>
          <a:p>
            <a:pPr hangingPunct="0"/>
            <a:r>
              <a:rPr lang="en-US" dirty="0" smtClean="0"/>
              <a:t>With some modifications to </a:t>
            </a:r>
            <a:r>
              <a:rPr lang="en-US" i="1" dirty="0" smtClean="0"/>
              <a:t>g_auiLumaRun8x8 </a:t>
            </a:r>
            <a:r>
              <a:rPr lang="en-US" dirty="0" smtClean="0"/>
              <a:t>entries we are able to store only its values for </a:t>
            </a:r>
            <a:r>
              <a:rPr lang="en-US" i="1" dirty="0" err="1" smtClean="0"/>
              <a:t>lev</a:t>
            </a:r>
            <a:r>
              <a:rPr lang="en-US" i="1" dirty="0" smtClean="0"/>
              <a:t>=0</a:t>
            </a:r>
            <a:r>
              <a:rPr lang="en-US" dirty="0" smtClean="0"/>
              <a:t>. The values for </a:t>
            </a:r>
            <a:r>
              <a:rPr lang="en-US" i="1" dirty="0" err="1" smtClean="0"/>
              <a:t>lev</a:t>
            </a:r>
            <a:r>
              <a:rPr lang="en-US" i="1" dirty="0" smtClean="0"/>
              <a:t>=1</a:t>
            </a:r>
            <a:r>
              <a:rPr lang="en-US" dirty="0" smtClean="0"/>
              <a:t> can be obtained as follows:</a:t>
            </a:r>
          </a:p>
          <a:p>
            <a:pPr hangingPunct="0">
              <a:buNone/>
            </a:pPr>
            <a:r>
              <a:rPr lang="en-US" i="1" dirty="0" smtClean="0"/>
              <a:t>		</a:t>
            </a:r>
            <a:r>
              <a:rPr lang="en-US" i="1" dirty="0" err="1" smtClean="0"/>
              <a:t>cn</a:t>
            </a:r>
            <a:r>
              <a:rPr lang="en-US" i="1" dirty="0" smtClean="0"/>
              <a:t>=k + g_auiLumaRun8x8[k-1][run].</a:t>
            </a:r>
          </a:p>
          <a:p>
            <a:r>
              <a:rPr lang="en-US" dirty="0" smtClean="0"/>
              <a:t>2 last rows of table </a:t>
            </a:r>
            <a:r>
              <a:rPr lang="en-US" i="1" dirty="0" smtClean="0"/>
              <a:t>g_auiLumaRun8x8 </a:t>
            </a:r>
            <a:r>
              <a:rPr lang="en-US" dirty="0" smtClean="0"/>
              <a:t>not used, table </a:t>
            </a:r>
            <a:r>
              <a:rPr lang="en-US" i="1" dirty="0" smtClean="0"/>
              <a:t>g_auiLumaRun8x8 </a:t>
            </a:r>
            <a:r>
              <a:rPr lang="en-US" dirty="0" smtClean="0"/>
              <a:t>is used when</a:t>
            </a:r>
            <a:r>
              <a:rPr lang="en-US" i="1" dirty="0" smtClean="0"/>
              <a:t> k&lt;29.</a:t>
            </a:r>
            <a:r>
              <a:rPr lang="en-US" dirty="0" smtClean="0"/>
              <a:t> Otherwise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i="1" dirty="0" smtClean="0"/>
              <a:t>if (</a:t>
            </a:r>
            <a:r>
              <a:rPr lang="en-US" i="1" dirty="0" err="1" smtClean="0"/>
              <a:t>lev</a:t>
            </a:r>
            <a:r>
              <a:rPr lang="en-US" i="1" dirty="0" smtClean="0"/>
              <a:t>==0)</a:t>
            </a:r>
            <a:endParaRPr lang="en-US" dirty="0" smtClean="0"/>
          </a:p>
          <a:p>
            <a:pPr>
              <a:buNone/>
            </a:pPr>
            <a:r>
              <a:rPr lang="en-US" i="1" dirty="0" smtClean="0"/>
              <a:t>      		</a:t>
            </a:r>
            <a:r>
              <a:rPr lang="en-US" i="1" dirty="0" err="1" smtClean="0"/>
              <a:t>cn</a:t>
            </a:r>
            <a:r>
              <a:rPr lang="en-US" i="1" dirty="0" smtClean="0"/>
              <a:t>=run;</a:t>
            </a:r>
            <a:endParaRPr lang="en-US" dirty="0" smtClean="0"/>
          </a:p>
          <a:p>
            <a:pPr>
              <a:buNone/>
            </a:pPr>
            <a:r>
              <a:rPr lang="en-US" i="1" dirty="0" smtClean="0"/>
              <a:t>    		else</a:t>
            </a:r>
            <a:endParaRPr lang="en-US" dirty="0" smtClean="0"/>
          </a:p>
          <a:p>
            <a:pPr>
              <a:buNone/>
            </a:pPr>
            <a:r>
              <a:rPr lang="en-US" i="1" dirty="0" smtClean="0"/>
              <a:t>      		</a:t>
            </a:r>
            <a:r>
              <a:rPr lang="en-US" i="1" dirty="0" err="1" smtClean="0"/>
              <a:t>cn</a:t>
            </a:r>
            <a:r>
              <a:rPr lang="en-US" i="1" dirty="0" smtClean="0"/>
              <a:t>=k +run+1;</a:t>
            </a:r>
            <a:endParaRPr lang="en-US" dirty="0" smtClean="0"/>
          </a:p>
          <a:p>
            <a:pPr hangingPunct="0"/>
            <a:r>
              <a:rPr lang="en-US" b="1" dirty="0" smtClean="0"/>
              <a:t>The modified table </a:t>
            </a:r>
            <a:r>
              <a:rPr lang="en-US" b="1" i="1" dirty="0" smtClean="0"/>
              <a:t>g_auiLumaRun8x8 </a:t>
            </a:r>
            <a:r>
              <a:rPr lang="en-US" b="1" dirty="0" smtClean="0"/>
              <a:t>can be stored using</a:t>
            </a:r>
            <a:r>
              <a:rPr lang="en-US" b="1" i="1" dirty="0" smtClean="0"/>
              <a:t> </a:t>
            </a:r>
            <a:r>
              <a:rPr lang="en-US" b="1" dirty="0" smtClean="0"/>
              <a:t>434 bytes.</a:t>
            </a:r>
          </a:p>
          <a:p>
            <a:pPr hangingPunct="0"/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819400" y="457200"/>
          <a:ext cx="3280470" cy="5718630"/>
        </p:xfrm>
        <a:graphic>
          <a:graphicData uri="http://schemas.openxmlformats.org/drawingml/2006/table">
            <a:tbl>
              <a:tblPr/>
              <a:tblGrid>
                <a:gridCol w="1287273"/>
                <a:gridCol w="664399"/>
                <a:gridCol w="664399"/>
                <a:gridCol w="664399"/>
              </a:tblGrid>
              <a:tr h="13933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BD-rate</a:t>
                      </a:r>
                    </a:p>
                  </a:txBody>
                  <a:tcPr marL="7741" marR="7741" marT="77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latin typeface="Arial"/>
                        </a:rPr>
                        <a:t>Intra LoCo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93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Y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U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V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0.0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0.0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0.0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1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0.0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0.0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0.0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0.0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0.0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0.0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0.0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0.0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0.0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0.0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0.0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0.0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All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0.0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0.0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0.0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Enc Time[%]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101%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933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Dec Time[%]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100%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933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BD-rate</a:t>
                      </a:r>
                    </a:p>
                  </a:txBody>
                  <a:tcPr marL="7741" marR="7741" marT="77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latin typeface="Arial"/>
                        </a:rPr>
                        <a:t>Random access LoCo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93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Y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U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V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33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0.2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0.2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0.2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1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0.0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0.0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0.0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0.0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0.1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0.0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0.0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-0.1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-0.1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3933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All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0.1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0.0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0.0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33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Enc Time[%]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101%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933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Dec Time[%]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99%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933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BD-rate</a:t>
                      </a:r>
                    </a:p>
                  </a:txBody>
                  <a:tcPr marL="7741" marR="7741" marT="77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latin typeface="Arial"/>
                        </a:rPr>
                        <a:t>Low delay LoCo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93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Y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U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V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33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13933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0.1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-0.1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0.4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0.0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0.0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-0.1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0.1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0.0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0.3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0.0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0.1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0.0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33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All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0.0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0.0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0.2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Enc Time[%]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99%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933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Dec Time[%]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100%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10901</TotalTime>
  <Words>249</Words>
  <Application>Microsoft Office PowerPoint</Application>
  <PresentationFormat>On-screen Show (4:3)</PresentationFormat>
  <Paragraphs>124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JCTVC-E384 - LCEC coefficient coding table reduction</vt:lpstr>
      <vt:lpstr>Run-Level Coding</vt:lpstr>
      <vt:lpstr>Run-Level Coding Modification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Karczewicz, Marta</dc:creator>
  <cp:lastModifiedBy>Karczewicz, Marta</cp:lastModifiedBy>
  <cp:revision>612</cp:revision>
  <cp:lastPrinted>1601-01-01T00:00:00Z</cp:lastPrinted>
  <dcterms:created xsi:type="dcterms:W3CDTF">1601-01-01T00:00:00Z</dcterms:created>
  <dcterms:modified xsi:type="dcterms:W3CDTF">2011-03-16T10:30:51Z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_AdHocReviewCycleID">
    <vt:i4>-867469761</vt:i4>
  </property>
  <property fmtid="{D5CDD505-2E9C-101B-9397-08002B2CF9AE}" pid="4" name="_NewReviewCycle">
    <vt:lpwstr/>
  </property>
  <property fmtid="{D5CDD505-2E9C-101B-9397-08002B2CF9AE}" pid="5" name="_EmailSubject">
    <vt:lpwstr>documents updates</vt:lpwstr>
  </property>
  <property fmtid="{D5CDD505-2E9C-101B-9397-08002B2CF9AE}" pid="6" name="_AuthorEmail">
    <vt:lpwstr>martak@qualcomm.com</vt:lpwstr>
  </property>
  <property fmtid="{D5CDD505-2E9C-101B-9397-08002B2CF9AE}" pid="7" name="_AuthorEmailDisplayName">
    <vt:lpwstr>Karczewicz, Marta</vt:lpwstr>
  </property>
</Properties>
</file>