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10" r:id="rId3"/>
    <p:sldMasterId id="2147483723" r:id="rId4"/>
  </p:sldMasterIdLst>
  <p:notesMasterIdLst>
    <p:notesMasterId r:id="rId11"/>
  </p:notesMasterIdLst>
  <p:sldIdLst>
    <p:sldId id="256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4A7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D5868-314C-464D-A03A-A5522ABCFDCC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25284-E445-4A81-B051-3F7CAEFC4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34B0B-A340-427E-9B9D-871E5C231B98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34B0B-A340-427E-9B9D-871E5C231B98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572528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latin typeface="Calibri" pitchFamily="34" charset="0"/>
              </a:rPr>
              <a:pPr/>
              <a:t>‹#›</a:t>
            </a:fld>
            <a:endParaRPr lang="en-GB" sz="1200" dirty="0"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1688144"/>
          </a:xfrm>
        </p:spPr>
        <p:txBody>
          <a:bodyPr/>
          <a:lstStyle/>
          <a:p>
            <a:r>
              <a:rPr lang="en-US" dirty="0" smtClean="0"/>
              <a:t>Glenn Van Wallendael</a:t>
            </a:r>
          </a:p>
          <a:p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Ghent University – IBBT</a:t>
            </a:r>
          </a:p>
          <a:p>
            <a:r>
              <a:rPr lang="en-US" sz="1400" dirty="0" smtClean="0"/>
              <a:t>Belgium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r>
              <a:rPr lang="en-US" dirty="0" smtClean="0"/>
              <a:t>Intra Encoding acceleration by simplification of RDOQ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981825" y="0"/>
          <a:ext cx="2009775" cy="6667500"/>
        </p:xfrm>
        <a:graphic>
          <a:graphicData uri="http://schemas.openxmlformats.org/presentationml/2006/ole">
            <p:oleObj spid="_x0000_s45057" name="Visio" r:id="rId4" imgW="2013568" imgH="6665410" progId="Visio.Drawing.11">
              <p:embed/>
            </p:oleObj>
          </a:graphicData>
        </a:graphic>
      </p:graphicFrame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Intra prediction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SAD based mode decision on all modes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RDO based mode decision on a set of best modes</a:t>
            </a:r>
            <a:br>
              <a:rPr lang="en-US" dirty="0" smtClean="0"/>
            </a:br>
            <a:r>
              <a:rPr lang="en-US" dirty="0" smtClean="0"/>
              <a:t>with simplified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Best mode is evaluated with full RQT</a:t>
            </a:r>
          </a:p>
          <a:p>
            <a:pPr marL="457200" indent="-457200">
              <a:buNone/>
            </a:pP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Profiling indicates that RDOQ takes </a:t>
            </a:r>
            <a:br>
              <a:rPr lang="en-US" dirty="0" smtClean="0"/>
            </a:br>
            <a:r>
              <a:rPr lang="en-US" dirty="0" smtClean="0"/>
              <a:t>17% of Intra calculations and </a:t>
            </a:r>
            <a:br>
              <a:rPr lang="en-US" dirty="0" smtClean="0"/>
            </a:br>
            <a:r>
              <a:rPr lang="en-US" dirty="0" smtClean="0"/>
              <a:t>21% of Intra </a:t>
            </a:r>
            <a:r>
              <a:rPr lang="en-US" dirty="0" err="1" smtClean="0"/>
              <a:t>LoCo</a:t>
            </a:r>
            <a:r>
              <a:rPr lang="en-US" dirty="0" smtClean="0"/>
              <a:t> calculations.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HM2.0 Intra encoding process</a:t>
            </a:r>
            <a:endParaRPr lang="en-US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010400" y="4114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000" y="5562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6981825" y="0"/>
          <a:ext cx="2009775" cy="6667500"/>
        </p:xfrm>
        <a:graphic>
          <a:graphicData uri="http://schemas.openxmlformats.org/presentationml/2006/ole">
            <p:oleObj spid="_x0000_s102403" name="Visio" r:id="rId4" imgW="2013568" imgH="6665410" progId="Visio.Drawing.11">
              <p:embed/>
            </p:oleObj>
          </a:graphicData>
        </a:graphic>
      </p:graphicFrame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Intra prediction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SAD based mode decision on all modes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RDO based mode decision on a set of best modes</a:t>
            </a:r>
            <a:br>
              <a:rPr lang="en-US" dirty="0" smtClean="0"/>
            </a:br>
            <a:r>
              <a:rPr lang="en-US" dirty="0" smtClean="0"/>
              <a:t>with simplified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  <a:br>
              <a:rPr lang="en-US" dirty="0" smtClean="0"/>
            </a:br>
            <a:r>
              <a:rPr lang="en-US" dirty="0" smtClean="0"/>
              <a:t>and RDOQ disabled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Best mode is evaluated with full RQT</a:t>
            </a:r>
            <a:br>
              <a:rPr lang="en-US" dirty="0" smtClean="0"/>
            </a:br>
            <a:r>
              <a:rPr lang="en-US" dirty="0" smtClean="0"/>
              <a:t>and RDOQ enabled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HM2.0 Intra encoding process</a:t>
            </a:r>
            <a:endParaRPr lang="en-US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010400" y="4114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000" y="5562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12763" y="1295400"/>
          <a:ext cx="8117708" cy="3201375"/>
        </p:xfrm>
        <a:graphic>
          <a:graphicData uri="http://schemas.openxmlformats.org/drawingml/2006/table">
            <a:tbl>
              <a:tblPr/>
              <a:tblGrid>
                <a:gridCol w="1606780"/>
                <a:gridCol w="1089566"/>
                <a:gridCol w="1089566"/>
                <a:gridCol w="1076332"/>
                <a:gridCol w="1089566"/>
                <a:gridCol w="1089566"/>
                <a:gridCol w="1076332"/>
              </a:tblGrid>
              <a:tr h="30806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 smtClean="0">
                          <a:latin typeface="Arial"/>
                          <a:ea typeface="Times New Roman"/>
                          <a:cs typeface="Times New Roman"/>
                        </a:rPr>
                        <a:t>Intra HE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Intra </a:t>
                      </a:r>
                      <a:r>
                        <a:rPr lang="en-US" sz="1800" dirty="0" smtClean="0">
                          <a:latin typeface="Arial"/>
                          <a:ea typeface="Times New Roman"/>
                          <a:cs typeface="Times New Roman"/>
                        </a:rPr>
                        <a:t>LC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7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Y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U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V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Y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U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V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2.2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-0.6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4.7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2.5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All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0.6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93%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85%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0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97%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093" marR="12109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5481935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We would like to thank BBC for cross checking the results. 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contribution demonstrates encoding accelerations obtained from decreasing RDOQ calculations in intra prediction. </a:t>
            </a:r>
          </a:p>
          <a:p>
            <a:endParaRPr lang="en-US" dirty="0" smtClean="0"/>
          </a:p>
          <a:p>
            <a:r>
              <a:rPr lang="en-US" dirty="0" smtClean="0"/>
              <a:t>For the </a:t>
            </a:r>
            <a:r>
              <a:rPr lang="en-US" dirty="0" smtClean="0"/>
              <a:t>LC </a:t>
            </a:r>
            <a:r>
              <a:rPr lang="en-US" dirty="0" smtClean="0"/>
              <a:t>scenario, </a:t>
            </a:r>
            <a:br>
              <a:rPr lang="en-US" dirty="0" smtClean="0"/>
            </a:br>
            <a:r>
              <a:rPr lang="en-US" dirty="0" smtClean="0"/>
              <a:t>a 15% decrease in execution time can be obtained </a:t>
            </a:r>
            <a:br>
              <a:rPr lang="en-US" dirty="0" smtClean="0"/>
            </a:br>
            <a:r>
              <a:rPr lang="en-US" dirty="0" smtClean="0"/>
              <a:t>with 0.2% (Y), -0.1% (U), and 0.0% (V) BD-rate increase.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12763" y="1295400"/>
          <a:ext cx="8118469" cy="3276600"/>
        </p:xfrm>
        <a:graphic>
          <a:graphicData uri="http://schemas.openxmlformats.org/drawingml/2006/table">
            <a:tbl>
              <a:tblPr/>
              <a:tblGrid>
                <a:gridCol w="1531363"/>
                <a:gridCol w="1097851"/>
                <a:gridCol w="1097851"/>
                <a:gridCol w="1097851"/>
                <a:gridCol w="1097851"/>
                <a:gridCol w="1097851"/>
                <a:gridCol w="1097851"/>
              </a:tblGrid>
              <a:tr h="34091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Arial"/>
                        </a:rPr>
                        <a:t>Intra HE</a:t>
                      </a:r>
                      <a:endParaRPr lang="en-US" sz="1800" b="0" i="0" u="none" strike="noStrike" dirty="0">
                        <a:latin typeface="Arial"/>
                      </a:endParaRP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800" b="0" i="0" u="none" strike="noStrike" dirty="0" smtClean="0">
                          <a:latin typeface="Arial"/>
                        </a:rPr>
                        <a:t>LC</a:t>
                      </a:r>
                      <a:endParaRPr lang="en-US" sz="1800" b="0" i="0" u="none" strike="noStrike" dirty="0">
                        <a:latin typeface="Arial"/>
                      </a:endParaRP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9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6.4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1.1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4.8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-6.4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-6.6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7.4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1.9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5.9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-6.9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-6.8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5.9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4.5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-5.0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-4.7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5.5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4.1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-5.0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-4.6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4.8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5.8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2.4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3.8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6.1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4.7 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latin typeface="Arial"/>
                        </a:rPr>
                        <a:t>-5.2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latin typeface="Arial"/>
                        </a:rPr>
                        <a:t>-5.2 </a:t>
                      </a:r>
                    </a:p>
                  </a:txBody>
                  <a:tcPr marL="9758" marR="9758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2197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85%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75%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98%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97%</a:t>
                      </a:r>
                    </a:p>
                  </a:txBody>
                  <a:tcPr marL="9758" marR="9758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Disable RDOQ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MMLab_ibbt_new</Template>
  <TotalTime>1079</TotalTime>
  <Words>285</Words>
  <Application>Microsoft Office PowerPoint</Application>
  <PresentationFormat>On-screen Show (4:3)</PresentationFormat>
  <Paragraphs>148</Paragraphs>
  <Slides>6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MMLab_ibbt_3</vt:lpstr>
      <vt:lpstr>1_MMLab_ibbt_3</vt:lpstr>
      <vt:lpstr>2_MMLab_ibbt_3</vt:lpstr>
      <vt:lpstr>3_MMLab_ibbt_3</vt:lpstr>
      <vt:lpstr>Visio</vt:lpstr>
      <vt:lpstr>Slide 1</vt:lpstr>
      <vt:lpstr>HM2.0 Intra encoding process</vt:lpstr>
      <vt:lpstr>HM2.0 Intra encoding process</vt:lpstr>
      <vt:lpstr>Experimental results</vt:lpstr>
      <vt:lpstr>Conclusion</vt:lpstr>
      <vt:lpstr>Disable RDOQ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Quantizer mismatch  in distributed video coding</dc:title>
  <dc:creator/>
  <cp:lastModifiedBy>Rik Van de Walle</cp:lastModifiedBy>
  <cp:revision>111</cp:revision>
  <dcterms:created xsi:type="dcterms:W3CDTF">2006-08-16T00:00:00Z</dcterms:created>
  <dcterms:modified xsi:type="dcterms:W3CDTF">2011-03-19T09:04:54Z</dcterms:modified>
</cp:coreProperties>
</file>