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2" r:id="rId5"/>
    <p:sldId id="265" r:id="rId6"/>
    <p:sldId id="266" r:id="rId7"/>
    <p:sldId id="260" r:id="rId8"/>
    <p:sldId id="264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94EBC2-D33E-4E5B-8094-9F6DD77D4793}">
          <p14:sldIdLst>
            <p14:sldId id="256"/>
            <p14:sldId id="263"/>
            <p14:sldId id="257"/>
            <p14:sldId id="262"/>
            <p14:sldId id="265"/>
            <p14:sldId id="266"/>
            <p14:sldId id="260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A33CCBA-8BF5-46F9-A02D-0D0F1EC322F1}" type="datetimeFigureOut">
              <a:rPr lang="zh-CN" altLang="en-US" smtClean="0"/>
              <a:t>2011/3/17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Test Material for Screen Content coding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/>
              <a:t>Wenpeng</a:t>
            </a:r>
            <a:r>
              <a:rPr lang="en-US" altLang="zh-CN" dirty="0"/>
              <a:t> </a:t>
            </a:r>
            <a:r>
              <a:rPr lang="en-US" altLang="zh-CN" dirty="0" smtClean="0"/>
              <a:t>Ding, </a:t>
            </a:r>
            <a:r>
              <a:rPr lang="en-US" altLang="zh-CN" dirty="0" err="1" smtClean="0"/>
              <a:t>Yunhui</a:t>
            </a:r>
            <a:r>
              <a:rPr lang="en-US" altLang="zh-CN" dirty="0" smtClean="0"/>
              <a:t> Shi and </a:t>
            </a:r>
            <a:r>
              <a:rPr lang="en-US" altLang="zh-CN" dirty="0" err="1"/>
              <a:t>Baocai</a:t>
            </a:r>
            <a:r>
              <a:rPr lang="en-US" altLang="zh-CN" dirty="0"/>
              <a:t> </a:t>
            </a:r>
            <a:r>
              <a:rPr lang="en-US" altLang="zh-CN" dirty="0" smtClean="0"/>
              <a:t>Yin</a:t>
            </a:r>
          </a:p>
          <a:p>
            <a:r>
              <a:rPr lang="en-US" altLang="zh-CN" dirty="0"/>
              <a:t>Beijing University of Technology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51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Screen Video VS </a:t>
            </a:r>
            <a:r>
              <a:rPr lang="en-US" altLang="zh-CN" dirty="0" err="1" smtClean="0"/>
              <a:t>Natrual</a:t>
            </a:r>
            <a:r>
              <a:rPr lang="en-US" altLang="zh-CN" dirty="0" smtClean="0"/>
              <a:t> Video</a:t>
            </a:r>
          </a:p>
          <a:p>
            <a:pPr lvl="1"/>
            <a:r>
              <a:rPr lang="en-US" altLang="zh-CN" dirty="0" smtClean="0"/>
              <a:t>Text, Graphics </a:t>
            </a:r>
          </a:p>
          <a:p>
            <a:pPr lvl="1"/>
            <a:r>
              <a:rPr lang="en-US" altLang="zh-CN" dirty="0" smtClean="0"/>
              <a:t>Large Motion</a:t>
            </a:r>
          </a:p>
          <a:p>
            <a:pPr lvl="1"/>
            <a:r>
              <a:rPr lang="en-US" altLang="zh-CN" dirty="0" smtClean="0"/>
              <a:t>Animation</a:t>
            </a:r>
          </a:p>
          <a:p>
            <a:pPr lvl="1"/>
            <a:r>
              <a:rPr lang="en-US" altLang="zh-CN" dirty="0" smtClean="0"/>
              <a:t>No capturing noise</a:t>
            </a:r>
            <a:br>
              <a:rPr lang="en-US" altLang="zh-CN" dirty="0" smtClean="0"/>
            </a:br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Screen Content Coding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974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267725"/>
              </p:ext>
            </p:extLst>
          </p:nvPr>
        </p:nvGraphicFramePr>
        <p:xfrm>
          <a:off x="827583" y="2420888"/>
          <a:ext cx="7776865" cy="317552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2697"/>
                <a:gridCol w="1398511"/>
                <a:gridCol w="1319721"/>
                <a:gridCol w="1227501"/>
                <a:gridCol w="1314350"/>
                <a:gridCol w="1154085"/>
              </a:tblGrid>
              <a:tr h="14821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Sequences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Resolution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Frames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Frame rate fps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Chrome format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Bit-depth</a:t>
                      </a:r>
                      <a:endParaRPr lang="zh-CN" sz="24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Per</a:t>
                      </a:r>
                      <a:endParaRPr lang="zh-CN" sz="24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Sample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15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Doc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1280x720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500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4:2:0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8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15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Slide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1280x720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500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4:2:0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8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15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Web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1280x720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500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10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4:2:0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8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Test Sequences Specification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740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Test Sequences</a:t>
            </a:r>
            <a:endParaRPr lang="zh-CN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802605"/>
              </p:ext>
            </p:extLst>
          </p:nvPr>
        </p:nvGraphicFramePr>
        <p:xfrm>
          <a:off x="1187624" y="2636912"/>
          <a:ext cx="7704856" cy="231454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39936"/>
                <a:gridCol w="6364920"/>
              </a:tblGrid>
              <a:tr h="9258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Sequences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Brief Description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Doc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 word document is being editing.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Slide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 slide show with all kinds of animations.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Web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Web browsing activities.  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5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Document Editing</a:t>
            </a:r>
            <a:endParaRPr lang="zh-CN" altLang="en-US" dirty="0"/>
          </a:p>
        </p:txBody>
      </p:sp>
      <p:pic>
        <p:nvPicPr>
          <p:cNvPr id="3074" name="Picture 2" descr="doc000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315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562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 browsing</a:t>
            </a:r>
            <a:endParaRPr lang="zh-CN" altLang="en-US" dirty="0"/>
          </a:p>
        </p:txBody>
      </p:sp>
      <p:pic>
        <p:nvPicPr>
          <p:cNvPr id="4098" name="Picture 2" descr="web000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7315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426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Slide Show</a:t>
            </a:r>
            <a:endParaRPr lang="zh-CN" altLang="en-US" dirty="0"/>
          </a:p>
        </p:txBody>
      </p:sp>
      <p:pic>
        <p:nvPicPr>
          <p:cNvPr id="2050" name="Picture 2" descr="slide000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523577" cy="4232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46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Include in the </a:t>
            </a:r>
            <a:r>
              <a:rPr lang="en-US" altLang="zh-CN" sz="2800" dirty="0"/>
              <a:t>t</a:t>
            </a:r>
            <a:r>
              <a:rPr lang="en-US" altLang="zh-CN" sz="2800" dirty="0" smtClean="0"/>
              <a:t>est sequences set </a:t>
            </a:r>
            <a:endParaRPr lang="zh-CN" alt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Recommendation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7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</TotalTime>
  <Words>108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Waveform</vt:lpstr>
      <vt:lpstr>Test Material for Screen Content coding</vt:lpstr>
      <vt:lpstr>Screen Content Coding</vt:lpstr>
      <vt:lpstr>Test Sequences Specification</vt:lpstr>
      <vt:lpstr>Test Sequences</vt:lpstr>
      <vt:lpstr>Document Editing</vt:lpstr>
      <vt:lpstr>Web browsing</vt:lpstr>
      <vt:lpstr>Slide Show</vt:lpstr>
      <vt:lpstr>Recommendation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wpding</dc:creator>
  <cp:lastModifiedBy>wpding</cp:lastModifiedBy>
  <cp:revision>6</cp:revision>
  <dcterms:created xsi:type="dcterms:W3CDTF">2011-01-21T02:40:06Z</dcterms:created>
  <dcterms:modified xsi:type="dcterms:W3CDTF">2011-03-17T01:52:03Z</dcterms:modified>
</cp:coreProperties>
</file>