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52" r:id="rId1"/>
  </p:sldMasterIdLst>
  <p:notesMasterIdLst>
    <p:notesMasterId r:id="rId14"/>
  </p:notesMasterIdLst>
  <p:handoutMasterIdLst>
    <p:handoutMasterId r:id="rId15"/>
  </p:handoutMasterIdLst>
  <p:sldIdLst>
    <p:sldId id="535" r:id="rId2"/>
    <p:sldId id="487" r:id="rId3"/>
    <p:sldId id="548" r:id="rId4"/>
    <p:sldId id="549" r:id="rId5"/>
    <p:sldId id="550" r:id="rId6"/>
    <p:sldId id="554" r:id="rId7"/>
    <p:sldId id="551" r:id="rId8"/>
    <p:sldId id="553" r:id="rId9"/>
    <p:sldId id="555" r:id="rId10"/>
    <p:sldId id="556" r:id="rId11"/>
    <p:sldId id="545" r:id="rId12"/>
    <p:sldId id="537" r:id="rId13"/>
  </p:sldIdLst>
  <p:sldSz cx="9144000" cy="6858000" type="screen4x3"/>
  <p:notesSz cx="6805613" cy="9939338"/>
  <p:defaultTextStyle>
    <a:defPPr>
      <a:defRPr lang="ja-JP"/>
    </a:defPPr>
    <a:lvl1pPr algn="l" rtl="0" fontAlgn="base">
      <a:spcBef>
        <a:spcPct val="0"/>
      </a:spcBef>
      <a:spcAft>
        <a:spcPct val="0"/>
      </a:spcAft>
      <a:defRPr kumimoji="1" kern="1200">
        <a:solidFill>
          <a:srgbClr val="000000"/>
        </a:solidFill>
        <a:latin typeface="ＭＳ Ｐゴシック" charset="-128"/>
        <a:ea typeface="ＭＳ Ｐゴシック" charset="-128"/>
        <a:cs typeface="+mn-cs"/>
      </a:defRPr>
    </a:lvl1pPr>
    <a:lvl2pPr marL="457200" algn="l" rtl="0" fontAlgn="base">
      <a:spcBef>
        <a:spcPct val="0"/>
      </a:spcBef>
      <a:spcAft>
        <a:spcPct val="0"/>
      </a:spcAft>
      <a:defRPr kumimoji="1" kern="1200">
        <a:solidFill>
          <a:srgbClr val="000000"/>
        </a:solidFill>
        <a:latin typeface="ＭＳ Ｐゴシック" charset="-128"/>
        <a:ea typeface="ＭＳ Ｐゴシック" charset="-128"/>
        <a:cs typeface="+mn-cs"/>
      </a:defRPr>
    </a:lvl2pPr>
    <a:lvl3pPr marL="914400" algn="l" rtl="0" fontAlgn="base">
      <a:spcBef>
        <a:spcPct val="0"/>
      </a:spcBef>
      <a:spcAft>
        <a:spcPct val="0"/>
      </a:spcAft>
      <a:defRPr kumimoji="1" kern="1200">
        <a:solidFill>
          <a:srgbClr val="000000"/>
        </a:solidFill>
        <a:latin typeface="ＭＳ Ｐゴシック" charset="-128"/>
        <a:ea typeface="ＭＳ Ｐゴシック" charset="-128"/>
        <a:cs typeface="+mn-cs"/>
      </a:defRPr>
    </a:lvl3pPr>
    <a:lvl4pPr marL="1371600" algn="l" rtl="0" fontAlgn="base">
      <a:spcBef>
        <a:spcPct val="0"/>
      </a:spcBef>
      <a:spcAft>
        <a:spcPct val="0"/>
      </a:spcAft>
      <a:defRPr kumimoji="1" kern="1200">
        <a:solidFill>
          <a:srgbClr val="000000"/>
        </a:solidFill>
        <a:latin typeface="ＭＳ Ｐゴシック" charset="-128"/>
        <a:ea typeface="ＭＳ Ｐゴシック" charset="-128"/>
        <a:cs typeface="+mn-cs"/>
      </a:defRPr>
    </a:lvl4pPr>
    <a:lvl5pPr marL="1828800" algn="l" rtl="0" fontAlgn="base">
      <a:spcBef>
        <a:spcPct val="0"/>
      </a:spcBef>
      <a:spcAft>
        <a:spcPct val="0"/>
      </a:spcAft>
      <a:defRPr kumimoji="1" kern="1200">
        <a:solidFill>
          <a:srgbClr val="000000"/>
        </a:solidFill>
        <a:latin typeface="ＭＳ Ｐゴシック" charset="-128"/>
        <a:ea typeface="ＭＳ Ｐゴシック" charset="-128"/>
        <a:cs typeface="+mn-cs"/>
      </a:defRPr>
    </a:lvl5pPr>
    <a:lvl6pPr marL="2286000" algn="l" defTabSz="914400" rtl="0" eaLnBrk="1" latinLnBrk="0" hangingPunct="1">
      <a:defRPr kumimoji="1" kern="1200">
        <a:solidFill>
          <a:srgbClr val="000000"/>
        </a:solidFill>
        <a:latin typeface="ＭＳ Ｐゴシック" charset="-128"/>
        <a:ea typeface="ＭＳ Ｐゴシック" charset="-128"/>
        <a:cs typeface="+mn-cs"/>
      </a:defRPr>
    </a:lvl6pPr>
    <a:lvl7pPr marL="2743200" algn="l" defTabSz="914400" rtl="0" eaLnBrk="1" latinLnBrk="0" hangingPunct="1">
      <a:defRPr kumimoji="1" kern="1200">
        <a:solidFill>
          <a:srgbClr val="000000"/>
        </a:solidFill>
        <a:latin typeface="ＭＳ Ｐゴシック" charset="-128"/>
        <a:ea typeface="ＭＳ Ｐゴシック" charset="-128"/>
        <a:cs typeface="+mn-cs"/>
      </a:defRPr>
    </a:lvl7pPr>
    <a:lvl8pPr marL="3200400" algn="l" defTabSz="914400" rtl="0" eaLnBrk="1" latinLnBrk="0" hangingPunct="1">
      <a:defRPr kumimoji="1" kern="1200">
        <a:solidFill>
          <a:srgbClr val="000000"/>
        </a:solidFill>
        <a:latin typeface="ＭＳ Ｐゴシック" charset="-128"/>
        <a:ea typeface="ＭＳ Ｐゴシック" charset="-128"/>
        <a:cs typeface="+mn-cs"/>
      </a:defRPr>
    </a:lvl8pPr>
    <a:lvl9pPr marL="3657600" algn="l" defTabSz="914400" rtl="0" eaLnBrk="1" latinLnBrk="0" hangingPunct="1">
      <a:defRPr kumimoji="1" kern="1200">
        <a:solidFill>
          <a:srgbClr val="000000"/>
        </a:solidFill>
        <a:latin typeface="ＭＳ Ｐゴシック" charset="-128"/>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6ABA"/>
    <a:srgbClr val="1782DB"/>
    <a:srgbClr val="1BA12B"/>
    <a:srgbClr val="8B8807"/>
    <a:srgbClr val="C07000"/>
    <a:srgbClr val="E73440"/>
    <a:srgbClr val="7E7D76"/>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59" autoAdjust="0"/>
    <p:restoredTop sz="97239" autoAdjust="0"/>
  </p:normalViewPr>
  <p:slideViewPr>
    <p:cSldViewPr>
      <p:cViewPr>
        <p:scale>
          <a:sx n="100" d="100"/>
          <a:sy n="100" d="100"/>
        </p:scale>
        <p:origin x="-438" y="21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3218" name="Rectangle 2"/>
          <p:cNvSpPr>
            <a:spLocks noGrp="1" noChangeArrowheads="1"/>
          </p:cNvSpPr>
          <p:nvPr>
            <p:ph type="hdr" sz="quarter"/>
          </p:nvPr>
        </p:nvSpPr>
        <p:spPr bwMode="auto">
          <a:xfrm>
            <a:off x="3856038" y="0"/>
            <a:ext cx="2949575" cy="496888"/>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ea typeface="ＭＳ Ｐゴシック" pitchFamily="50" charset="-128"/>
              </a:defRPr>
            </a:lvl1pPr>
          </a:lstStyle>
          <a:p>
            <a:pPr>
              <a:defRPr/>
            </a:pPr>
            <a:endParaRPr lang="en-GB" altLang="ja-JP"/>
          </a:p>
        </p:txBody>
      </p:sp>
      <p:sp>
        <p:nvSpPr>
          <p:cNvPr id="393219" name="Rectangle 3"/>
          <p:cNvSpPr>
            <a:spLocks noGrp="1" noChangeArrowheads="1"/>
          </p:cNvSpPr>
          <p:nvPr>
            <p:ph type="dt" sz="quarter" idx="1"/>
          </p:nvPr>
        </p:nvSpPr>
        <p:spPr bwMode="auto">
          <a:xfrm>
            <a:off x="0" y="0"/>
            <a:ext cx="2949575" cy="496888"/>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ea typeface="ＭＳ Ｐゴシック" pitchFamily="50" charset="-128"/>
              </a:defRPr>
            </a:lvl1pPr>
          </a:lstStyle>
          <a:p>
            <a:pPr>
              <a:defRPr/>
            </a:pPr>
            <a:endParaRPr lang="en-GB" altLang="ja-JP"/>
          </a:p>
        </p:txBody>
      </p:sp>
      <p:sp>
        <p:nvSpPr>
          <p:cNvPr id="393220" name="Rectangle 4"/>
          <p:cNvSpPr>
            <a:spLocks noGrp="1" noChangeArrowheads="1"/>
          </p:cNvSpPr>
          <p:nvPr>
            <p:ph type="ftr" sz="quarter" idx="2"/>
          </p:nvPr>
        </p:nvSpPr>
        <p:spPr bwMode="auto">
          <a:xfrm>
            <a:off x="0" y="9440863"/>
            <a:ext cx="2949575" cy="496887"/>
          </a:xfrm>
          <a:prstGeom prst="rect">
            <a:avLst/>
          </a:prstGeom>
          <a:noFill/>
          <a:ln w="9525">
            <a:noFill/>
            <a:miter lim="800000"/>
            <a:headEnd/>
            <a:tailEnd/>
          </a:ln>
          <a:effec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ea typeface="ＭＳ Ｐゴシック" pitchFamily="50" charset="-128"/>
              </a:defRPr>
            </a:lvl1pPr>
          </a:lstStyle>
          <a:p>
            <a:pPr>
              <a:defRPr/>
            </a:pPr>
            <a:r>
              <a:rPr lang="en-GB" altLang="ja-JP"/>
              <a:t>Copyright 2010 FUJITSU LIMITED</a:t>
            </a:r>
          </a:p>
        </p:txBody>
      </p:sp>
      <p:sp>
        <p:nvSpPr>
          <p:cNvPr id="393221" name="Rectangle 5"/>
          <p:cNvSpPr>
            <a:spLocks noGrp="1" noChangeArrowheads="1"/>
          </p:cNvSpPr>
          <p:nvPr>
            <p:ph type="sldNum" sz="quarter" idx="3"/>
          </p:nvPr>
        </p:nvSpPr>
        <p:spPr bwMode="auto">
          <a:xfrm>
            <a:off x="3854450" y="9440863"/>
            <a:ext cx="2949575" cy="496887"/>
          </a:xfrm>
          <a:prstGeom prst="rect">
            <a:avLst/>
          </a:prstGeom>
          <a:noFill/>
          <a:ln w="9525">
            <a:noFill/>
            <a:miter lim="800000"/>
            <a:headEnd/>
            <a:tailEnd/>
          </a:ln>
          <a:effec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ea typeface="ＭＳ Ｐゴシック" pitchFamily="50" charset="-128"/>
              </a:defRPr>
            </a:lvl1pPr>
          </a:lstStyle>
          <a:p>
            <a:pPr>
              <a:defRPr/>
            </a:pPr>
            <a:fld id="{45616C51-E671-41C5-AA9D-AE48AD8AC3B3}" type="slidenum">
              <a:rPr lang="en-GB" altLang="ja-JP"/>
              <a:pPr>
                <a:defRPr/>
              </a:pPr>
              <a:t>&lt;#&gt;</a:t>
            </a:fld>
            <a:endParaRPr lang="en-GB" altLang="ja-JP"/>
          </a:p>
        </p:txBody>
      </p:sp>
      <p:pic>
        <p:nvPicPr>
          <p:cNvPr id="14342" name="Picture 11" descr="SD_INTERNAL USE ONLY2"/>
          <p:cNvPicPr>
            <a:picLocks noChangeAspect="1" noChangeArrowheads="1"/>
          </p:cNvPicPr>
          <p:nvPr/>
        </p:nvPicPr>
        <p:blipFill>
          <a:blip r:embed="rId2"/>
          <a:srcRect/>
          <a:stretch>
            <a:fillRect/>
          </a:stretch>
        </p:blipFill>
        <p:spPr bwMode="gray">
          <a:xfrm>
            <a:off x="53975" y="53975"/>
            <a:ext cx="1597025" cy="190500"/>
          </a:xfrm>
          <a:prstGeom prst="rect">
            <a:avLst/>
          </a:prstGeom>
          <a:noFill/>
          <a:ln w="9525" algn="ctr">
            <a:noFill/>
            <a:miter lim="800000"/>
            <a:headEnd/>
            <a:tailEnd/>
          </a:ln>
        </p:spPr>
      </p:pic>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hdr" sz="quarter"/>
          </p:nvPr>
        </p:nvSpPr>
        <p:spPr bwMode="auto">
          <a:xfrm>
            <a:off x="3856038" y="0"/>
            <a:ext cx="2949575" cy="496888"/>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ea typeface="ＭＳ Ｐゴシック" pitchFamily="50" charset="-128"/>
              </a:defRPr>
            </a:lvl1pPr>
          </a:lstStyle>
          <a:p>
            <a:pPr>
              <a:defRPr/>
            </a:pPr>
            <a:endParaRPr lang="en-US" altLang="ja-JP"/>
          </a:p>
        </p:txBody>
      </p:sp>
      <p:sp>
        <p:nvSpPr>
          <p:cNvPr id="167939" name="Rectangle 3"/>
          <p:cNvSpPr>
            <a:spLocks noGrp="1" noChangeArrowheads="1"/>
          </p:cNvSpPr>
          <p:nvPr>
            <p:ph type="dt" idx="1"/>
          </p:nvPr>
        </p:nvSpPr>
        <p:spPr bwMode="auto">
          <a:xfrm>
            <a:off x="0" y="0"/>
            <a:ext cx="2949575" cy="496888"/>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ea typeface="ＭＳ Ｐゴシック" pitchFamily="50" charset="-128"/>
              </a:defRPr>
            </a:lvl1pPr>
          </a:lstStyle>
          <a:p>
            <a:pPr>
              <a:defRPr/>
            </a:pPr>
            <a:endParaRPr lang="en-US" altLang="ja-JP"/>
          </a:p>
        </p:txBody>
      </p:sp>
      <p:sp>
        <p:nvSpPr>
          <p:cNvPr id="13316" name="Rectangle 4"/>
          <p:cNvSpPr>
            <a:spLocks noGrp="1" noRot="1" noChangeAspect="1" noChangeArrowheads="1" noTextEdit="1"/>
          </p:cNvSpPr>
          <p:nvPr>
            <p:ph type="sldImg" idx="2"/>
          </p:nvPr>
        </p:nvSpPr>
        <p:spPr bwMode="auto">
          <a:xfrm>
            <a:off x="917575" y="744538"/>
            <a:ext cx="4972050" cy="3729037"/>
          </a:xfrm>
          <a:prstGeom prst="rect">
            <a:avLst/>
          </a:prstGeom>
          <a:noFill/>
          <a:ln w="9525">
            <a:solidFill>
              <a:srgbClr val="000000"/>
            </a:solidFill>
            <a:miter lim="800000"/>
            <a:headEnd/>
            <a:tailEnd/>
          </a:ln>
        </p:spPr>
      </p:sp>
      <p:sp>
        <p:nvSpPr>
          <p:cNvPr id="167941" name="Rectangle 5"/>
          <p:cNvSpPr>
            <a:spLocks noGrp="1" noChangeArrowheads="1"/>
          </p:cNvSpPr>
          <p:nvPr>
            <p:ph type="body" sz="quarter" idx="3"/>
          </p:nvPr>
        </p:nvSpPr>
        <p:spPr bwMode="auto">
          <a:xfrm>
            <a:off x="679450" y="4721225"/>
            <a:ext cx="5446713" cy="4473575"/>
          </a:xfrm>
          <a:prstGeom prst="rect">
            <a:avLst/>
          </a:prstGeom>
          <a:noFill/>
          <a:ln w="9525">
            <a:noFill/>
            <a:miter lim="800000"/>
            <a:headEnd/>
            <a:tailEnd/>
          </a:ln>
          <a:effectLst/>
        </p:spPr>
        <p:txBody>
          <a:bodyPr vert="horz" wrap="square" lIns="92220" tIns="46110" rIns="92220" bIns="46110"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167942" name="Rectangle 6"/>
          <p:cNvSpPr>
            <a:spLocks noGrp="1" noChangeArrowheads="1"/>
          </p:cNvSpPr>
          <p:nvPr>
            <p:ph type="ftr" sz="quarter" idx="4"/>
          </p:nvPr>
        </p:nvSpPr>
        <p:spPr bwMode="auto">
          <a:xfrm>
            <a:off x="0" y="9440863"/>
            <a:ext cx="2949575" cy="496887"/>
          </a:xfrm>
          <a:prstGeom prst="rect">
            <a:avLst/>
          </a:prstGeom>
          <a:noFill/>
          <a:ln w="9525">
            <a:noFill/>
            <a:miter lim="800000"/>
            <a:headEnd/>
            <a:tailEnd/>
          </a:ln>
          <a:effec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ea typeface="ＭＳ Ｐゴシック" pitchFamily="50" charset="-128"/>
              </a:defRPr>
            </a:lvl1pPr>
          </a:lstStyle>
          <a:p>
            <a:pPr>
              <a:defRPr/>
            </a:pPr>
            <a:r>
              <a:rPr lang="en-US" altLang="ja-JP"/>
              <a:t>Copyright 2010 FUJITSU LIMITED</a:t>
            </a:r>
          </a:p>
        </p:txBody>
      </p:sp>
      <p:sp>
        <p:nvSpPr>
          <p:cNvPr id="167943" name="Rectangle 7"/>
          <p:cNvSpPr>
            <a:spLocks noGrp="1" noChangeArrowheads="1"/>
          </p:cNvSpPr>
          <p:nvPr>
            <p:ph type="sldNum" sz="quarter" idx="5"/>
          </p:nvPr>
        </p:nvSpPr>
        <p:spPr bwMode="auto">
          <a:xfrm>
            <a:off x="3854450" y="9440863"/>
            <a:ext cx="2949575" cy="496887"/>
          </a:xfrm>
          <a:prstGeom prst="rect">
            <a:avLst/>
          </a:prstGeom>
          <a:noFill/>
          <a:ln w="9525">
            <a:noFill/>
            <a:miter lim="800000"/>
            <a:headEnd/>
            <a:tailEnd/>
          </a:ln>
          <a:effec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ea typeface="ＭＳ Ｐゴシック" pitchFamily="50" charset="-128"/>
              </a:defRPr>
            </a:lvl1pPr>
          </a:lstStyle>
          <a:p>
            <a:pPr>
              <a:defRPr/>
            </a:pPr>
            <a:fld id="{186F6645-7667-4664-9F4F-1F4A9159380A}" type="slidenum">
              <a:rPr lang="en-US" altLang="ja-JP"/>
              <a:pPr>
                <a:defRPr/>
              </a:pPr>
              <a:t>&lt;#&gt;</a:t>
            </a:fld>
            <a:endParaRPr lang="en-US" altLang="ja-JP"/>
          </a:p>
        </p:txBody>
      </p:sp>
      <p:pic>
        <p:nvPicPr>
          <p:cNvPr id="13320" name="Picture 13" descr="SD_INTERNAL USE ONLY2"/>
          <p:cNvPicPr>
            <a:picLocks noChangeAspect="1" noChangeArrowheads="1"/>
          </p:cNvPicPr>
          <p:nvPr/>
        </p:nvPicPr>
        <p:blipFill>
          <a:blip r:embed="rId2"/>
          <a:srcRect/>
          <a:stretch>
            <a:fillRect/>
          </a:stretch>
        </p:blipFill>
        <p:spPr bwMode="gray">
          <a:xfrm>
            <a:off x="53975" y="53975"/>
            <a:ext cx="1597025" cy="190500"/>
          </a:xfrm>
          <a:prstGeom prst="rect">
            <a:avLst/>
          </a:prstGeom>
          <a:noFill/>
          <a:ln w="9525" algn="ctr">
            <a:noFill/>
            <a:miter lim="800000"/>
            <a:headEnd/>
            <a:tailEnd/>
          </a:ln>
        </p:spPr>
      </p:pic>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kumimoji="1" sz="1200" kern="1200">
        <a:solidFill>
          <a:schemeClr val="tx1"/>
        </a:solidFill>
        <a:latin typeface="Arial" charset="0"/>
        <a:ea typeface="ＭＳ Ｐゴシック" pitchFamily="50"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ゴシック" pitchFamily="50"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ゴシック" pitchFamily="50"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ゴシック" pitchFamily="50"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ゴシック"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6"/>
          <p:cNvSpPr>
            <a:spLocks noGrp="1" noChangeArrowheads="1"/>
          </p:cNvSpPr>
          <p:nvPr>
            <p:ph type="ftr" sz="quarter" idx="4"/>
          </p:nvPr>
        </p:nvSpPr>
        <p:spPr>
          <a:noFill/>
        </p:spPr>
        <p:txBody>
          <a:bodyPr/>
          <a:lstStyle/>
          <a:p>
            <a:r>
              <a:rPr lang="en-US" altLang="ja-JP" smtClean="0">
                <a:ea typeface="ＭＳ Ｐゴシック" charset="-128"/>
              </a:rPr>
              <a:t>Copyright 2010 FUJITSU LIMITED</a:t>
            </a:r>
          </a:p>
        </p:txBody>
      </p:sp>
      <p:sp>
        <p:nvSpPr>
          <p:cNvPr id="16386" name="Rectangle 7"/>
          <p:cNvSpPr>
            <a:spLocks noGrp="1" noChangeArrowheads="1"/>
          </p:cNvSpPr>
          <p:nvPr>
            <p:ph type="sldNum" sz="quarter" idx="5"/>
          </p:nvPr>
        </p:nvSpPr>
        <p:spPr>
          <a:noFill/>
        </p:spPr>
        <p:txBody>
          <a:bodyPr/>
          <a:lstStyle/>
          <a:p>
            <a:fld id="{84FE2A1D-6072-4ACA-852B-A3FAF3591FE6}" type="slidenum">
              <a:rPr lang="en-US" altLang="ja-JP" smtClean="0">
                <a:ea typeface="ＭＳ Ｐゴシック" charset="-128"/>
              </a:rPr>
              <a:pPr/>
              <a:t>0</a:t>
            </a:fld>
            <a:endParaRPr lang="en-US" altLang="ja-JP" smtClean="0">
              <a:ea typeface="ＭＳ Ｐゴシック" charset="-128"/>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GB" altLang="ja-JP" smtClean="0">
              <a:ea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6"/>
          <p:cNvSpPr>
            <a:spLocks noGrp="1" noChangeArrowheads="1"/>
          </p:cNvSpPr>
          <p:nvPr>
            <p:ph type="ftr" sz="quarter" idx="4"/>
          </p:nvPr>
        </p:nvSpPr>
        <p:spPr>
          <a:noFill/>
        </p:spPr>
        <p:txBody>
          <a:bodyPr/>
          <a:lstStyle/>
          <a:p>
            <a:r>
              <a:rPr lang="en-US" altLang="ja-JP" smtClean="0">
                <a:ea typeface="ＭＳ Ｐゴシック" charset="-128"/>
              </a:rPr>
              <a:t>Copyright 2010 FUJITSU LIMITED</a:t>
            </a:r>
          </a:p>
        </p:txBody>
      </p:sp>
      <p:sp>
        <p:nvSpPr>
          <p:cNvPr id="18434" name="Rectangle 7"/>
          <p:cNvSpPr>
            <a:spLocks noGrp="1" noChangeArrowheads="1"/>
          </p:cNvSpPr>
          <p:nvPr>
            <p:ph type="sldNum" sz="quarter" idx="5"/>
          </p:nvPr>
        </p:nvSpPr>
        <p:spPr>
          <a:noFill/>
        </p:spPr>
        <p:txBody>
          <a:bodyPr/>
          <a:lstStyle/>
          <a:p>
            <a:fld id="{EB6A5818-8B79-4B98-9B41-0FB64234214F}" type="slidenum">
              <a:rPr lang="en-US" altLang="ja-JP" smtClean="0">
                <a:ea typeface="ＭＳ Ｐゴシック" charset="-128"/>
              </a:rPr>
              <a:pPr/>
              <a:t>1</a:t>
            </a:fld>
            <a:endParaRPr lang="en-US" altLang="ja-JP" smtClean="0">
              <a:ea typeface="ＭＳ Ｐゴシック" charset="-128"/>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xfrm>
            <a:off x="679450" y="4721225"/>
            <a:ext cx="5626100" cy="4891088"/>
          </a:xfrm>
          <a:noFill/>
          <a:ln/>
        </p:spPr>
        <p:txBody>
          <a:bodyPr/>
          <a:lstStyle/>
          <a:p>
            <a:pPr eaLnBrk="1" hangingPunct="1">
              <a:spcBef>
                <a:spcPct val="20000"/>
              </a:spcBef>
              <a:buClr>
                <a:srgbClr val="FF0000"/>
              </a:buClr>
              <a:buSzPct val="80000"/>
              <a:buFont typeface="Wingdings" pitchFamily="2" charset="2"/>
              <a:buNone/>
            </a:pPr>
            <a:endParaRPr lang="en-GB" altLang="ja-JP" smtClean="0">
              <a:ea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46" descr="TitleRed_L150"/>
          <p:cNvPicPr>
            <a:picLocks noChangeAspect="1" noChangeArrowheads="1"/>
          </p:cNvPicPr>
          <p:nvPr/>
        </p:nvPicPr>
        <p:blipFill>
          <a:blip r:embed="rId2"/>
          <a:srcRect/>
          <a:stretch>
            <a:fillRect/>
          </a:stretch>
        </p:blipFill>
        <p:spPr bwMode="gray">
          <a:xfrm>
            <a:off x="0" y="0"/>
            <a:ext cx="9144000" cy="4852988"/>
          </a:xfrm>
          <a:prstGeom prst="rect">
            <a:avLst/>
          </a:prstGeom>
          <a:noFill/>
          <a:ln w="9525">
            <a:noFill/>
            <a:miter lim="800000"/>
            <a:headEnd/>
            <a:tailEnd/>
          </a:ln>
        </p:spPr>
      </p:pic>
      <p:grpSp>
        <p:nvGrpSpPr>
          <p:cNvPr id="5" name="Group 47"/>
          <p:cNvGrpSpPr>
            <a:grpSpLocks noChangeAspect="1"/>
          </p:cNvGrpSpPr>
          <p:nvPr/>
        </p:nvGrpSpPr>
        <p:grpSpPr bwMode="auto">
          <a:xfrm>
            <a:off x="7308850" y="185738"/>
            <a:ext cx="1647825" cy="920750"/>
            <a:chOff x="4604" y="117"/>
            <a:chExt cx="1038" cy="580"/>
          </a:xfrm>
        </p:grpSpPr>
        <p:sp>
          <p:nvSpPr>
            <p:cNvPr id="6" name="AutoShape 48"/>
            <p:cNvSpPr>
              <a:spLocks noChangeAspect="1" noChangeArrowheads="1" noTextEdit="1"/>
            </p:cNvSpPr>
            <p:nvPr userDrawn="1"/>
          </p:nvSpPr>
          <p:spPr bwMode="gray">
            <a:xfrm>
              <a:off x="4604" y="117"/>
              <a:ext cx="1038" cy="580"/>
            </a:xfrm>
            <a:prstGeom prst="rect">
              <a:avLst/>
            </a:prstGeom>
            <a:noFill/>
            <a:ln w="9525">
              <a:noFill/>
              <a:miter lim="800000"/>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7" name="Freeform 49"/>
            <p:cNvSpPr>
              <a:spLocks/>
            </p:cNvSpPr>
            <p:nvPr userDrawn="1"/>
          </p:nvSpPr>
          <p:spPr bwMode="gray">
            <a:xfrm>
              <a:off x="4655" y="604"/>
              <a:ext cx="26" cy="43"/>
            </a:xfrm>
            <a:custGeom>
              <a:avLst/>
              <a:gdLst/>
              <a:ahLst/>
              <a:cxnLst>
                <a:cxn ang="0">
                  <a:pos x="0" y="731"/>
                </a:cxn>
                <a:cxn ang="0">
                  <a:pos x="0" y="643"/>
                </a:cxn>
                <a:cxn ang="0">
                  <a:pos x="177" y="684"/>
                </a:cxn>
                <a:cxn ang="0">
                  <a:pos x="355" y="568"/>
                </a:cxn>
                <a:cxn ang="0">
                  <a:pos x="325" y="493"/>
                </a:cxn>
                <a:cxn ang="0">
                  <a:pos x="271" y="452"/>
                </a:cxn>
                <a:cxn ang="0">
                  <a:pos x="203" y="417"/>
                </a:cxn>
                <a:cxn ang="0">
                  <a:pos x="62" y="323"/>
                </a:cxn>
                <a:cxn ang="0">
                  <a:pos x="12" y="190"/>
                </a:cxn>
                <a:cxn ang="0">
                  <a:pos x="90" y="41"/>
                </a:cxn>
                <a:cxn ang="0">
                  <a:pos x="257" y="0"/>
                </a:cxn>
                <a:cxn ang="0">
                  <a:pos x="411" y="24"/>
                </a:cxn>
                <a:cxn ang="0">
                  <a:pos x="411" y="106"/>
                </a:cxn>
                <a:cxn ang="0">
                  <a:pos x="262" y="74"/>
                </a:cxn>
                <a:cxn ang="0">
                  <a:pos x="162" y="98"/>
                </a:cxn>
                <a:cxn ang="0">
                  <a:pos x="120" y="178"/>
                </a:cxn>
                <a:cxn ang="0">
                  <a:pos x="149" y="253"/>
                </a:cxn>
                <a:cxn ang="0">
                  <a:pos x="273" y="331"/>
                </a:cxn>
                <a:cxn ang="0">
                  <a:pos x="374" y="388"/>
                </a:cxn>
                <a:cxn ang="0">
                  <a:pos x="444" y="465"/>
                </a:cxn>
                <a:cxn ang="0">
                  <a:pos x="463" y="556"/>
                </a:cxn>
                <a:cxn ang="0">
                  <a:pos x="184" y="762"/>
                </a:cxn>
                <a:cxn ang="0">
                  <a:pos x="0" y="731"/>
                </a:cxn>
              </a:cxnLst>
              <a:rect l="0" t="0" r="r" b="b"/>
              <a:pathLst>
                <a:path w="463" h="762">
                  <a:moveTo>
                    <a:pt x="0" y="731"/>
                  </a:moveTo>
                  <a:cubicBezTo>
                    <a:pt x="0" y="643"/>
                    <a:pt x="0" y="643"/>
                    <a:pt x="0" y="643"/>
                  </a:cubicBezTo>
                  <a:cubicBezTo>
                    <a:pt x="48" y="670"/>
                    <a:pt x="107" y="684"/>
                    <a:pt x="177" y="684"/>
                  </a:cubicBezTo>
                  <a:cubicBezTo>
                    <a:pt x="296" y="684"/>
                    <a:pt x="355" y="645"/>
                    <a:pt x="355" y="568"/>
                  </a:cubicBezTo>
                  <a:cubicBezTo>
                    <a:pt x="355" y="538"/>
                    <a:pt x="345" y="513"/>
                    <a:pt x="325" y="493"/>
                  </a:cubicBezTo>
                  <a:cubicBezTo>
                    <a:pt x="309" y="477"/>
                    <a:pt x="291" y="463"/>
                    <a:pt x="271" y="452"/>
                  </a:cubicBezTo>
                  <a:cubicBezTo>
                    <a:pt x="253" y="442"/>
                    <a:pt x="231" y="431"/>
                    <a:pt x="203" y="417"/>
                  </a:cubicBezTo>
                  <a:cubicBezTo>
                    <a:pt x="135" y="384"/>
                    <a:pt x="89" y="352"/>
                    <a:pt x="62" y="323"/>
                  </a:cubicBezTo>
                  <a:cubicBezTo>
                    <a:pt x="29" y="286"/>
                    <a:pt x="12" y="242"/>
                    <a:pt x="12" y="190"/>
                  </a:cubicBezTo>
                  <a:cubicBezTo>
                    <a:pt x="12" y="124"/>
                    <a:pt x="38" y="74"/>
                    <a:pt x="90" y="41"/>
                  </a:cubicBezTo>
                  <a:cubicBezTo>
                    <a:pt x="134" y="13"/>
                    <a:pt x="189" y="0"/>
                    <a:pt x="257" y="0"/>
                  </a:cubicBezTo>
                  <a:cubicBezTo>
                    <a:pt x="304" y="0"/>
                    <a:pt x="355" y="8"/>
                    <a:pt x="411" y="24"/>
                  </a:cubicBezTo>
                  <a:cubicBezTo>
                    <a:pt x="411" y="106"/>
                    <a:pt x="411" y="106"/>
                    <a:pt x="411" y="106"/>
                  </a:cubicBezTo>
                  <a:cubicBezTo>
                    <a:pt x="364" y="85"/>
                    <a:pt x="314" y="74"/>
                    <a:pt x="262" y="74"/>
                  </a:cubicBezTo>
                  <a:cubicBezTo>
                    <a:pt x="222" y="74"/>
                    <a:pt x="188" y="82"/>
                    <a:pt x="162" y="98"/>
                  </a:cubicBezTo>
                  <a:cubicBezTo>
                    <a:pt x="134" y="115"/>
                    <a:pt x="120" y="141"/>
                    <a:pt x="120" y="178"/>
                  </a:cubicBezTo>
                  <a:cubicBezTo>
                    <a:pt x="120" y="209"/>
                    <a:pt x="130" y="234"/>
                    <a:pt x="149" y="253"/>
                  </a:cubicBezTo>
                  <a:cubicBezTo>
                    <a:pt x="168" y="273"/>
                    <a:pt x="209" y="298"/>
                    <a:pt x="273" y="331"/>
                  </a:cubicBezTo>
                  <a:cubicBezTo>
                    <a:pt x="324" y="356"/>
                    <a:pt x="357" y="375"/>
                    <a:pt x="374" y="388"/>
                  </a:cubicBezTo>
                  <a:cubicBezTo>
                    <a:pt x="407" y="412"/>
                    <a:pt x="430" y="437"/>
                    <a:pt x="444" y="465"/>
                  </a:cubicBezTo>
                  <a:cubicBezTo>
                    <a:pt x="457" y="490"/>
                    <a:pt x="463" y="520"/>
                    <a:pt x="463" y="556"/>
                  </a:cubicBezTo>
                  <a:cubicBezTo>
                    <a:pt x="463" y="693"/>
                    <a:pt x="370" y="762"/>
                    <a:pt x="184" y="762"/>
                  </a:cubicBezTo>
                  <a:cubicBezTo>
                    <a:pt x="109" y="762"/>
                    <a:pt x="48" y="752"/>
                    <a:pt x="0" y="731"/>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8" name="Freeform 50"/>
            <p:cNvSpPr>
              <a:spLocks/>
            </p:cNvSpPr>
            <p:nvPr userDrawn="1"/>
          </p:nvSpPr>
          <p:spPr bwMode="gray">
            <a:xfrm>
              <a:off x="4691" y="585"/>
              <a:ext cx="30" cy="61"/>
            </a:xfrm>
            <a:custGeom>
              <a:avLst/>
              <a:gdLst/>
              <a:ahLst/>
              <a:cxnLst>
                <a:cxn ang="0">
                  <a:pos x="0" y="1087"/>
                </a:cxn>
                <a:cxn ang="0">
                  <a:pos x="0" y="0"/>
                </a:cxn>
                <a:cxn ang="0">
                  <a:pos x="124" y="0"/>
                </a:cxn>
                <a:cxn ang="0">
                  <a:pos x="124" y="382"/>
                </a:cxn>
                <a:cxn ang="0">
                  <a:pos x="306" y="345"/>
                </a:cxn>
                <a:cxn ang="0">
                  <a:pos x="526" y="458"/>
                </a:cxn>
                <a:cxn ang="0">
                  <a:pos x="548" y="644"/>
                </a:cxn>
                <a:cxn ang="0">
                  <a:pos x="548" y="1087"/>
                </a:cxn>
                <a:cxn ang="0">
                  <a:pos x="425" y="1087"/>
                </a:cxn>
                <a:cxn ang="0">
                  <a:pos x="425" y="624"/>
                </a:cxn>
                <a:cxn ang="0">
                  <a:pos x="403" y="477"/>
                </a:cxn>
                <a:cxn ang="0">
                  <a:pos x="294" y="419"/>
                </a:cxn>
                <a:cxn ang="0">
                  <a:pos x="124" y="463"/>
                </a:cxn>
                <a:cxn ang="0">
                  <a:pos x="124" y="1087"/>
                </a:cxn>
                <a:cxn ang="0">
                  <a:pos x="0" y="1087"/>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9" name="Freeform 51"/>
            <p:cNvSpPr>
              <a:spLocks noEditPoints="1"/>
            </p:cNvSpPr>
            <p:nvPr userDrawn="1"/>
          </p:nvSpPr>
          <p:spPr bwMode="gray">
            <a:xfrm>
              <a:off x="4730" y="604"/>
              <a:ext cx="32" cy="43"/>
            </a:xfrm>
            <a:custGeom>
              <a:avLst/>
              <a:gdLst/>
              <a:ahLst/>
              <a:cxnLst>
                <a:cxn ang="0">
                  <a:pos x="437" y="286"/>
                </a:cxn>
                <a:cxn ang="0">
                  <a:pos x="437" y="248"/>
                </a:cxn>
                <a:cxn ang="0">
                  <a:pos x="415" y="138"/>
                </a:cxn>
                <a:cxn ang="0">
                  <a:pos x="271" y="77"/>
                </a:cxn>
                <a:cxn ang="0">
                  <a:pos x="70" y="118"/>
                </a:cxn>
                <a:cxn ang="0">
                  <a:pos x="70" y="31"/>
                </a:cxn>
                <a:cxn ang="0">
                  <a:pos x="284" y="0"/>
                </a:cxn>
                <a:cxn ang="0">
                  <a:pos x="516" y="76"/>
                </a:cxn>
                <a:cxn ang="0">
                  <a:pos x="558" y="200"/>
                </a:cxn>
                <a:cxn ang="0">
                  <a:pos x="561" y="290"/>
                </a:cxn>
                <a:cxn ang="0">
                  <a:pos x="561" y="727"/>
                </a:cxn>
                <a:cxn ang="0">
                  <a:pos x="293" y="762"/>
                </a:cxn>
                <a:cxn ang="0">
                  <a:pos x="83" y="720"/>
                </a:cxn>
                <a:cxn ang="0">
                  <a:pos x="0" y="558"/>
                </a:cxn>
                <a:cxn ang="0">
                  <a:pos x="96" y="363"/>
                </a:cxn>
                <a:cxn ang="0">
                  <a:pos x="336" y="297"/>
                </a:cxn>
                <a:cxn ang="0">
                  <a:pos x="437" y="286"/>
                </a:cxn>
                <a:cxn ang="0">
                  <a:pos x="437" y="356"/>
                </a:cxn>
                <a:cxn ang="0">
                  <a:pos x="267" y="382"/>
                </a:cxn>
                <a:cxn ang="0">
                  <a:pos x="127" y="545"/>
                </a:cxn>
                <a:cxn ang="0">
                  <a:pos x="168" y="650"/>
                </a:cxn>
                <a:cxn ang="0">
                  <a:pos x="312" y="687"/>
                </a:cxn>
                <a:cxn ang="0">
                  <a:pos x="437" y="670"/>
                </a:cxn>
                <a:cxn ang="0">
                  <a:pos x="437" y="356"/>
                </a:cxn>
              </a:cxnLst>
              <a:rect l="0" t="0" r="r" b="b"/>
              <a:pathLst>
                <a:path w="561" h="762">
                  <a:moveTo>
                    <a:pt x="437" y="286"/>
                  </a:moveTo>
                  <a:cubicBezTo>
                    <a:pt x="437" y="248"/>
                    <a:pt x="437" y="248"/>
                    <a:pt x="437" y="248"/>
                  </a:cubicBezTo>
                  <a:cubicBezTo>
                    <a:pt x="437" y="200"/>
                    <a:pt x="430" y="164"/>
                    <a:pt x="415" y="138"/>
                  </a:cubicBezTo>
                  <a:cubicBezTo>
                    <a:pt x="392" y="97"/>
                    <a:pt x="344" y="77"/>
                    <a:pt x="271" y="77"/>
                  </a:cubicBezTo>
                  <a:cubicBezTo>
                    <a:pt x="206" y="77"/>
                    <a:pt x="139" y="91"/>
                    <a:pt x="70" y="118"/>
                  </a:cubicBezTo>
                  <a:cubicBezTo>
                    <a:pt x="70" y="31"/>
                    <a:pt x="70" y="31"/>
                    <a:pt x="70" y="31"/>
                  </a:cubicBezTo>
                  <a:cubicBezTo>
                    <a:pt x="139" y="10"/>
                    <a:pt x="210" y="0"/>
                    <a:pt x="284" y="0"/>
                  </a:cubicBezTo>
                  <a:cubicBezTo>
                    <a:pt x="397" y="0"/>
                    <a:pt x="474" y="25"/>
                    <a:pt x="516" y="76"/>
                  </a:cubicBezTo>
                  <a:cubicBezTo>
                    <a:pt x="539" y="104"/>
                    <a:pt x="553" y="145"/>
                    <a:pt x="558" y="200"/>
                  </a:cubicBezTo>
                  <a:cubicBezTo>
                    <a:pt x="560" y="220"/>
                    <a:pt x="561" y="250"/>
                    <a:pt x="561" y="290"/>
                  </a:cubicBezTo>
                  <a:cubicBezTo>
                    <a:pt x="561" y="727"/>
                    <a:pt x="561" y="727"/>
                    <a:pt x="561" y="727"/>
                  </a:cubicBezTo>
                  <a:cubicBezTo>
                    <a:pt x="477" y="750"/>
                    <a:pt x="387" y="762"/>
                    <a:pt x="293" y="762"/>
                  </a:cubicBezTo>
                  <a:cubicBezTo>
                    <a:pt x="203" y="762"/>
                    <a:pt x="133" y="748"/>
                    <a:pt x="83" y="720"/>
                  </a:cubicBezTo>
                  <a:cubicBezTo>
                    <a:pt x="28" y="689"/>
                    <a:pt x="0" y="635"/>
                    <a:pt x="0" y="558"/>
                  </a:cubicBezTo>
                  <a:cubicBezTo>
                    <a:pt x="0" y="470"/>
                    <a:pt x="32" y="405"/>
                    <a:pt x="96" y="363"/>
                  </a:cubicBezTo>
                  <a:cubicBezTo>
                    <a:pt x="143" y="332"/>
                    <a:pt x="223" y="310"/>
                    <a:pt x="336" y="297"/>
                  </a:cubicBezTo>
                  <a:cubicBezTo>
                    <a:pt x="357" y="294"/>
                    <a:pt x="391" y="291"/>
                    <a:pt x="437" y="286"/>
                  </a:cubicBezTo>
                  <a:close/>
                  <a:moveTo>
                    <a:pt x="437" y="356"/>
                  </a:moveTo>
                  <a:cubicBezTo>
                    <a:pt x="362" y="363"/>
                    <a:pt x="305" y="372"/>
                    <a:pt x="267" y="382"/>
                  </a:cubicBezTo>
                  <a:cubicBezTo>
                    <a:pt x="173" y="405"/>
                    <a:pt x="127" y="460"/>
                    <a:pt x="127" y="545"/>
                  </a:cubicBezTo>
                  <a:cubicBezTo>
                    <a:pt x="127" y="593"/>
                    <a:pt x="140" y="627"/>
                    <a:pt x="168" y="650"/>
                  </a:cubicBezTo>
                  <a:cubicBezTo>
                    <a:pt x="198" y="675"/>
                    <a:pt x="246" y="687"/>
                    <a:pt x="312" y="687"/>
                  </a:cubicBezTo>
                  <a:cubicBezTo>
                    <a:pt x="357" y="687"/>
                    <a:pt x="398" y="681"/>
                    <a:pt x="437" y="670"/>
                  </a:cubicBezTo>
                  <a:lnTo>
                    <a:pt x="437" y="356"/>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0" name="Freeform 52"/>
            <p:cNvSpPr>
              <a:spLocks noEditPoints="1"/>
            </p:cNvSpPr>
            <p:nvPr userDrawn="1"/>
          </p:nvSpPr>
          <p:spPr bwMode="gray">
            <a:xfrm>
              <a:off x="4774" y="604"/>
              <a:ext cx="32" cy="61"/>
            </a:xfrm>
            <a:custGeom>
              <a:avLst/>
              <a:gdLst/>
              <a:ahLst/>
              <a:cxnLst>
                <a:cxn ang="0">
                  <a:pos x="123" y="711"/>
                </a:cxn>
                <a:cxn ang="0">
                  <a:pos x="123" y="1087"/>
                </a:cxn>
                <a:cxn ang="0">
                  <a:pos x="0" y="1087"/>
                </a:cxn>
                <a:cxn ang="0">
                  <a:pos x="0" y="28"/>
                </a:cxn>
                <a:cxn ang="0">
                  <a:pos x="249" y="0"/>
                </a:cxn>
                <a:cxn ang="0">
                  <a:pos x="505" y="113"/>
                </a:cxn>
                <a:cxn ang="0">
                  <a:pos x="567" y="379"/>
                </a:cxn>
                <a:cxn ang="0">
                  <a:pos x="489" y="662"/>
                </a:cxn>
                <a:cxn ang="0">
                  <a:pos x="274" y="762"/>
                </a:cxn>
                <a:cxn ang="0">
                  <a:pos x="172" y="742"/>
                </a:cxn>
                <a:cxn ang="0">
                  <a:pos x="123" y="711"/>
                </a:cxn>
                <a:cxn ang="0">
                  <a:pos x="123" y="625"/>
                </a:cxn>
                <a:cxn ang="0">
                  <a:pos x="260" y="687"/>
                </a:cxn>
                <a:cxn ang="0">
                  <a:pos x="400" y="591"/>
                </a:cxn>
                <a:cxn ang="0">
                  <a:pos x="441" y="378"/>
                </a:cxn>
                <a:cxn ang="0">
                  <a:pos x="386" y="140"/>
                </a:cxn>
                <a:cxn ang="0">
                  <a:pos x="230" y="74"/>
                </a:cxn>
                <a:cxn ang="0">
                  <a:pos x="123" y="83"/>
                </a:cxn>
                <a:cxn ang="0">
                  <a:pos x="123" y="625"/>
                </a:cxn>
              </a:cxnLst>
              <a:rect l="0" t="0" r="r" b="b"/>
              <a:pathLst>
                <a:path w="567" h="1087">
                  <a:moveTo>
                    <a:pt x="123" y="711"/>
                  </a:moveTo>
                  <a:cubicBezTo>
                    <a:pt x="123" y="1087"/>
                    <a:pt x="123" y="1087"/>
                    <a:pt x="123" y="1087"/>
                  </a:cubicBezTo>
                  <a:cubicBezTo>
                    <a:pt x="0" y="1087"/>
                    <a:pt x="0" y="1087"/>
                    <a:pt x="0" y="1087"/>
                  </a:cubicBezTo>
                  <a:cubicBezTo>
                    <a:pt x="0" y="28"/>
                    <a:pt x="0" y="28"/>
                    <a:pt x="0" y="28"/>
                  </a:cubicBezTo>
                  <a:cubicBezTo>
                    <a:pt x="85" y="9"/>
                    <a:pt x="168" y="0"/>
                    <a:pt x="249" y="0"/>
                  </a:cubicBezTo>
                  <a:cubicBezTo>
                    <a:pt x="374" y="0"/>
                    <a:pt x="459" y="37"/>
                    <a:pt x="505" y="113"/>
                  </a:cubicBezTo>
                  <a:cubicBezTo>
                    <a:pt x="546" y="180"/>
                    <a:pt x="567" y="269"/>
                    <a:pt x="567" y="379"/>
                  </a:cubicBezTo>
                  <a:cubicBezTo>
                    <a:pt x="567" y="495"/>
                    <a:pt x="541" y="590"/>
                    <a:pt x="489" y="662"/>
                  </a:cubicBezTo>
                  <a:cubicBezTo>
                    <a:pt x="440" y="728"/>
                    <a:pt x="369" y="762"/>
                    <a:pt x="274" y="762"/>
                  </a:cubicBezTo>
                  <a:cubicBezTo>
                    <a:pt x="234" y="762"/>
                    <a:pt x="200" y="755"/>
                    <a:pt x="172" y="742"/>
                  </a:cubicBezTo>
                  <a:cubicBezTo>
                    <a:pt x="159" y="736"/>
                    <a:pt x="142" y="725"/>
                    <a:pt x="123" y="711"/>
                  </a:cubicBezTo>
                  <a:close/>
                  <a:moveTo>
                    <a:pt x="123" y="625"/>
                  </a:moveTo>
                  <a:cubicBezTo>
                    <a:pt x="165" y="666"/>
                    <a:pt x="210" y="687"/>
                    <a:pt x="260" y="687"/>
                  </a:cubicBezTo>
                  <a:cubicBezTo>
                    <a:pt x="324" y="687"/>
                    <a:pt x="371" y="655"/>
                    <a:pt x="400" y="591"/>
                  </a:cubicBezTo>
                  <a:cubicBezTo>
                    <a:pt x="427" y="533"/>
                    <a:pt x="441" y="462"/>
                    <a:pt x="441" y="378"/>
                  </a:cubicBezTo>
                  <a:cubicBezTo>
                    <a:pt x="441" y="272"/>
                    <a:pt x="422" y="193"/>
                    <a:pt x="386" y="140"/>
                  </a:cubicBezTo>
                  <a:cubicBezTo>
                    <a:pt x="356" y="96"/>
                    <a:pt x="304" y="74"/>
                    <a:pt x="230" y="74"/>
                  </a:cubicBezTo>
                  <a:cubicBezTo>
                    <a:pt x="198" y="74"/>
                    <a:pt x="162" y="77"/>
                    <a:pt x="123" y="83"/>
                  </a:cubicBezTo>
                  <a:lnTo>
                    <a:pt x="123" y="625"/>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1" name="Freeform 53"/>
            <p:cNvSpPr>
              <a:spLocks noEditPoints="1"/>
            </p:cNvSpPr>
            <p:nvPr userDrawn="1"/>
          </p:nvSpPr>
          <p:spPr bwMode="gray">
            <a:xfrm>
              <a:off x="4815" y="591"/>
              <a:ext cx="9" cy="55"/>
            </a:xfrm>
            <a:custGeom>
              <a:avLst/>
              <a:gdLst/>
              <a:ahLst/>
              <a:cxnLst>
                <a:cxn ang="0">
                  <a:pos x="75" y="0"/>
                </a:cxn>
                <a:cxn ang="0">
                  <a:pos x="131" y="25"/>
                </a:cxn>
                <a:cxn ang="0">
                  <a:pos x="150" y="76"/>
                </a:cxn>
                <a:cxn ang="0">
                  <a:pos x="126" y="132"/>
                </a:cxn>
                <a:cxn ang="0">
                  <a:pos x="74" y="151"/>
                </a:cxn>
                <a:cxn ang="0">
                  <a:pos x="19" y="127"/>
                </a:cxn>
                <a:cxn ang="0">
                  <a:pos x="0" y="75"/>
                </a:cxn>
                <a:cxn ang="0">
                  <a:pos x="24" y="20"/>
                </a:cxn>
                <a:cxn ang="0">
                  <a:pos x="75" y="0"/>
                </a:cxn>
                <a:cxn ang="0">
                  <a:pos x="15" y="987"/>
                </a:cxn>
                <a:cxn ang="0">
                  <a:pos x="15" y="265"/>
                </a:cxn>
                <a:cxn ang="0">
                  <a:pos x="138" y="265"/>
                </a:cxn>
                <a:cxn ang="0">
                  <a:pos x="138" y="987"/>
                </a:cxn>
                <a:cxn ang="0">
                  <a:pos x="15" y="987"/>
                </a:cxn>
              </a:cxnLst>
              <a:rect l="0" t="0" r="r" b="b"/>
              <a:pathLst>
                <a:path w="150" h="987">
                  <a:moveTo>
                    <a:pt x="75" y="0"/>
                  </a:moveTo>
                  <a:cubicBezTo>
                    <a:pt x="97" y="0"/>
                    <a:pt x="116" y="9"/>
                    <a:pt x="131" y="25"/>
                  </a:cubicBezTo>
                  <a:cubicBezTo>
                    <a:pt x="144" y="40"/>
                    <a:pt x="150" y="57"/>
                    <a:pt x="150" y="76"/>
                  </a:cubicBezTo>
                  <a:cubicBezTo>
                    <a:pt x="150" y="98"/>
                    <a:pt x="142" y="117"/>
                    <a:pt x="126" y="132"/>
                  </a:cubicBezTo>
                  <a:cubicBezTo>
                    <a:pt x="112" y="145"/>
                    <a:pt x="94" y="151"/>
                    <a:pt x="74" y="151"/>
                  </a:cubicBezTo>
                  <a:cubicBezTo>
                    <a:pt x="52" y="151"/>
                    <a:pt x="33" y="143"/>
                    <a:pt x="19" y="127"/>
                  </a:cubicBezTo>
                  <a:cubicBezTo>
                    <a:pt x="6" y="112"/>
                    <a:pt x="0" y="95"/>
                    <a:pt x="0" y="75"/>
                  </a:cubicBezTo>
                  <a:cubicBezTo>
                    <a:pt x="0" y="53"/>
                    <a:pt x="8" y="35"/>
                    <a:pt x="24" y="20"/>
                  </a:cubicBezTo>
                  <a:cubicBezTo>
                    <a:pt x="38" y="7"/>
                    <a:pt x="55" y="0"/>
                    <a:pt x="75" y="0"/>
                  </a:cubicBezTo>
                  <a:close/>
                  <a:moveTo>
                    <a:pt x="15" y="987"/>
                  </a:moveTo>
                  <a:cubicBezTo>
                    <a:pt x="15" y="265"/>
                    <a:pt x="15" y="265"/>
                    <a:pt x="15" y="265"/>
                  </a:cubicBezTo>
                  <a:cubicBezTo>
                    <a:pt x="138" y="265"/>
                    <a:pt x="138" y="265"/>
                    <a:pt x="138" y="265"/>
                  </a:cubicBezTo>
                  <a:cubicBezTo>
                    <a:pt x="138" y="987"/>
                    <a:pt x="138" y="987"/>
                    <a:pt x="138" y="987"/>
                  </a:cubicBezTo>
                  <a:lnTo>
                    <a:pt x="15" y="987"/>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2" name="Freeform 54"/>
            <p:cNvSpPr>
              <a:spLocks/>
            </p:cNvSpPr>
            <p:nvPr userDrawn="1"/>
          </p:nvSpPr>
          <p:spPr bwMode="gray">
            <a:xfrm>
              <a:off x="4836" y="604"/>
              <a:ext cx="31" cy="42"/>
            </a:xfrm>
            <a:custGeom>
              <a:avLst/>
              <a:gdLst/>
              <a:ahLst/>
              <a:cxnLst>
                <a:cxn ang="0">
                  <a:pos x="0" y="742"/>
                </a:cxn>
                <a:cxn ang="0">
                  <a:pos x="0" y="28"/>
                </a:cxn>
                <a:cxn ang="0">
                  <a:pos x="289" y="0"/>
                </a:cxn>
                <a:cxn ang="0">
                  <a:pos x="526" y="113"/>
                </a:cxn>
                <a:cxn ang="0">
                  <a:pos x="548" y="299"/>
                </a:cxn>
                <a:cxn ang="0">
                  <a:pos x="548" y="742"/>
                </a:cxn>
                <a:cxn ang="0">
                  <a:pos x="424" y="742"/>
                </a:cxn>
                <a:cxn ang="0">
                  <a:pos x="424" y="306"/>
                </a:cxn>
                <a:cxn ang="0">
                  <a:pos x="403" y="134"/>
                </a:cxn>
                <a:cxn ang="0">
                  <a:pos x="277" y="74"/>
                </a:cxn>
                <a:cxn ang="0">
                  <a:pos x="123" y="90"/>
                </a:cxn>
                <a:cxn ang="0">
                  <a:pos x="123" y="742"/>
                </a:cxn>
                <a:cxn ang="0">
                  <a:pos x="0" y="742"/>
                </a:cxn>
              </a:cxnLst>
              <a:rect l="0" t="0" r="r" b="b"/>
              <a:pathLst>
                <a:path w="548" h="742">
                  <a:moveTo>
                    <a:pt x="0" y="742"/>
                  </a:moveTo>
                  <a:cubicBezTo>
                    <a:pt x="0" y="28"/>
                    <a:pt x="0" y="28"/>
                    <a:pt x="0" y="28"/>
                  </a:cubicBezTo>
                  <a:cubicBezTo>
                    <a:pt x="114" y="9"/>
                    <a:pt x="210" y="0"/>
                    <a:pt x="289" y="0"/>
                  </a:cubicBezTo>
                  <a:cubicBezTo>
                    <a:pt x="415" y="0"/>
                    <a:pt x="494" y="38"/>
                    <a:pt x="526" y="113"/>
                  </a:cubicBezTo>
                  <a:cubicBezTo>
                    <a:pt x="541" y="149"/>
                    <a:pt x="548" y="210"/>
                    <a:pt x="548" y="299"/>
                  </a:cubicBezTo>
                  <a:cubicBezTo>
                    <a:pt x="548" y="742"/>
                    <a:pt x="548" y="742"/>
                    <a:pt x="548" y="742"/>
                  </a:cubicBezTo>
                  <a:cubicBezTo>
                    <a:pt x="424" y="742"/>
                    <a:pt x="424" y="742"/>
                    <a:pt x="424" y="742"/>
                  </a:cubicBezTo>
                  <a:cubicBezTo>
                    <a:pt x="424" y="306"/>
                    <a:pt x="424" y="306"/>
                    <a:pt x="424" y="306"/>
                  </a:cubicBezTo>
                  <a:cubicBezTo>
                    <a:pt x="424" y="221"/>
                    <a:pt x="417" y="163"/>
                    <a:pt x="403" y="134"/>
                  </a:cubicBezTo>
                  <a:cubicBezTo>
                    <a:pt x="382" y="94"/>
                    <a:pt x="341" y="74"/>
                    <a:pt x="277" y="74"/>
                  </a:cubicBezTo>
                  <a:cubicBezTo>
                    <a:pt x="227" y="74"/>
                    <a:pt x="176" y="80"/>
                    <a:pt x="123" y="90"/>
                  </a:cubicBezTo>
                  <a:cubicBezTo>
                    <a:pt x="123" y="742"/>
                    <a:pt x="123" y="742"/>
                    <a:pt x="123" y="742"/>
                  </a:cubicBezTo>
                  <a:lnTo>
                    <a:pt x="0" y="742"/>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3" name="Freeform 55"/>
            <p:cNvSpPr>
              <a:spLocks noEditPoints="1"/>
            </p:cNvSpPr>
            <p:nvPr userDrawn="1"/>
          </p:nvSpPr>
          <p:spPr bwMode="gray">
            <a:xfrm>
              <a:off x="4876" y="604"/>
              <a:ext cx="32" cy="62"/>
            </a:xfrm>
            <a:custGeom>
              <a:avLst/>
              <a:gdLst/>
              <a:ahLst/>
              <a:cxnLst>
                <a:cxn ang="0">
                  <a:pos x="445" y="677"/>
                </a:cxn>
                <a:cxn ang="0">
                  <a:pos x="399" y="721"/>
                </a:cxn>
                <a:cxn ang="0">
                  <a:pos x="257" y="762"/>
                </a:cxn>
                <a:cxn ang="0">
                  <a:pos x="97" y="708"/>
                </a:cxn>
                <a:cxn ang="0">
                  <a:pos x="0" y="414"/>
                </a:cxn>
                <a:cxn ang="0">
                  <a:pos x="71" y="131"/>
                </a:cxn>
                <a:cxn ang="0">
                  <a:pos x="340" y="0"/>
                </a:cxn>
                <a:cxn ang="0">
                  <a:pos x="569" y="28"/>
                </a:cxn>
                <a:cxn ang="0">
                  <a:pos x="569" y="601"/>
                </a:cxn>
                <a:cxn ang="0">
                  <a:pos x="555" y="843"/>
                </a:cxn>
                <a:cxn ang="0">
                  <a:pos x="422" y="1052"/>
                </a:cxn>
                <a:cxn ang="0">
                  <a:pos x="191" y="1098"/>
                </a:cxn>
                <a:cxn ang="0">
                  <a:pos x="98" y="1092"/>
                </a:cxn>
                <a:cxn ang="0">
                  <a:pos x="98" y="1018"/>
                </a:cxn>
                <a:cxn ang="0">
                  <a:pos x="190" y="1024"/>
                </a:cxn>
                <a:cxn ang="0">
                  <a:pos x="341" y="997"/>
                </a:cxn>
                <a:cxn ang="0">
                  <a:pos x="434" y="858"/>
                </a:cxn>
                <a:cxn ang="0">
                  <a:pos x="445" y="716"/>
                </a:cxn>
                <a:cxn ang="0">
                  <a:pos x="445" y="677"/>
                </a:cxn>
                <a:cxn ang="0">
                  <a:pos x="445" y="81"/>
                </a:cxn>
                <a:cxn ang="0">
                  <a:pos x="353" y="74"/>
                </a:cxn>
                <a:cxn ang="0">
                  <a:pos x="231" y="106"/>
                </a:cxn>
                <a:cxn ang="0">
                  <a:pos x="152" y="233"/>
                </a:cxn>
                <a:cxn ang="0">
                  <a:pos x="126" y="419"/>
                </a:cxn>
                <a:cxn ang="0">
                  <a:pos x="174" y="633"/>
                </a:cxn>
                <a:cxn ang="0">
                  <a:pos x="274" y="687"/>
                </a:cxn>
                <a:cxn ang="0">
                  <a:pos x="371" y="654"/>
                </a:cxn>
                <a:cxn ang="0">
                  <a:pos x="435" y="566"/>
                </a:cxn>
                <a:cxn ang="0">
                  <a:pos x="445" y="483"/>
                </a:cxn>
                <a:cxn ang="0">
                  <a:pos x="445" y="81"/>
                </a:cxn>
              </a:cxnLst>
              <a:rect l="0" t="0" r="r" b="b"/>
              <a:pathLst>
                <a:path w="569" h="1098">
                  <a:moveTo>
                    <a:pt x="445" y="677"/>
                  </a:moveTo>
                  <a:cubicBezTo>
                    <a:pt x="427" y="697"/>
                    <a:pt x="412" y="712"/>
                    <a:pt x="399" y="721"/>
                  </a:cubicBezTo>
                  <a:cubicBezTo>
                    <a:pt x="362" y="748"/>
                    <a:pt x="314" y="762"/>
                    <a:pt x="257" y="762"/>
                  </a:cubicBezTo>
                  <a:cubicBezTo>
                    <a:pt x="192" y="762"/>
                    <a:pt x="139" y="744"/>
                    <a:pt x="97" y="708"/>
                  </a:cubicBezTo>
                  <a:cubicBezTo>
                    <a:pt x="32" y="654"/>
                    <a:pt x="0" y="556"/>
                    <a:pt x="0" y="414"/>
                  </a:cubicBezTo>
                  <a:cubicBezTo>
                    <a:pt x="0" y="300"/>
                    <a:pt x="24" y="206"/>
                    <a:pt x="71" y="131"/>
                  </a:cubicBezTo>
                  <a:cubicBezTo>
                    <a:pt x="126" y="44"/>
                    <a:pt x="216" y="0"/>
                    <a:pt x="340" y="0"/>
                  </a:cubicBezTo>
                  <a:cubicBezTo>
                    <a:pt x="414" y="0"/>
                    <a:pt x="490" y="9"/>
                    <a:pt x="569" y="28"/>
                  </a:cubicBezTo>
                  <a:cubicBezTo>
                    <a:pt x="569" y="601"/>
                    <a:pt x="569" y="601"/>
                    <a:pt x="569" y="601"/>
                  </a:cubicBezTo>
                  <a:cubicBezTo>
                    <a:pt x="569" y="707"/>
                    <a:pt x="564" y="788"/>
                    <a:pt x="555" y="843"/>
                  </a:cubicBezTo>
                  <a:cubicBezTo>
                    <a:pt x="538" y="944"/>
                    <a:pt x="494" y="1013"/>
                    <a:pt x="422" y="1052"/>
                  </a:cubicBezTo>
                  <a:cubicBezTo>
                    <a:pt x="363" y="1083"/>
                    <a:pt x="286" y="1098"/>
                    <a:pt x="191" y="1098"/>
                  </a:cubicBezTo>
                  <a:cubicBezTo>
                    <a:pt x="164" y="1098"/>
                    <a:pt x="133" y="1096"/>
                    <a:pt x="98" y="1092"/>
                  </a:cubicBezTo>
                  <a:cubicBezTo>
                    <a:pt x="98" y="1018"/>
                    <a:pt x="98" y="1018"/>
                    <a:pt x="98" y="1018"/>
                  </a:cubicBezTo>
                  <a:cubicBezTo>
                    <a:pt x="130" y="1022"/>
                    <a:pt x="160" y="1024"/>
                    <a:pt x="190" y="1024"/>
                  </a:cubicBezTo>
                  <a:cubicBezTo>
                    <a:pt x="258" y="1024"/>
                    <a:pt x="308" y="1015"/>
                    <a:pt x="341" y="997"/>
                  </a:cubicBezTo>
                  <a:cubicBezTo>
                    <a:pt x="390" y="971"/>
                    <a:pt x="421" y="924"/>
                    <a:pt x="434" y="858"/>
                  </a:cubicBezTo>
                  <a:cubicBezTo>
                    <a:pt x="442" y="821"/>
                    <a:pt x="445" y="773"/>
                    <a:pt x="445" y="716"/>
                  </a:cubicBezTo>
                  <a:lnTo>
                    <a:pt x="445" y="677"/>
                  </a:lnTo>
                  <a:close/>
                  <a:moveTo>
                    <a:pt x="445" y="81"/>
                  </a:moveTo>
                  <a:cubicBezTo>
                    <a:pt x="411" y="77"/>
                    <a:pt x="380" y="74"/>
                    <a:pt x="353" y="74"/>
                  </a:cubicBezTo>
                  <a:cubicBezTo>
                    <a:pt x="301" y="74"/>
                    <a:pt x="260" y="85"/>
                    <a:pt x="231" y="106"/>
                  </a:cubicBezTo>
                  <a:cubicBezTo>
                    <a:pt x="197" y="130"/>
                    <a:pt x="171" y="173"/>
                    <a:pt x="152" y="233"/>
                  </a:cubicBezTo>
                  <a:cubicBezTo>
                    <a:pt x="135" y="287"/>
                    <a:pt x="126" y="348"/>
                    <a:pt x="126" y="419"/>
                  </a:cubicBezTo>
                  <a:cubicBezTo>
                    <a:pt x="126" y="517"/>
                    <a:pt x="142" y="589"/>
                    <a:pt x="174" y="633"/>
                  </a:cubicBezTo>
                  <a:cubicBezTo>
                    <a:pt x="199" y="669"/>
                    <a:pt x="233" y="687"/>
                    <a:pt x="274" y="687"/>
                  </a:cubicBezTo>
                  <a:cubicBezTo>
                    <a:pt x="308" y="687"/>
                    <a:pt x="341" y="676"/>
                    <a:pt x="371" y="654"/>
                  </a:cubicBezTo>
                  <a:cubicBezTo>
                    <a:pt x="401" y="631"/>
                    <a:pt x="423" y="602"/>
                    <a:pt x="435" y="566"/>
                  </a:cubicBezTo>
                  <a:cubicBezTo>
                    <a:pt x="442" y="547"/>
                    <a:pt x="445" y="520"/>
                    <a:pt x="445" y="483"/>
                  </a:cubicBezTo>
                  <a:lnTo>
                    <a:pt x="445" y="81"/>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4" name="Freeform 56"/>
            <p:cNvSpPr>
              <a:spLocks/>
            </p:cNvSpPr>
            <p:nvPr userDrawn="1"/>
          </p:nvSpPr>
          <p:spPr bwMode="gray">
            <a:xfrm>
              <a:off x="4939" y="595"/>
              <a:ext cx="18" cy="51"/>
            </a:xfrm>
            <a:custGeom>
              <a:avLst/>
              <a:gdLst/>
              <a:ahLst/>
              <a:cxnLst>
                <a:cxn ang="0">
                  <a:pos x="0" y="0"/>
                </a:cxn>
                <a:cxn ang="0">
                  <a:pos x="124" y="0"/>
                </a:cxn>
                <a:cxn ang="0">
                  <a:pos x="124" y="195"/>
                </a:cxn>
                <a:cxn ang="0">
                  <a:pos x="318" y="195"/>
                </a:cxn>
                <a:cxn ang="0">
                  <a:pos x="318" y="273"/>
                </a:cxn>
                <a:cxn ang="0">
                  <a:pos x="124" y="273"/>
                </a:cxn>
                <a:cxn ang="0">
                  <a:pos x="124" y="656"/>
                </a:cxn>
                <a:cxn ang="0">
                  <a:pos x="156" y="804"/>
                </a:cxn>
                <a:cxn ang="0">
                  <a:pos x="225" y="836"/>
                </a:cxn>
                <a:cxn ang="0">
                  <a:pos x="277" y="838"/>
                </a:cxn>
                <a:cxn ang="0">
                  <a:pos x="318" y="838"/>
                </a:cxn>
                <a:cxn ang="0">
                  <a:pos x="318" y="917"/>
                </a:cxn>
                <a:cxn ang="0">
                  <a:pos x="251" y="917"/>
                </a:cxn>
                <a:cxn ang="0">
                  <a:pos x="127" y="904"/>
                </a:cxn>
                <a:cxn ang="0">
                  <a:pos x="11" y="782"/>
                </a:cxn>
                <a:cxn ang="0">
                  <a:pos x="0" y="638"/>
                </a:cxn>
                <a:cxn ang="0">
                  <a:pos x="0" y="0"/>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6" y="846"/>
                    <a:pt x="11" y="782"/>
                  </a:cubicBezTo>
                  <a:cubicBezTo>
                    <a:pt x="4" y="747"/>
                    <a:pt x="0" y="699"/>
                    <a:pt x="0" y="638"/>
                  </a:cubicBezTo>
                  <a:lnTo>
                    <a:pt x="0" y="0"/>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5" name="Freeform 57"/>
            <p:cNvSpPr>
              <a:spLocks noEditPoints="1"/>
            </p:cNvSpPr>
            <p:nvPr userDrawn="1"/>
          </p:nvSpPr>
          <p:spPr bwMode="gray">
            <a:xfrm>
              <a:off x="4963" y="604"/>
              <a:ext cx="34" cy="43"/>
            </a:xfrm>
            <a:custGeom>
              <a:avLst/>
              <a:gdLst/>
              <a:ahLst/>
              <a:cxnLst>
                <a:cxn ang="0">
                  <a:pos x="304" y="0"/>
                </a:cxn>
                <a:cxn ang="0">
                  <a:pos x="534" y="103"/>
                </a:cxn>
                <a:cxn ang="0">
                  <a:pos x="607" y="381"/>
                </a:cxn>
                <a:cxn ang="0">
                  <a:pos x="534" y="659"/>
                </a:cxn>
                <a:cxn ang="0">
                  <a:pos x="304" y="762"/>
                </a:cxn>
                <a:cxn ang="0">
                  <a:pos x="0" y="375"/>
                </a:cxn>
                <a:cxn ang="0">
                  <a:pos x="73" y="103"/>
                </a:cxn>
                <a:cxn ang="0">
                  <a:pos x="304" y="0"/>
                </a:cxn>
                <a:cxn ang="0">
                  <a:pos x="304" y="74"/>
                </a:cxn>
                <a:cxn ang="0">
                  <a:pos x="159" y="168"/>
                </a:cxn>
                <a:cxn ang="0">
                  <a:pos x="126" y="377"/>
                </a:cxn>
                <a:cxn ang="0">
                  <a:pos x="159" y="593"/>
                </a:cxn>
                <a:cxn ang="0">
                  <a:pos x="304" y="687"/>
                </a:cxn>
                <a:cxn ang="0">
                  <a:pos x="448" y="593"/>
                </a:cxn>
                <a:cxn ang="0">
                  <a:pos x="481" y="380"/>
                </a:cxn>
                <a:cxn ang="0">
                  <a:pos x="448" y="168"/>
                </a:cxn>
                <a:cxn ang="0">
                  <a:pos x="304" y="74"/>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6" name="Freeform 58"/>
            <p:cNvSpPr>
              <a:spLocks/>
            </p:cNvSpPr>
            <p:nvPr userDrawn="1"/>
          </p:nvSpPr>
          <p:spPr bwMode="gray">
            <a:xfrm>
              <a:off x="5007" y="604"/>
              <a:ext cx="52" cy="42"/>
            </a:xfrm>
            <a:custGeom>
              <a:avLst/>
              <a:gdLst/>
              <a:ahLst/>
              <a:cxnLst>
                <a:cxn ang="0">
                  <a:pos x="0" y="742"/>
                </a:cxn>
                <a:cxn ang="0">
                  <a:pos x="0" y="28"/>
                </a:cxn>
                <a:cxn ang="0">
                  <a:pos x="267" y="0"/>
                </a:cxn>
                <a:cxn ang="0">
                  <a:pos x="460" y="46"/>
                </a:cxn>
                <a:cxn ang="0">
                  <a:pos x="691" y="0"/>
                </a:cxn>
                <a:cxn ang="0">
                  <a:pos x="912" y="114"/>
                </a:cxn>
                <a:cxn ang="0">
                  <a:pos x="933" y="299"/>
                </a:cxn>
                <a:cxn ang="0">
                  <a:pos x="933" y="742"/>
                </a:cxn>
                <a:cxn ang="0">
                  <a:pos x="809" y="742"/>
                </a:cxn>
                <a:cxn ang="0">
                  <a:pos x="809" y="306"/>
                </a:cxn>
                <a:cxn ang="0">
                  <a:pos x="790" y="135"/>
                </a:cxn>
                <a:cxn ang="0">
                  <a:pos x="675" y="74"/>
                </a:cxn>
                <a:cxn ang="0">
                  <a:pos x="528" y="108"/>
                </a:cxn>
                <a:cxn ang="0">
                  <a:pos x="528" y="742"/>
                </a:cxn>
                <a:cxn ang="0">
                  <a:pos x="405" y="742"/>
                </a:cxn>
                <a:cxn ang="0">
                  <a:pos x="405" y="301"/>
                </a:cxn>
                <a:cxn ang="0">
                  <a:pos x="385" y="135"/>
                </a:cxn>
                <a:cxn ang="0">
                  <a:pos x="267" y="74"/>
                </a:cxn>
                <a:cxn ang="0">
                  <a:pos x="124" y="90"/>
                </a:cxn>
                <a:cxn ang="0">
                  <a:pos x="124" y="742"/>
                </a:cxn>
                <a:cxn ang="0">
                  <a:pos x="0" y="742"/>
                </a:cxn>
              </a:cxnLst>
              <a:rect l="0" t="0" r="r" b="b"/>
              <a:pathLst>
                <a:path w="933" h="742">
                  <a:moveTo>
                    <a:pt x="0" y="742"/>
                  </a:moveTo>
                  <a:cubicBezTo>
                    <a:pt x="0" y="28"/>
                    <a:pt x="0" y="28"/>
                    <a:pt x="0" y="28"/>
                  </a:cubicBezTo>
                  <a:cubicBezTo>
                    <a:pt x="113" y="9"/>
                    <a:pt x="202" y="0"/>
                    <a:pt x="267" y="0"/>
                  </a:cubicBezTo>
                  <a:cubicBezTo>
                    <a:pt x="352" y="0"/>
                    <a:pt x="417" y="15"/>
                    <a:pt x="460" y="46"/>
                  </a:cubicBezTo>
                  <a:cubicBezTo>
                    <a:pt x="538" y="15"/>
                    <a:pt x="615" y="0"/>
                    <a:pt x="691" y="0"/>
                  </a:cubicBezTo>
                  <a:cubicBezTo>
                    <a:pt x="808" y="0"/>
                    <a:pt x="881" y="38"/>
                    <a:pt x="912" y="114"/>
                  </a:cubicBezTo>
                  <a:cubicBezTo>
                    <a:pt x="926" y="149"/>
                    <a:pt x="933" y="211"/>
                    <a:pt x="933" y="299"/>
                  </a:cubicBezTo>
                  <a:cubicBezTo>
                    <a:pt x="933" y="742"/>
                    <a:pt x="933" y="742"/>
                    <a:pt x="933" y="742"/>
                  </a:cubicBezTo>
                  <a:cubicBezTo>
                    <a:pt x="809" y="742"/>
                    <a:pt x="809" y="742"/>
                    <a:pt x="809" y="742"/>
                  </a:cubicBezTo>
                  <a:cubicBezTo>
                    <a:pt x="809" y="306"/>
                    <a:pt x="809" y="306"/>
                    <a:pt x="809" y="306"/>
                  </a:cubicBezTo>
                  <a:cubicBezTo>
                    <a:pt x="809" y="222"/>
                    <a:pt x="803" y="164"/>
                    <a:pt x="790" y="135"/>
                  </a:cubicBezTo>
                  <a:cubicBezTo>
                    <a:pt x="771" y="94"/>
                    <a:pt x="733" y="74"/>
                    <a:pt x="675" y="74"/>
                  </a:cubicBezTo>
                  <a:cubicBezTo>
                    <a:pt x="627" y="74"/>
                    <a:pt x="578" y="86"/>
                    <a:pt x="528" y="108"/>
                  </a:cubicBezTo>
                  <a:cubicBezTo>
                    <a:pt x="528" y="742"/>
                    <a:pt x="528" y="742"/>
                    <a:pt x="528" y="742"/>
                  </a:cubicBezTo>
                  <a:cubicBezTo>
                    <a:pt x="405" y="742"/>
                    <a:pt x="405" y="742"/>
                    <a:pt x="405" y="742"/>
                  </a:cubicBezTo>
                  <a:cubicBezTo>
                    <a:pt x="405" y="301"/>
                    <a:pt x="405" y="301"/>
                    <a:pt x="405" y="301"/>
                  </a:cubicBezTo>
                  <a:cubicBezTo>
                    <a:pt x="405" y="219"/>
                    <a:pt x="398" y="164"/>
                    <a:pt x="385" y="135"/>
                  </a:cubicBezTo>
                  <a:cubicBezTo>
                    <a:pt x="366" y="94"/>
                    <a:pt x="327" y="74"/>
                    <a:pt x="267" y="74"/>
                  </a:cubicBezTo>
                  <a:cubicBezTo>
                    <a:pt x="221" y="74"/>
                    <a:pt x="173" y="80"/>
                    <a:pt x="124" y="90"/>
                  </a:cubicBezTo>
                  <a:cubicBezTo>
                    <a:pt x="124" y="742"/>
                    <a:pt x="124" y="742"/>
                    <a:pt x="124" y="742"/>
                  </a:cubicBezTo>
                  <a:lnTo>
                    <a:pt x="0" y="742"/>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7" name="Freeform 59"/>
            <p:cNvSpPr>
              <a:spLocks noEditPoints="1"/>
            </p:cNvSpPr>
            <p:nvPr userDrawn="1"/>
          </p:nvSpPr>
          <p:spPr bwMode="gray">
            <a:xfrm>
              <a:off x="5069" y="604"/>
              <a:ext cx="34" cy="43"/>
            </a:xfrm>
            <a:custGeom>
              <a:avLst/>
              <a:gdLst/>
              <a:ahLst/>
              <a:cxnLst>
                <a:cxn ang="0">
                  <a:pos x="304" y="0"/>
                </a:cxn>
                <a:cxn ang="0">
                  <a:pos x="534" y="103"/>
                </a:cxn>
                <a:cxn ang="0">
                  <a:pos x="607" y="381"/>
                </a:cxn>
                <a:cxn ang="0">
                  <a:pos x="534" y="659"/>
                </a:cxn>
                <a:cxn ang="0">
                  <a:pos x="304" y="762"/>
                </a:cxn>
                <a:cxn ang="0">
                  <a:pos x="0" y="375"/>
                </a:cxn>
                <a:cxn ang="0">
                  <a:pos x="73" y="103"/>
                </a:cxn>
                <a:cxn ang="0">
                  <a:pos x="304" y="0"/>
                </a:cxn>
                <a:cxn ang="0">
                  <a:pos x="304" y="74"/>
                </a:cxn>
                <a:cxn ang="0">
                  <a:pos x="159" y="168"/>
                </a:cxn>
                <a:cxn ang="0">
                  <a:pos x="126" y="377"/>
                </a:cxn>
                <a:cxn ang="0">
                  <a:pos x="159" y="593"/>
                </a:cxn>
                <a:cxn ang="0">
                  <a:pos x="304" y="687"/>
                </a:cxn>
                <a:cxn ang="0">
                  <a:pos x="448" y="593"/>
                </a:cxn>
                <a:cxn ang="0">
                  <a:pos x="481" y="380"/>
                </a:cxn>
                <a:cxn ang="0">
                  <a:pos x="448" y="168"/>
                </a:cxn>
                <a:cxn ang="0">
                  <a:pos x="304" y="74"/>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8" name="Freeform 60"/>
            <p:cNvSpPr>
              <a:spLocks/>
            </p:cNvSpPr>
            <p:nvPr userDrawn="1"/>
          </p:nvSpPr>
          <p:spPr bwMode="gray">
            <a:xfrm>
              <a:off x="5113" y="604"/>
              <a:ext cx="17" cy="42"/>
            </a:xfrm>
            <a:custGeom>
              <a:avLst/>
              <a:gdLst/>
              <a:ahLst/>
              <a:cxnLst>
                <a:cxn ang="0">
                  <a:pos x="0" y="742"/>
                </a:cxn>
                <a:cxn ang="0">
                  <a:pos x="0" y="31"/>
                </a:cxn>
                <a:cxn ang="0">
                  <a:pos x="312" y="0"/>
                </a:cxn>
                <a:cxn ang="0">
                  <a:pos x="312" y="77"/>
                </a:cxn>
                <a:cxn ang="0">
                  <a:pos x="124" y="90"/>
                </a:cxn>
                <a:cxn ang="0">
                  <a:pos x="124" y="742"/>
                </a:cxn>
                <a:cxn ang="0">
                  <a:pos x="0" y="742"/>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19" name="Freeform 61"/>
            <p:cNvSpPr>
              <a:spLocks/>
            </p:cNvSpPr>
            <p:nvPr userDrawn="1"/>
          </p:nvSpPr>
          <p:spPr bwMode="gray">
            <a:xfrm>
              <a:off x="5138" y="604"/>
              <a:ext cx="17" cy="42"/>
            </a:xfrm>
            <a:custGeom>
              <a:avLst/>
              <a:gdLst/>
              <a:ahLst/>
              <a:cxnLst>
                <a:cxn ang="0">
                  <a:pos x="0" y="742"/>
                </a:cxn>
                <a:cxn ang="0">
                  <a:pos x="0" y="31"/>
                </a:cxn>
                <a:cxn ang="0">
                  <a:pos x="312" y="0"/>
                </a:cxn>
                <a:cxn ang="0">
                  <a:pos x="312" y="77"/>
                </a:cxn>
                <a:cxn ang="0">
                  <a:pos x="124" y="90"/>
                </a:cxn>
                <a:cxn ang="0">
                  <a:pos x="124" y="742"/>
                </a:cxn>
                <a:cxn ang="0">
                  <a:pos x="0" y="742"/>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0" name="Freeform 62"/>
            <p:cNvSpPr>
              <a:spLocks noEditPoints="1"/>
            </p:cNvSpPr>
            <p:nvPr userDrawn="1"/>
          </p:nvSpPr>
          <p:spPr bwMode="gray">
            <a:xfrm>
              <a:off x="5160" y="604"/>
              <a:ext cx="34" cy="43"/>
            </a:xfrm>
            <a:custGeom>
              <a:avLst/>
              <a:gdLst/>
              <a:ahLst/>
              <a:cxnLst>
                <a:cxn ang="0">
                  <a:pos x="304" y="0"/>
                </a:cxn>
                <a:cxn ang="0">
                  <a:pos x="534" y="103"/>
                </a:cxn>
                <a:cxn ang="0">
                  <a:pos x="607" y="381"/>
                </a:cxn>
                <a:cxn ang="0">
                  <a:pos x="534" y="659"/>
                </a:cxn>
                <a:cxn ang="0">
                  <a:pos x="305" y="762"/>
                </a:cxn>
                <a:cxn ang="0">
                  <a:pos x="0" y="375"/>
                </a:cxn>
                <a:cxn ang="0">
                  <a:pos x="73" y="103"/>
                </a:cxn>
                <a:cxn ang="0">
                  <a:pos x="304" y="0"/>
                </a:cxn>
                <a:cxn ang="0">
                  <a:pos x="304" y="74"/>
                </a:cxn>
                <a:cxn ang="0">
                  <a:pos x="159" y="168"/>
                </a:cxn>
                <a:cxn ang="0">
                  <a:pos x="126" y="377"/>
                </a:cxn>
                <a:cxn ang="0">
                  <a:pos x="159" y="593"/>
                </a:cxn>
                <a:cxn ang="0">
                  <a:pos x="304" y="687"/>
                </a:cxn>
                <a:cxn ang="0">
                  <a:pos x="448" y="593"/>
                </a:cxn>
                <a:cxn ang="0">
                  <a:pos x="481" y="380"/>
                </a:cxn>
                <a:cxn ang="0">
                  <a:pos x="448" y="168"/>
                </a:cxn>
                <a:cxn ang="0">
                  <a:pos x="304" y="74"/>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5" y="762"/>
                  </a:cubicBezTo>
                  <a:cubicBezTo>
                    <a:pt x="102"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1" name="Freeform 63"/>
            <p:cNvSpPr>
              <a:spLocks/>
            </p:cNvSpPr>
            <p:nvPr userDrawn="1"/>
          </p:nvSpPr>
          <p:spPr bwMode="gray">
            <a:xfrm>
              <a:off x="5198" y="605"/>
              <a:ext cx="52" cy="41"/>
            </a:xfrm>
            <a:custGeom>
              <a:avLst/>
              <a:gdLst/>
              <a:ahLst/>
              <a:cxnLst>
                <a:cxn ang="0">
                  <a:pos x="204" y="722"/>
                </a:cxn>
                <a:cxn ang="0">
                  <a:pos x="0" y="0"/>
                </a:cxn>
                <a:cxn ang="0">
                  <a:pos x="124" y="0"/>
                </a:cxn>
                <a:cxn ang="0">
                  <a:pos x="277" y="588"/>
                </a:cxn>
                <a:cxn ang="0">
                  <a:pos x="412" y="0"/>
                </a:cxn>
                <a:cxn ang="0">
                  <a:pos x="534" y="0"/>
                </a:cxn>
                <a:cxn ang="0">
                  <a:pos x="676" y="588"/>
                </a:cxn>
                <a:cxn ang="0">
                  <a:pos x="828" y="0"/>
                </a:cxn>
                <a:cxn ang="0">
                  <a:pos x="929" y="0"/>
                </a:cxn>
                <a:cxn ang="0">
                  <a:pos x="726" y="722"/>
                </a:cxn>
                <a:cxn ang="0">
                  <a:pos x="603" y="722"/>
                </a:cxn>
                <a:cxn ang="0">
                  <a:pos x="495" y="255"/>
                </a:cxn>
                <a:cxn ang="0">
                  <a:pos x="468" y="107"/>
                </a:cxn>
                <a:cxn ang="0">
                  <a:pos x="440" y="254"/>
                </a:cxn>
                <a:cxn ang="0">
                  <a:pos x="332" y="722"/>
                </a:cxn>
                <a:cxn ang="0">
                  <a:pos x="204" y="722"/>
                </a:cxn>
              </a:cxnLst>
              <a:rect l="0" t="0" r="r" b="b"/>
              <a:pathLst>
                <a:path w="929" h="722">
                  <a:moveTo>
                    <a:pt x="204" y="722"/>
                  </a:moveTo>
                  <a:cubicBezTo>
                    <a:pt x="0" y="0"/>
                    <a:pt x="0" y="0"/>
                    <a:pt x="0" y="0"/>
                  </a:cubicBezTo>
                  <a:cubicBezTo>
                    <a:pt x="124" y="0"/>
                    <a:pt x="124" y="0"/>
                    <a:pt x="124" y="0"/>
                  </a:cubicBezTo>
                  <a:cubicBezTo>
                    <a:pt x="277" y="588"/>
                    <a:pt x="277" y="588"/>
                    <a:pt x="277" y="588"/>
                  </a:cubicBezTo>
                  <a:cubicBezTo>
                    <a:pt x="412" y="0"/>
                    <a:pt x="412" y="0"/>
                    <a:pt x="412" y="0"/>
                  </a:cubicBezTo>
                  <a:cubicBezTo>
                    <a:pt x="534" y="0"/>
                    <a:pt x="534" y="0"/>
                    <a:pt x="534" y="0"/>
                  </a:cubicBezTo>
                  <a:cubicBezTo>
                    <a:pt x="676" y="588"/>
                    <a:pt x="676" y="588"/>
                    <a:pt x="676" y="588"/>
                  </a:cubicBezTo>
                  <a:cubicBezTo>
                    <a:pt x="828" y="0"/>
                    <a:pt x="828" y="0"/>
                    <a:pt x="828" y="0"/>
                  </a:cubicBezTo>
                  <a:cubicBezTo>
                    <a:pt x="929" y="0"/>
                    <a:pt x="929" y="0"/>
                    <a:pt x="929" y="0"/>
                  </a:cubicBezTo>
                  <a:cubicBezTo>
                    <a:pt x="726" y="722"/>
                    <a:pt x="726" y="722"/>
                    <a:pt x="726" y="722"/>
                  </a:cubicBezTo>
                  <a:cubicBezTo>
                    <a:pt x="603" y="722"/>
                    <a:pt x="603" y="722"/>
                    <a:pt x="603" y="722"/>
                  </a:cubicBezTo>
                  <a:cubicBezTo>
                    <a:pt x="495" y="255"/>
                    <a:pt x="495" y="255"/>
                    <a:pt x="495" y="255"/>
                  </a:cubicBezTo>
                  <a:cubicBezTo>
                    <a:pt x="487" y="221"/>
                    <a:pt x="478" y="172"/>
                    <a:pt x="468" y="107"/>
                  </a:cubicBezTo>
                  <a:cubicBezTo>
                    <a:pt x="460" y="159"/>
                    <a:pt x="451" y="208"/>
                    <a:pt x="440" y="254"/>
                  </a:cubicBezTo>
                  <a:cubicBezTo>
                    <a:pt x="332" y="722"/>
                    <a:pt x="332" y="722"/>
                    <a:pt x="332" y="722"/>
                  </a:cubicBezTo>
                  <a:lnTo>
                    <a:pt x="204" y="722"/>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2" name="Freeform 64"/>
            <p:cNvSpPr>
              <a:spLocks/>
            </p:cNvSpPr>
            <p:nvPr userDrawn="1"/>
          </p:nvSpPr>
          <p:spPr bwMode="gray">
            <a:xfrm>
              <a:off x="5270" y="605"/>
              <a:ext cx="52" cy="41"/>
            </a:xfrm>
            <a:custGeom>
              <a:avLst/>
              <a:gdLst/>
              <a:ahLst/>
              <a:cxnLst>
                <a:cxn ang="0">
                  <a:pos x="204" y="722"/>
                </a:cxn>
                <a:cxn ang="0">
                  <a:pos x="0" y="0"/>
                </a:cxn>
                <a:cxn ang="0">
                  <a:pos x="125" y="0"/>
                </a:cxn>
                <a:cxn ang="0">
                  <a:pos x="277" y="588"/>
                </a:cxn>
                <a:cxn ang="0">
                  <a:pos x="412" y="0"/>
                </a:cxn>
                <a:cxn ang="0">
                  <a:pos x="535" y="0"/>
                </a:cxn>
                <a:cxn ang="0">
                  <a:pos x="676" y="588"/>
                </a:cxn>
                <a:cxn ang="0">
                  <a:pos x="829" y="0"/>
                </a:cxn>
                <a:cxn ang="0">
                  <a:pos x="930" y="0"/>
                </a:cxn>
                <a:cxn ang="0">
                  <a:pos x="726" y="722"/>
                </a:cxn>
                <a:cxn ang="0">
                  <a:pos x="604" y="722"/>
                </a:cxn>
                <a:cxn ang="0">
                  <a:pos x="495" y="255"/>
                </a:cxn>
                <a:cxn ang="0">
                  <a:pos x="468" y="107"/>
                </a:cxn>
                <a:cxn ang="0">
                  <a:pos x="441" y="254"/>
                </a:cxn>
                <a:cxn ang="0">
                  <a:pos x="332" y="722"/>
                </a:cxn>
                <a:cxn ang="0">
                  <a:pos x="204" y="722"/>
                </a:cxn>
              </a:cxnLst>
              <a:rect l="0" t="0" r="r" b="b"/>
              <a:pathLst>
                <a:path w="930" h="722">
                  <a:moveTo>
                    <a:pt x="204" y="722"/>
                  </a:moveTo>
                  <a:cubicBezTo>
                    <a:pt x="0" y="0"/>
                    <a:pt x="0" y="0"/>
                    <a:pt x="0" y="0"/>
                  </a:cubicBezTo>
                  <a:cubicBezTo>
                    <a:pt x="125" y="0"/>
                    <a:pt x="125" y="0"/>
                    <a:pt x="125" y="0"/>
                  </a:cubicBezTo>
                  <a:cubicBezTo>
                    <a:pt x="277" y="588"/>
                    <a:pt x="277" y="588"/>
                    <a:pt x="277" y="588"/>
                  </a:cubicBezTo>
                  <a:cubicBezTo>
                    <a:pt x="412" y="0"/>
                    <a:pt x="412" y="0"/>
                    <a:pt x="412" y="0"/>
                  </a:cubicBezTo>
                  <a:cubicBezTo>
                    <a:pt x="535" y="0"/>
                    <a:pt x="535" y="0"/>
                    <a:pt x="535" y="0"/>
                  </a:cubicBezTo>
                  <a:cubicBezTo>
                    <a:pt x="676" y="588"/>
                    <a:pt x="676" y="588"/>
                    <a:pt x="676" y="588"/>
                  </a:cubicBezTo>
                  <a:cubicBezTo>
                    <a:pt x="829" y="0"/>
                    <a:pt x="829" y="0"/>
                    <a:pt x="829" y="0"/>
                  </a:cubicBezTo>
                  <a:cubicBezTo>
                    <a:pt x="930" y="0"/>
                    <a:pt x="930" y="0"/>
                    <a:pt x="930" y="0"/>
                  </a:cubicBezTo>
                  <a:cubicBezTo>
                    <a:pt x="726" y="722"/>
                    <a:pt x="726" y="722"/>
                    <a:pt x="726" y="722"/>
                  </a:cubicBezTo>
                  <a:cubicBezTo>
                    <a:pt x="604" y="722"/>
                    <a:pt x="604" y="722"/>
                    <a:pt x="604" y="722"/>
                  </a:cubicBezTo>
                  <a:cubicBezTo>
                    <a:pt x="495" y="255"/>
                    <a:pt x="495" y="255"/>
                    <a:pt x="495" y="255"/>
                  </a:cubicBezTo>
                  <a:cubicBezTo>
                    <a:pt x="488" y="221"/>
                    <a:pt x="479" y="172"/>
                    <a:pt x="468" y="107"/>
                  </a:cubicBezTo>
                  <a:cubicBezTo>
                    <a:pt x="460" y="159"/>
                    <a:pt x="451" y="208"/>
                    <a:pt x="441" y="254"/>
                  </a:cubicBezTo>
                  <a:cubicBezTo>
                    <a:pt x="332" y="722"/>
                    <a:pt x="332" y="722"/>
                    <a:pt x="332" y="722"/>
                  </a:cubicBezTo>
                  <a:lnTo>
                    <a:pt x="204" y="722"/>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3" name="Freeform 65"/>
            <p:cNvSpPr>
              <a:spLocks noEditPoints="1"/>
            </p:cNvSpPr>
            <p:nvPr userDrawn="1"/>
          </p:nvSpPr>
          <p:spPr bwMode="gray">
            <a:xfrm>
              <a:off x="5329" y="591"/>
              <a:ext cx="9" cy="55"/>
            </a:xfrm>
            <a:custGeom>
              <a:avLst/>
              <a:gdLst/>
              <a:ahLst/>
              <a:cxnLst>
                <a:cxn ang="0">
                  <a:pos x="76" y="0"/>
                </a:cxn>
                <a:cxn ang="0">
                  <a:pos x="132" y="25"/>
                </a:cxn>
                <a:cxn ang="0">
                  <a:pos x="151" y="76"/>
                </a:cxn>
                <a:cxn ang="0">
                  <a:pos x="126" y="132"/>
                </a:cxn>
                <a:cxn ang="0">
                  <a:pos x="75" y="151"/>
                </a:cxn>
                <a:cxn ang="0">
                  <a:pos x="20" y="127"/>
                </a:cxn>
                <a:cxn ang="0">
                  <a:pos x="0" y="75"/>
                </a:cxn>
                <a:cxn ang="0">
                  <a:pos x="25" y="20"/>
                </a:cxn>
                <a:cxn ang="0">
                  <a:pos x="76" y="0"/>
                </a:cxn>
                <a:cxn ang="0">
                  <a:pos x="15" y="987"/>
                </a:cxn>
                <a:cxn ang="0">
                  <a:pos x="15" y="265"/>
                </a:cxn>
                <a:cxn ang="0">
                  <a:pos x="139" y="265"/>
                </a:cxn>
                <a:cxn ang="0">
                  <a:pos x="139" y="987"/>
                </a:cxn>
                <a:cxn ang="0">
                  <a:pos x="15" y="987"/>
                </a:cxn>
              </a:cxnLst>
              <a:rect l="0" t="0" r="r" b="b"/>
              <a:pathLst>
                <a:path w="151" h="987">
                  <a:moveTo>
                    <a:pt x="76" y="0"/>
                  </a:moveTo>
                  <a:cubicBezTo>
                    <a:pt x="98" y="0"/>
                    <a:pt x="117" y="9"/>
                    <a:pt x="132" y="25"/>
                  </a:cubicBezTo>
                  <a:cubicBezTo>
                    <a:pt x="145" y="40"/>
                    <a:pt x="151" y="57"/>
                    <a:pt x="151" y="76"/>
                  </a:cubicBezTo>
                  <a:cubicBezTo>
                    <a:pt x="151" y="98"/>
                    <a:pt x="143" y="117"/>
                    <a:pt x="126" y="132"/>
                  </a:cubicBezTo>
                  <a:cubicBezTo>
                    <a:pt x="112" y="145"/>
                    <a:pt x="95" y="151"/>
                    <a:pt x="75" y="151"/>
                  </a:cubicBezTo>
                  <a:cubicBezTo>
                    <a:pt x="53" y="151"/>
                    <a:pt x="34" y="143"/>
                    <a:pt x="20" y="127"/>
                  </a:cubicBezTo>
                  <a:cubicBezTo>
                    <a:pt x="7" y="112"/>
                    <a:pt x="0" y="95"/>
                    <a:pt x="0" y="75"/>
                  </a:cubicBezTo>
                  <a:cubicBezTo>
                    <a:pt x="0" y="53"/>
                    <a:pt x="9" y="35"/>
                    <a:pt x="25" y="20"/>
                  </a:cubicBezTo>
                  <a:cubicBezTo>
                    <a:pt x="39" y="7"/>
                    <a:pt x="56" y="0"/>
                    <a:pt x="76" y="0"/>
                  </a:cubicBezTo>
                  <a:close/>
                  <a:moveTo>
                    <a:pt x="15" y="987"/>
                  </a:moveTo>
                  <a:cubicBezTo>
                    <a:pt x="15" y="265"/>
                    <a:pt x="15" y="265"/>
                    <a:pt x="15" y="265"/>
                  </a:cubicBezTo>
                  <a:cubicBezTo>
                    <a:pt x="139" y="265"/>
                    <a:pt x="139" y="265"/>
                    <a:pt x="139" y="265"/>
                  </a:cubicBezTo>
                  <a:cubicBezTo>
                    <a:pt x="139" y="987"/>
                    <a:pt x="139" y="987"/>
                    <a:pt x="139" y="987"/>
                  </a:cubicBezTo>
                  <a:lnTo>
                    <a:pt x="15" y="987"/>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4" name="Freeform 66"/>
            <p:cNvSpPr>
              <a:spLocks/>
            </p:cNvSpPr>
            <p:nvPr userDrawn="1"/>
          </p:nvSpPr>
          <p:spPr bwMode="gray">
            <a:xfrm>
              <a:off x="5350" y="595"/>
              <a:ext cx="18" cy="51"/>
            </a:xfrm>
            <a:custGeom>
              <a:avLst/>
              <a:gdLst/>
              <a:ahLst/>
              <a:cxnLst>
                <a:cxn ang="0">
                  <a:pos x="0" y="0"/>
                </a:cxn>
                <a:cxn ang="0">
                  <a:pos x="124" y="0"/>
                </a:cxn>
                <a:cxn ang="0">
                  <a:pos x="124" y="195"/>
                </a:cxn>
                <a:cxn ang="0">
                  <a:pos x="318" y="195"/>
                </a:cxn>
                <a:cxn ang="0">
                  <a:pos x="318" y="273"/>
                </a:cxn>
                <a:cxn ang="0">
                  <a:pos x="124" y="273"/>
                </a:cxn>
                <a:cxn ang="0">
                  <a:pos x="124" y="656"/>
                </a:cxn>
                <a:cxn ang="0">
                  <a:pos x="156" y="804"/>
                </a:cxn>
                <a:cxn ang="0">
                  <a:pos x="225" y="836"/>
                </a:cxn>
                <a:cxn ang="0">
                  <a:pos x="277" y="838"/>
                </a:cxn>
                <a:cxn ang="0">
                  <a:pos x="318" y="838"/>
                </a:cxn>
                <a:cxn ang="0">
                  <a:pos x="318" y="917"/>
                </a:cxn>
                <a:cxn ang="0">
                  <a:pos x="251" y="917"/>
                </a:cxn>
                <a:cxn ang="0">
                  <a:pos x="127" y="904"/>
                </a:cxn>
                <a:cxn ang="0">
                  <a:pos x="11" y="782"/>
                </a:cxn>
                <a:cxn ang="0">
                  <a:pos x="0" y="638"/>
                </a:cxn>
                <a:cxn ang="0">
                  <a:pos x="0" y="0"/>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5" y="846"/>
                    <a:pt x="11" y="782"/>
                  </a:cubicBezTo>
                  <a:cubicBezTo>
                    <a:pt x="4" y="747"/>
                    <a:pt x="0" y="699"/>
                    <a:pt x="0" y="638"/>
                  </a:cubicBezTo>
                  <a:lnTo>
                    <a:pt x="0" y="0"/>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5" name="Freeform 67"/>
            <p:cNvSpPr>
              <a:spLocks/>
            </p:cNvSpPr>
            <p:nvPr userDrawn="1"/>
          </p:nvSpPr>
          <p:spPr bwMode="gray">
            <a:xfrm>
              <a:off x="5376" y="585"/>
              <a:ext cx="31" cy="61"/>
            </a:xfrm>
            <a:custGeom>
              <a:avLst/>
              <a:gdLst/>
              <a:ahLst/>
              <a:cxnLst>
                <a:cxn ang="0">
                  <a:pos x="0" y="1087"/>
                </a:cxn>
                <a:cxn ang="0">
                  <a:pos x="0" y="0"/>
                </a:cxn>
                <a:cxn ang="0">
                  <a:pos x="124" y="0"/>
                </a:cxn>
                <a:cxn ang="0">
                  <a:pos x="124" y="382"/>
                </a:cxn>
                <a:cxn ang="0">
                  <a:pos x="306" y="345"/>
                </a:cxn>
                <a:cxn ang="0">
                  <a:pos x="526" y="458"/>
                </a:cxn>
                <a:cxn ang="0">
                  <a:pos x="548" y="644"/>
                </a:cxn>
                <a:cxn ang="0">
                  <a:pos x="548" y="1087"/>
                </a:cxn>
                <a:cxn ang="0">
                  <a:pos x="425" y="1087"/>
                </a:cxn>
                <a:cxn ang="0">
                  <a:pos x="425" y="624"/>
                </a:cxn>
                <a:cxn ang="0">
                  <a:pos x="403" y="477"/>
                </a:cxn>
                <a:cxn ang="0">
                  <a:pos x="294" y="419"/>
                </a:cxn>
                <a:cxn ang="0">
                  <a:pos x="124" y="463"/>
                </a:cxn>
                <a:cxn ang="0">
                  <a:pos x="124" y="1087"/>
                </a:cxn>
                <a:cxn ang="0">
                  <a:pos x="0" y="1087"/>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6" name="Freeform 68"/>
            <p:cNvSpPr>
              <a:spLocks/>
            </p:cNvSpPr>
            <p:nvPr userDrawn="1"/>
          </p:nvSpPr>
          <p:spPr bwMode="gray">
            <a:xfrm>
              <a:off x="5432" y="605"/>
              <a:ext cx="34" cy="60"/>
            </a:xfrm>
            <a:custGeom>
              <a:avLst/>
              <a:gdLst/>
              <a:ahLst/>
              <a:cxnLst>
                <a:cxn ang="0">
                  <a:pos x="15" y="41"/>
                </a:cxn>
                <a:cxn ang="0">
                  <a:pos x="0" y="0"/>
                </a:cxn>
                <a:cxn ang="0">
                  <a:pos x="7" y="0"/>
                </a:cxn>
                <a:cxn ang="0">
                  <a:pos x="18" y="33"/>
                </a:cxn>
                <a:cxn ang="0">
                  <a:pos x="28" y="0"/>
                </a:cxn>
                <a:cxn ang="0">
                  <a:pos x="34" y="0"/>
                </a:cxn>
                <a:cxn ang="0">
                  <a:pos x="14" y="60"/>
                </a:cxn>
                <a:cxn ang="0">
                  <a:pos x="8" y="60"/>
                </a:cxn>
                <a:cxn ang="0">
                  <a:pos x="15" y="41"/>
                </a:cxn>
              </a:cxnLst>
              <a:rect l="0" t="0" r="r" b="b"/>
              <a:pathLst>
                <a:path w="34" h="60">
                  <a:moveTo>
                    <a:pt x="15" y="41"/>
                  </a:moveTo>
                  <a:lnTo>
                    <a:pt x="0" y="0"/>
                  </a:lnTo>
                  <a:lnTo>
                    <a:pt x="7" y="0"/>
                  </a:lnTo>
                  <a:lnTo>
                    <a:pt x="18" y="33"/>
                  </a:lnTo>
                  <a:lnTo>
                    <a:pt x="28" y="0"/>
                  </a:lnTo>
                  <a:lnTo>
                    <a:pt x="34" y="0"/>
                  </a:lnTo>
                  <a:lnTo>
                    <a:pt x="14" y="60"/>
                  </a:lnTo>
                  <a:lnTo>
                    <a:pt x="8" y="60"/>
                  </a:lnTo>
                  <a:lnTo>
                    <a:pt x="15" y="41"/>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7" name="Freeform 69"/>
            <p:cNvSpPr>
              <a:spLocks noEditPoints="1"/>
            </p:cNvSpPr>
            <p:nvPr userDrawn="1"/>
          </p:nvSpPr>
          <p:spPr bwMode="gray">
            <a:xfrm>
              <a:off x="5470" y="604"/>
              <a:ext cx="34" cy="43"/>
            </a:xfrm>
            <a:custGeom>
              <a:avLst/>
              <a:gdLst/>
              <a:ahLst/>
              <a:cxnLst>
                <a:cxn ang="0">
                  <a:pos x="304" y="0"/>
                </a:cxn>
                <a:cxn ang="0">
                  <a:pos x="534" y="103"/>
                </a:cxn>
                <a:cxn ang="0">
                  <a:pos x="607" y="381"/>
                </a:cxn>
                <a:cxn ang="0">
                  <a:pos x="534" y="659"/>
                </a:cxn>
                <a:cxn ang="0">
                  <a:pos x="304" y="762"/>
                </a:cxn>
                <a:cxn ang="0">
                  <a:pos x="0" y="375"/>
                </a:cxn>
                <a:cxn ang="0">
                  <a:pos x="73" y="103"/>
                </a:cxn>
                <a:cxn ang="0">
                  <a:pos x="304" y="0"/>
                </a:cxn>
                <a:cxn ang="0">
                  <a:pos x="304" y="74"/>
                </a:cxn>
                <a:cxn ang="0">
                  <a:pos x="159" y="168"/>
                </a:cxn>
                <a:cxn ang="0">
                  <a:pos x="126" y="377"/>
                </a:cxn>
                <a:cxn ang="0">
                  <a:pos x="159" y="593"/>
                </a:cxn>
                <a:cxn ang="0">
                  <a:pos x="304" y="687"/>
                </a:cxn>
                <a:cxn ang="0">
                  <a:pos x="448" y="593"/>
                </a:cxn>
                <a:cxn ang="0">
                  <a:pos x="481" y="380"/>
                </a:cxn>
                <a:cxn ang="0">
                  <a:pos x="448" y="168"/>
                </a:cxn>
                <a:cxn ang="0">
                  <a:pos x="304" y="74"/>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5" y="106"/>
                    <a:pt x="159" y="168"/>
                  </a:cubicBezTo>
                  <a:cubicBezTo>
                    <a:pt x="137" y="220"/>
                    <a:pt x="126" y="290"/>
                    <a:pt x="126" y="377"/>
                  </a:cubicBezTo>
                  <a:cubicBezTo>
                    <a:pt x="126" y="469"/>
                    <a:pt x="137" y="541"/>
                    <a:pt x="159" y="593"/>
                  </a:cubicBezTo>
                  <a:cubicBezTo>
                    <a:pt x="185"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8" name="Freeform 70"/>
            <p:cNvSpPr>
              <a:spLocks/>
            </p:cNvSpPr>
            <p:nvPr userDrawn="1"/>
          </p:nvSpPr>
          <p:spPr bwMode="gray">
            <a:xfrm>
              <a:off x="5514" y="605"/>
              <a:ext cx="29" cy="42"/>
            </a:xfrm>
            <a:custGeom>
              <a:avLst/>
              <a:gdLst/>
              <a:ahLst/>
              <a:cxnLst>
                <a:cxn ang="0">
                  <a:pos x="0" y="0"/>
                </a:cxn>
                <a:cxn ang="0">
                  <a:pos x="123" y="0"/>
                </a:cxn>
                <a:cxn ang="0">
                  <a:pos x="123" y="445"/>
                </a:cxn>
                <a:cxn ang="0">
                  <a:pos x="145" y="609"/>
                </a:cxn>
                <a:cxn ang="0">
                  <a:pos x="197" y="656"/>
                </a:cxn>
                <a:cxn ang="0">
                  <a:pos x="276" y="667"/>
                </a:cxn>
                <a:cxn ang="0">
                  <a:pos x="403" y="648"/>
                </a:cxn>
                <a:cxn ang="0">
                  <a:pos x="403" y="0"/>
                </a:cxn>
                <a:cxn ang="0">
                  <a:pos x="527" y="0"/>
                </a:cxn>
                <a:cxn ang="0">
                  <a:pos x="527" y="710"/>
                </a:cxn>
                <a:cxn ang="0">
                  <a:pos x="269" y="742"/>
                </a:cxn>
                <a:cxn ang="0">
                  <a:pos x="86" y="703"/>
                </a:cxn>
                <a:cxn ang="0">
                  <a:pos x="6" y="567"/>
                </a:cxn>
                <a:cxn ang="0">
                  <a:pos x="0" y="454"/>
                </a:cxn>
                <a:cxn ang="0">
                  <a:pos x="0" y="0"/>
                </a:cxn>
              </a:cxnLst>
              <a:rect l="0" t="0" r="r" b="b"/>
              <a:pathLst>
                <a:path w="527" h="742">
                  <a:moveTo>
                    <a:pt x="0" y="0"/>
                  </a:moveTo>
                  <a:cubicBezTo>
                    <a:pt x="123" y="0"/>
                    <a:pt x="123" y="0"/>
                    <a:pt x="123" y="0"/>
                  </a:cubicBezTo>
                  <a:cubicBezTo>
                    <a:pt x="123" y="445"/>
                    <a:pt x="123" y="445"/>
                    <a:pt x="123" y="445"/>
                  </a:cubicBezTo>
                  <a:cubicBezTo>
                    <a:pt x="123" y="527"/>
                    <a:pt x="131" y="582"/>
                    <a:pt x="145" y="609"/>
                  </a:cubicBezTo>
                  <a:cubicBezTo>
                    <a:pt x="157" y="632"/>
                    <a:pt x="174" y="648"/>
                    <a:pt x="197" y="656"/>
                  </a:cubicBezTo>
                  <a:cubicBezTo>
                    <a:pt x="216" y="663"/>
                    <a:pt x="242" y="667"/>
                    <a:pt x="276" y="667"/>
                  </a:cubicBezTo>
                  <a:cubicBezTo>
                    <a:pt x="317" y="667"/>
                    <a:pt x="359" y="661"/>
                    <a:pt x="403" y="648"/>
                  </a:cubicBezTo>
                  <a:cubicBezTo>
                    <a:pt x="403" y="0"/>
                    <a:pt x="403" y="0"/>
                    <a:pt x="403" y="0"/>
                  </a:cubicBezTo>
                  <a:cubicBezTo>
                    <a:pt x="527" y="0"/>
                    <a:pt x="527" y="0"/>
                    <a:pt x="527" y="0"/>
                  </a:cubicBezTo>
                  <a:cubicBezTo>
                    <a:pt x="527" y="710"/>
                    <a:pt x="527" y="710"/>
                    <a:pt x="527" y="710"/>
                  </a:cubicBezTo>
                  <a:cubicBezTo>
                    <a:pt x="435" y="731"/>
                    <a:pt x="349" y="742"/>
                    <a:pt x="269" y="742"/>
                  </a:cubicBezTo>
                  <a:cubicBezTo>
                    <a:pt x="187" y="742"/>
                    <a:pt x="126" y="729"/>
                    <a:pt x="86" y="703"/>
                  </a:cubicBezTo>
                  <a:cubicBezTo>
                    <a:pt x="41" y="674"/>
                    <a:pt x="14" y="629"/>
                    <a:pt x="6" y="567"/>
                  </a:cubicBezTo>
                  <a:cubicBezTo>
                    <a:pt x="2" y="539"/>
                    <a:pt x="0" y="501"/>
                    <a:pt x="0" y="454"/>
                  </a:cubicBezTo>
                  <a:lnTo>
                    <a:pt x="0" y="0"/>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29" name="Freeform 71"/>
            <p:cNvSpPr>
              <a:spLocks/>
            </p:cNvSpPr>
            <p:nvPr userDrawn="1"/>
          </p:nvSpPr>
          <p:spPr bwMode="gray">
            <a:xfrm>
              <a:off x="5115" y="216"/>
              <a:ext cx="132" cy="102"/>
            </a:xfrm>
            <a:custGeom>
              <a:avLst/>
              <a:gdLst/>
              <a:ahLst/>
              <a:cxnLst>
                <a:cxn ang="0">
                  <a:pos x="961" y="764"/>
                </a:cxn>
                <a:cxn ang="0">
                  <a:pos x="599" y="642"/>
                </a:cxn>
                <a:cxn ang="0">
                  <a:pos x="1" y="1235"/>
                </a:cxn>
                <a:cxn ang="0">
                  <a:pos x="599" y="1825"/>
                </a:cxn>
                <a:cxn ang="0">
                  <a:pos x="1053" y="1619"/>
                </a:cxn>
                <a:cxn ang="0">
                  <a:pos x="1053" y="1293"/>
                </a:cxn>
                <a:cxn ang="0">
                  <a:pos x="771" y="1568"/>
                </a:cxn>
                <a:cxn ang="0">
                  <a:pos x="599" y="1604"/>
                </a:cxn>
                <a:cxn ang="0">
                  <a:pos x="225" y="1235"/>
                </a:cxn>
                <a:cxn ang="0">
                  <a:pos x="599" y="863"/>
                </a:cxn>
                <a:cxn ang="0">
                  <a:pos x="861" y="972"/>
                </a:cxn>
                <a:cxn ang="0">
                  <a:pos x="1093" y="1239"/>
                </a:cxn>
                <a:cxn ang="0">
                  <a:pos x="1630" y="1473"/>
                </a:cxn>
                <a:cxn ang="0">
                  <a:pos x="2365" y="741"/>
                </a:cxn>
                <a:cxn ang="0">
                  <a:pos x="1630" y="0"/>
                </a:cxn>
                <a:cxn ang="0">
                  <a:pos x="1053" y="295"/>
                </a:cxn>
                <a:cxn ang="0">
                  <a:pos x="1053" y="735"/>
                </a:cxn>
                <a:cxn ang="0">
                  <a:pos x="1630" y="232"/>
                </a:cxn>
                <a:cxn ang="0">
                  <a:pos x="2134" y="741"/>
                </a:cxn>
                <a:cxn ang="0">
                  <a:pos x="1630" y="1245"/>
                </a:cxn>
                <a:cxn ang="0">
                  <a:pos x="1303" y="1125"/>
                </a:cxn>
                <a:cxn ang="0">
                  <a:pos x="961" y="764"/>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30" name="Freeform 72"/>
            <p:cNvSpPr>
              <a:spLocks/>
            </p:cNvSpPr>
            <p:nvPr userDrawn="1"/>
          </p:nvSpPr>
          <p:spPr bwMode="gray">
            <a:xfrm>
              <a:off x="4899" y="327"/>
              <a:ext cx="91" cy="148"/>
            </a:xfrm>
            <a:custGeom>
              <a:avLst/>
              <a:gdLst/>
              <a:ahLst/>
              <a:cxnLst>
                <a:cxn ang="0">
                  <a:pos x="0" y="0"/>
                </a:cxn>
                <a:cxn ang="0">
                  <a:pos x="1624" y="0"/>
                </a:cxn>
                <a:cxn ang="0">
                  <a:pos x="1624" y="452"/>
                </a:cxn>
                <a:cxn ang="0">
                  <a:pos x="1365" y="273"/>
                </a:cxn>
                <a:cxn ang="0">
                  <a:pos x="613" y="273"/>
                </a:cxn>
                <a:cxn ang="0">
                  <a:pos x="613" y="1053"/>
                </a:cxn>
                <a:cxn ang="0">
                  <a:pos x="1428" y="1053"/>
                </a:cxn>
                <a:cxn ang="0">
                  <a:pos x="1428" y="1467"/>
                </a:cxn>
                <a:cxn ang="0">
                  <a:pos x="1205" y="1335"/>
                </a:cxn>
                <a:cxn ang="0">
                  <a:pos x="613" y="1335"/>
                </a:cxn>
                <a:cxn ang="0">
                  <a:pos x="613" y="2401"/>
                </a:cxn>
                <a:cxn ang="0">
                  <a:pos x="784" y="2651"/>
                </a:cxn>
                <a:cxn ang="0">
                  <a:pos x="11" y="2651"/>
                </a:cxn>
                <a:cxn ang="0">
                  <a:pos x="173" y="2401"/>
                </a:cxn>
                <a:cxn ang="0">
                  <a:pos x="173" y="278"/>
                </a:cxn>
                <a:cxn ang="0">
                  <a:pos x="0" y="0"/>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31" name="Freeform 73"/>
            <p:cNvSpPr>
              <a:spLocks/>
            </p:cNvSpPr>
            <p:nvPr userDrawn="1"/>
          </p:nvSpPr>
          <p:spPr bwMode="gray">
            <a:xfrm>
              <a:off x="5114" y="327"/>
              <a:ext cx="60" cy="207"/>
            </a:xfrm>
            <a:custGeom>
              <a:avLst/>
              <a:gdLst/>
              <a:ahLst/>
              <a:cxnLst>
                <a:cxn ang="0">
                  <a:pos x="246" y="0"/>
                </a:cxn>
                <a:cxn ang="0">
                  <a:pos x="1072" y="0"/>
                </a:cxn>
                <a:cxn ang="0">
                  <a:pos x="887" y="230"/>
                </a:cxn>
                <a:cxn ang="0">
                  <a:pos x="887" y="2717"/>
                </a:cxn>
                <a:cxn ang="0">
                  <a:pos x="0" y="3693"/>
                </a:cxn>
                <a:cxn ang="0">
                  <a:pos x="423" y="2717"/>
                </a:cxn>
                <a:cxn ang="0">
                  <a:pos x="423" y="230"/>
                </a:cxn>
                <a:cxn ang="0">
                  <a:pos x="246" y="0"/>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32" name="Freeform 74"/>
            <p:cNvSpPr>
              <a:spLocks/>
            </p:cNvSpPr>
            <p:nvPr userDrawn="1"/>
          </p:nvSpPr>
          <p:spPr bwMode="gray">
            <a:xfrm>
              <a:off x="5180" y="327"/>
              <a:ext cx="47" cy="148"/>
            </a:xfrm>
            <a:custGeom>
              <a:avLst/>
              <a:gdLst/>
              <a:ahLst/>
              <a:cxnLst>
                <a:cxn ang="0">
                  <a:pos x="0" y="0"/>
                </a:cxn>
                <a:cxn ang="0">
                  <a:pos x="828" y="0"/>
                </a:cxn>
                <a:cxn ang="0">
                  <a:pos x="645" y="235"/>
                </a:cxn>
                <a:cxn ang="0">
                  <a:pos x="645" y="2401"/>
                </a:cxn>
                <a:cxn ang="0">
                  <a:pos x="828" y="2653"/>
                </a:cxn>
                <a:cxn ang="0">
                  <a:pos x="0" y="2653"/>
                </a:cxn>
                <a:cxn ang="0">
                  <a:pos x="184" y="2401"/>
                </a:cxn>
                <a:cxn ang="0">
                  <a:pos x="184" y="235"/>
                </a:cxn>
                <a:cxn ang="0">
                  <a:pos x="0" y="0"/>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33" name="Freeform 75"/>
            <p:cNvSpPr>
              <a:spLocks/>
            </p:cNvSpPr>
            <p:nvPr userDrawn="1"/>
          </p:nvSpPr>
          <p:spPr bwMode="gray">
            <a:xfrm>
              <a:off x="5227" y="327"/>
              <a:ext cx="111" cy="148"/>
            </a:xfrm>
            <a:custGeom>
              <a:avLst/>
              <a:gdLst/>
              <a:ahLst/>
              <a:cxnLst>
                <a:cxn ang="0">
                  <a:pos x="161" y="0"/>
                </a:cxn>
                <a:cxn ang="0">
                  <a:pos x="1984" y="0"/>
                </a:cxn>
                <a:cxn ang="0">
                  <a:pos x="1829" y="482"/>
                </a:cxn>
                <a:cxn ang="0">
                  <a:pos x="1607" y="279"/>
                </a:cxn>
                <a:cxn ang="0">
                  <a:pos x="1229" y="279"/>
                </a:cxn>
                <a:cxn ang="0">
                  <a:pos x="1229" y="2401"/>
                </a:cxn>
                <a:cxn ang="0">
                  <a:pos x="1407" y="2651"/>
                </a:cxn>
                <a:cxn ang="0">
                  <a:pos x="595" y="2651"/>
                </a:cxn>
                <a:cxn ang="0">
                  <a:pos x="771" y="2401"/>
                </a:cxn>
                <a:cxn ang="0">
                  <a:pos x="771" y="279"/>
                </a:cxn>
                <a:cxn ang="0">
                  <a:pos x="315" y="279"/>
                </a:cxn>
                <a:cxn ang="0">
                  <a:pos x="0" y="522"/>
                </a:cxn>
                <a:cxn ang="0">
                  <a:pos x="161" y="0"/>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34" name="Freeform 76"/>
            <p:cNvSpPr>
              <a:spLocks/>
            </p:cNvSpPr>
            <p:nvPr userDrawn="1"/>
          </p:nvSpPr>
          <p:spPr bwMode="gray">
            <a:xfrm>
              <a:off x="5429" y="327"/>
              <a:ext cx="124" cy="151"/>
            </a:xfrm>
            <a:custGeom>
              <a:avLst/>
              <a:gdLst/>
              <a:ahLst/>
              <a:cxnLst>
                <a:cxn ang="0">
                  <a:pos x="1420" y="0"/>
                </a:cxn>
                <a:cxn ang="0">
                  <a:pos x="2219" y="0"/>
                </a:cxn>
                <a:cxn ang="0">
                  <a:pos x="2048" y="234"/>
                </a:cxn>
                <a:cxn ang="0">
                  <a:pos x="2048" y="1840"/>
                </a:cxn>
                <a:cxn ang="0">
                  <a:pos x="1131" y="2693"/>
                </a:cxn>
                <a:cxn ang="0">
                  <a:pos x="176" y="1840"/>
                </a:cxn>
                <a:cxn ang="0">
                  <a:pos x="176" y="234"/>
                </a:cxn>
                <a:cxn ang="0">
                  <a:pos x="0" y="0"/>
                </a:cxn>
                <a:cxn ang="0">
                  <a:pos x="821" y="0"/>
                </a:cxn>
                <a:cxn ang="0">
                  <a:pos x="638" y="234"/>
                </a:cxn>
                <a:cxn ang="0">
                  <a:pos x="638" y="1840"/>
                </a:cxn>
                <a:cxn ang="0">
                  <a:pos x="1131" y="2406"/>
                </a:cxn>
                <a:cxn ang="0">
                  <a:pos x="1601" y="1840"/>
                </a:cxn>
                <a:cxn ang="0">
                  <a:pos x="1601" y="234"/>
                </a:cxn>
                <a:cxn ang="0">
                  <a:pos x="1420" y="0"/>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35" name="Freeform 77"/>
            <p:cNvSpPr>
              <a:spLocks/>
            </p:cNvSpPr>
            <p:nvPr userDrawn="1"/>
          </p:nvSpPr>
          <p:spPr bwMode="gray">
            <a:xfrm>
              <a:off x="4994" y="327"/>
              <a:ext cx="125" cy="151"/>
            </a:xfrm>
            <a:custGeom>
              <a:avLst/>
              <a:gdLst/>
              <a:ahLst/>
              <a:cxnLst>
                <a:cxn ang="0">
                  <a:pos x="1427" y="0"/>
                </a:cxn>
                <a:cxn ang="0">
                  <a:pos x="2240" y="0"/>
                </a:cxn>
                <a:cxn ang="0">
                  <a:pos x="2068" y="237"/>
                </a:cxn>
                <a:cxn ang="0">
                  <a:pos x="2067" y="1838"/>
                </a:cxn>
                <a:cxn ang="0">
                  <a:pos x="1122" y="2700"/>
                </a:cxn>
                <a:cxn ang="0">
                  <a:pos x="166" y="1838"/>
                </a:cxn>
                <a:cxn ang="0">
                  <a:pos x="166" y="237"/>
                </a:cxn>
                <a:cxn ang="0">
                  <a:pos x="0" y="0"/>
                </a:cxn>
                <a:cxn ang="0">
                  <a:pos x="821" y="0"/>
                </a:cxn>
                <a:cxn ang="0">
                  <a:pos x="631" y="237"/>
                </a:cxn>
                <a:cxn ang="0">
                  <a:pos x="630" y="1838"/>
                </a:cxn>
                <a:cxn ang="0">
                  <a:pos x="1122" y="2413"/>
                </a:cxn>
                <a:cxn ang="0">
                  <a:pos x="1602" y="1838"/>
                </a:cxn>
                <a:cxn ang="0">
                  <a:pos x="1603" y="237"/>
                </a:cxn>
                <a:cxn ang="0">
                  <a:pos x="1427" y="0"/>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36" name="Freeform 78"/>
            <p:cNvSpPr>
              <a:spLocks/>
            </p:cNvSpPr>
            <p:nvPr userDrawn="1"/>
          </p:nvSpPr>
          <p:spPr bwMode="gray">
            <a:xfrm>
              <a:off x="5333" y="324"/>
              <a:ext cx="95" cy="154"/>
            </a:xfrm>
            <a:custGeom>
              <a:avLst/>
              <a:gdLst/>
              <a:ahLst/>
              <a:cxnLst>
                <a:cxn ang="0">
                  <a:pos x="1467" y="479"/>
                </a:cxn>
                <a:cxn ang="0">
                  <a:pos x="1019" y="276"/>
                </a:cxn>
                <a:cxn ang="0">
                  <a:pos x="504" y="677"/>
                </a:cxn>
                <a:cxn ang="0">
                  <a:pos x="995" y="1174"/>
                </a:cxn>
                <a:cxn ang="0">
                  <a:pos x="1705" y="1974"/>
                </a:cxn>
                <a:cxn ang="0">
                  <a:pos x="651" y="2755"/>
                </a:cxn>
                <a:cxn ang="0">
                  <a:pos x="155" y="2686"/>
                </a:cxn>
                <a:cxn ang="0">
                  <a:pos x="0" y="2177"/>
                </a:cxn>
                <a:cxn ang="0">
                  <a:pos x="658" y="2466"/>
                </a:cxn>
                <a:cxn ang="0">
                  <a:pos x="1252" y="2030"/>
                </a:cxn>
                <a:cxn ang="0">
                  <a:pos x="46" y="731"/>
                </a:cxn>
                <a:cxn ang="0">
                  <a:pos x="973" y="0"/>
                </a:cxn>
                <a:cxn ang="0">
                  <a:pos x="1467" y="69"/>
                </a:cxn>
                <a:cxn ang="0">
                  <a:pos x="1467" y="479"/>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FFFF"/>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grpSp>
      <p:sp>
        <p:nvSpPr>
          <p:cNvPr id="647173" name="Rectangle 5"/>
          <p:cNvSpPr>
            <a:spLocks noGrp="1" noChangeArrowheads="1"/>
          </p:cNvSpPr>
          <p:nvPr>
            <p:ph type="subTitle" idx="1"/>
          </p:nvPr>
        </p:nvSpPr>
        <p:spPr>
          <a:xfrm>
            <a:off x="323850" y="4579938"/>
            <a:ext cx="7920038" cy="1784350"/>
          </a:xfrm>
        </p:spPr>
        <p:txBody>
          <a:bodyPr/>
          <a:lstStyle>
            <a:lvl1pPr marL="0" indent="0">
              <a:lnSpc>
                <a:spcPct val="100000"/>
              </a:lnSpc>
              <a:spcBef>
                <a:spcPct val="0"/>
              </a:spcBef>
              <a:spcAft>
                <a:spcPct val="0"/>
              </a:spcAft>
              <a:buFont typeface="Wingdings" pitchFamily="2" charset="2"/>
              <a:buNone/>
              <a:defRPr/>
            </a:lvl1pPr>
          </a:lstStyle>
          <a:p>
            <a:r>
              <a:rPr lang="ja-JP" altLang="en-US" smtClean="0"/>
              <a:t>マスタ サブタイトルの書式設定</a:t>
            </a:r>
            <a:endParaRPr lang="en-US" altLang="ja-JP"/>
          </a:p>
        </p:txBody>
      </p:sp>
      <p:sp>
        <p:nvSpPr>
          <p:cNvPr id="647174" name="Rectangle 6"/>
          <p:cNvSpPr>
            <a:spLocks noGrp="1" noChangeArrowheads="1"/>
          </p:cNvSpPr>
          <p:nvPr>
            <p:ph type="ctrTitle"/>
          </p:nvPr>
        </p:nvSpPr>
        <p:spPr>
          <a:xfrm>
            <a:off x="323850" y="1738313"/>
            <a:ext cx="7920038" cy="2360612"/>
          </a:xfrm>
        </p:spPr>
        <p:txBody>
          <a:bodyPr anchor="b"/>
          <a:lstStyle>
            <a:lvl1pPr>
              <a:defRPr sz="4400">
                <a:solidFill>
                  <a:srgbClr val="FFFFFF"/>
                </a:solidFill>
              </a:defRPr>
            </a:lvl1pPr>
          </a:lstStyle>
          <a:p>
            <a:r>
              <a:rPr lang="ja-JP" altLang="en-US" smtClean="0"/>
              <a:t>マスタ タイトルの書式設定</a:t>
            </a:r>
            <a:endParaRPr lang="de-DE" altLang="ja-JP"/>
          </a:p>
        </p:txBody>
      </p:sp>
      <p:sp>
        <p:nvSpPr>
          <p:cNvPr id="37" name="Rectangle 43"/>
          <p:cNvSpPr>
            <a:spLocks noGrp="1" noChangeArrowheads="1"/>
          </p:cNvSpPr>
          <p:nvPr>
            <p:ph type="ftr" sz="quarter" idx="10"/>
          </p:nvPr>
        </p:nvSpPr>
        <p:spPr/>
        <p:txBody>
          <a:bodyPr/>
          <a:lstStyle>
            <a:lvl1pPr>
              <a:defRPr/>
            </a:lvl1pPr>
          </a:lstStyle>
          <a:p>
            <a:pPr>
              <a:defRPr/>
            </a:pPr>
            <a:r>
              <a:rPr lang="de-DE" altLang="ja-JP"/>
              <a:t>Copyright 2011 FUJITSU LIMITED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pPr>
              <a:defRPr/>
            </a:pPr>
            <a:fld id="{182F766E-07D6-48F5-8EF0-E1BFEC2749A1}" type="slidenum">
              <a:rPr lang="de-DE" altLang="ja-JP"/>
              <a:pPr>
                <a:defRPr/>
              </a:pPr>
              <a:t>&lt;#&gt;</a:t>
            </a:fld>
            <a:endParaRPr lang="de-DE" altLang="ja-JP"/>
          </a:p>
        </p:txBody>
      </p:sp>
      <p:sp>
        <p:nvSpPr>
          <p:cNvPr id="5" name="フッター プレースホルダ 4"/>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59575" y="-1588"/>
            <a:ext cx="2195513" cy="6464301"/>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68275" y="-1588"/>
            <a:ext cx="6438900" cy="6464301"/>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pPr>
              <a:defRPr/>
            </a:pPr>
            <a:fld id="{F33C57CF-B825-4563-A0E5-DE863E5494D1}" type="slidenum">
              <a:rPr lang="de-DE" altLang="ja-JP"/>
              <a:pPr>
                <a:defRPr/>
              </a:pPr>
              <a:t>&lt;#&gt;</a:t>
            </a:fld>
            <a:endParaRPr lang="de-DE" altLang="ja-JP"/>
          </a:p>
        </p:txBody>
      </p:sp>
      <p:sp>
        <p:nvSpPr>
          <p:cNvPr id="5" name="フッター プレースホルダ 4"/>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pPr>
              <a:defRPr/>
            </a:pPr>
            <a:fld id="{B2FC3110-830A-4942-8385-17A6814CC00D}" type="slidenum">
              <a:rPr lang="de-DE" altLang="ja-JP"/>
              <a:pPr>
                <a:defRPr/>
              </a:pPr>
              <a:t>&lt;#&gt;</a:t>
            </a:fld>
            <a:endParaRPr lang="de-DE" altLang="ja-JP"/>
          </a:p>
        </p:txBody>
      </p:sp>
      <p:sp>
        <p:nvSpPr>
          <p:cNvPr id="5" name="フッター プレースホルダ 4"/>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pPr>
              <a:defRPr/>
            </a:pPr>
            <a:fld id="{2FA87AE5-C98C-4D8D-9D88-845E813A7AF6}" type="slidenum">
              <a:rPr lang="de-DE" altLang="ja-JP"/>
              <a:pPr>
                <a:defRPr/>
              </a:pPr>
              <a:t>&lt;#&gt;</a:t>
            </a:fld>
            <a:endParaRPr lang="de-DE" altLang="ja-JP"/>
          </a:p>
        </p:txBody>
      </p:sp>
      <p:sp>
        <p:nvSpPr>
          <p:cNvPr id="5" name="フッター プレースホルダ 4"/>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68275" y="869950"/>
            <a:ext cx="4316413"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37088" y="869950"/>
            <a:ext cx="4318000"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pPr>
              <a:defRPr/>
            </a:pPr>
            <a:fld id="{09506EC5-3058-451E-A0C5-6DC4E9E3BCBA}" type="slidenum">
              <a:rPr lang="de-DE" altLang="ja-JP"/>
              <a:pPr>
                <a:defRPr/>
              </a:pPr>
              <a:t>&lt;#&gt;</a:t>
            </a:fld>
            <a:endParaRPr lang="de-DE" altLang="ja-JP"/>
          </a:p>
        </p:txBody>
      </p:sp>
      <p:sp>
        <p:nvSpPr>
          <p:cNvPr id="6" name="フッター プレースホルダ 5"/>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pPr>
              <a:defRPr/>
            </a:pPr>
            <a:fld id="{6873078E-BB71-41E3-98C4-E16225FFFFAB}" type="slidenum">
              <a:rPr lang="de-DE" altLang="ja-JP"/>
              <a:pPr>
                <a:defRPr/>
              </a:pPr>
              <a:t>&lt;#&gt;</a:t>
            </a:fld>
            <a:endParaRPr lang="de-DE" altLang="ja-JP"/>
          </a:p>
        </p:txBody>
      </p:sp>
      <p:sp>
        <p:nvSpPr>
          <p:cNvPr id="8" name="フッター プレースホルダ 7"/>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pPr>
              <a:defRPr/>
            </a:pPr>
            <a:fld id="{E1D33EC3-2C48-491C-BDC9-B811F63F0382}" type="slidenum">
              <a:rPr lang="de-DE" altLang="ja-JP"/>
              <a:pPr>
                <a:defRPr/>
              </a:pPr>
              <a:t>&lt;#&gt;</a:t>
            </a:fld>
            <a:endParaRPr lang="de-DE" altLang="ja-JP"/>
          </a:p>
        </p:txBody>
      </p:sp>
      <p:sp>
        <p:nvSpPr>
          <p:cNvPr id="4" name="フッター プレースホルダ 3"/>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pPr>
              <a:defRPr/>
            </a:pPr>
            <a:fld id="{16542398-1318-4C03-AE7D-59E4CF72ED6D}" type="slidenum">
              <a:rPr lang="de-DE" altLang="ja-JP"/>
              <a:pPr>
                <a:defRPr/>
              </a:pPr>
              <a:t>&lt;#&gt;</a:t>
            </a:fld>
            <a:endParaRPr lang="de-DE" altLang="ja-JP"/>
          </a:p>
        </p:txBody>
      </p:sp>
      <p:sp>
        <p:nvSpPr>
          <p:cNvPr id="3" name="フッター プレースホルダ 2"/>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pPr>
              <a:defRPr/>
            </a:pPr>
            <a:fld id="{36DA75F0-6914-4007-8847-08E70DEAEFF6}" type="slidenum">
              <a:rPr lang="de-DE" altLang="ja-JP"/>
              <a:pPr>
                <a:defRPr/>
              </a:pPr>
              <a:t>&lt;#&gt;</a:t>
            </a:fld>
            <a:endParaRPr lang="de-DE" altLang="ja-JP"/>
          </a:p>
        </p:txBody>
      </p:sp>
      <p:sp>
        <p:nvSpPr>
          <p:cNvPr id="6" name="フッター プレースホルダ 5"/>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pPr>
              <a:defRPr/>
            </a:pPr>
            <a:fld id="{1CB4AC9E-E602-445A-8412-F1CFAD35E2C4}" type="slidenum">
              <a:rPr lang="de-DE" altLang="ja-JP"/>
              <a:pPr>
                <a:defRPr/>
              </a:pPr>
              <a:t>&lt;#&gt;</a:t>
            </a:fld>
            <a:endParaRPr lang="de-DE" altLang="ja-JP"/>
          </a:p>
        </p:txBody>
      </p:sp>
      <p:sp>
        <p:nvSpPr>
          <p:cNvPr id="6" name="フッター プレースホルダ 5"/>
          <p:cNvSpPr>
            <a:spLocks noGrp="1"/>
          </p:cNvSpPr>
          <p:nvPr>
            <p:ph type="ftr" sz="quarter" idx="11"/>
          </p:nvPr>
        </p:nvSpPr>
        <p:spPr/>
        <p:txBody>
          <a:bodyPr/>
          <a:lstStyle>
            <a:lvl1pPr>
              <a:defRPr/>
            </a:lvl1pPr>
          </a:lstStyle>
          <a:p>
            <a:pPr>
              <a:defRPr/>
            </a:pPr>
            <a:r>
              <a:rPr lang="de-DE" altLang="ja-JP"/>
              <a:t>Copyright 2010 FUJITSU LIMITED</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026" name="Picture 13" descr="ContentGray20_L150"/>
          <p:cNvPicPr>
            <a:picLocks noChangeAspect="1" noChangeArrowheads="1"/>
          </p:cNvPicPr>
          <p:nvPr/>
        </p:nvPicPr>
        <p:blipFill>
          <a:blip r:embed="rId13"/>
          <a:srcRect/>
          <a:stretch>
            <a:fillRect/>
          </a:stretch>
        </p:blipFill>
        <p:spPr bwMode="gray">
          <a:xfrm>
            <a:off x="0" y="0"/>
            <a:ext cx="9144000" cy="1073150"/>
          </a:xfrm>
          <a:prstGeom prst="rect">
            <a:avLst/>
          </a:prstGeom>
          <a:noFill/>
          <a:ln w="9525">
            <a:noFill/>
            <a:miter lim="800000"/>
            <a:headEnd/>
            <a:tailEnd/>
          </a:ln>
        </p:spPr>
      </p:pic>
      <p:grpSp>
        <p:nvGrpSpPr>
          <p:cNvPr id="1027" name="Group 14"/>
          <p:cNvGrpSpPr>
            <a:grpSpLocks noChangeAspect="1"/>
          </p:cNvGrpSpPr>
          <p:nvPr/>
        </p:nvGrpSpPr>
        <p:grpSpPr bwMode="auto">
          <a:xfrm>
            <a:off x="7888288" y="79375"/>
            <a:ext cx="1176337" cy="657225"/>
            <a:chOff x="4969" y="50"/>
            <a:chExt cx="741" cy="414"/>
          </a:xfrm>
        </p:grpSpPr>
        <p:sp>
          <p:nvSpPr>
            <p:cNvPr id="646159" name="AutoShape 15"/>
            <p:cNvSpPr>
              <a:spLocks noChangeAspect="1" noChangeArrowheads="1" noTextEdit="1"/>
            </p:cNvSpPr>
            <p:nvPr userDrawn="1"/>
          </p:nvSpPr>
          <p:spPr bwMode="gray">
            <a:xfrm>
              <a:off x="4969" y="50"/>
              <a:ext cx="741" cy="414"/>
            </a:xfrm>
            <a:prstGeom prst="rect">
              <a:avLst/>
            </a:prstGeom>
            <a:noFill/>
            <a:ln w="9525">
              <a:noFill/>
              <a:miter lim="800000"/>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0" name="Freeform 16"/>
            <p:cNvSpPr>
              <a:spLocks/>
            </p:cNvSpPr>
            <p:nvPr userDrawn="1"/>
          </p:nvSpPr>
          <p:spPr bwMode="gray">
            <a:xfrm>
              <a:off x="5334" y="121"/>
              <a:ext cx="94" cy="72"/>
            </a:xfrm>
            <a:custGeom>
              <a:avLst/>
              <a:gdLst/>
              <a:ahLst/>
              <a:cxnLst>
                <a:cxn ang="0">
                  <a:pos x="961" y="764"/>
                </a:cxn>
                <a:cxn ang="0">
                  <a:pos x="599" y="642"/>
                </a:cxn>
                <a:cxn ang="0">
                  <a:pos x="1" y="1235"/>
                </a:cxn>
                <a:cxn ang="0">
                  <a:pos x="599" y="1825"/>
                </a:cxn>
                <a:cxn ang="0">
                  <a:pos x="1053" y="1619"/>
                </a:cxn>
                <a:cxn ang="0">
                  <a:pos x="1053" y="1293"/>
                </a:cxn>
                <a:cxn ang="0">
                  <a:pos x="771" y="1568"/>
                </a:cxn>
                <a:cxn ang="0">
                  <a:pos x="599" y="1604"/>
                </a:cxn>
                <a:cxn ang="0">
                  <a:pos x="225" y="1235"/>
                </a:cxn>
                <a:cxn ang="0">
                  <a:pos x="599" y="863"/>
                </a:cxn>
                <a:cxn ang="0">
                  <a:pos x="861" y="972"/>
                </a:cxn>
                <a:cxn ang="0">
                  <a:pos x="1093" y="1239"/>
                </a:cxn>
                <a:cxn ang="0">
                  <a:pos x="1630" y="1473"/>
                </a:cxn>
                <a:cxn ang="0">
                  <a:pos x="2365" y="741"/>
                </a:cxn>
                <a:cxn ang="0">
                  <a:pos x="1630" y="0"/>
                </a:cxn>
                <a:cxn ang="0">
                  <a:pos x="1053" y="295"/>
                </a:cxn>
                <a:cxn ang="0">
                  <a:pos x="1053" y="735"/>
                </a:cxn>
                <a:cxn ang="0">
                  <a:pos x="1630" y="232"/>
                </a:cxn>
                <a:cxn ang="0">
                  <a:pos x="2134" y="741"/>
                </a:cxn>
                <a:cxn ang="0">
                  <a:pos x="1630" y="1245"/>
                </a:cxn>
                <a:cxn ang="0">
                  <a:pos x="1303" y="1125"/>
                </a:cxn>
                <a:cxn ang="0">
                  <a:pos x="961" y="764"/>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1" name="Freeform 17"/>
            <p:cNvSpPr>
              <a:spLocks/>
            </p:cNvSpPr>
            <p:nvPr userDrawn="1"/>
          </p:nvSpPr>
          <p:spPr bwMode="gray">
            <a:xfrm>
              <a:off x="5180" y="200"/>
              <a:ext cx="65" cy="106"/>
            </a:xfrm>
            <a:custGeom>
              <a:avLst/>
              <a:gdLst/>
              <a:ahLst/>
              <a:cxnLst>
                <a:cxn ang="0">
                  <a:pos x="0" y="0"/>
                </a:cxn>
                <a:cxn ang="0">
                  <a:pos x="1624" y="0"/>
                </a:cxn>
                <a:cxn ang="0">
                  <a:pos x="1624" y="452"/>
                </a:cxn>
                <a:cxn ang="0">
                  <a:pos x="1365" y="273"/>
                </a:cxn>
                <a:cxn ang="0">
                  <a:pos x="613" y="273"/>
                </a:cxn>
                <a:cxn ang="0">
                  <a:pos x="613" y="1053"/>
                </a:cxn>
                <a:cxn ang="0">
                  <a:pos x="1428" y="1053"/>
                </a:cxn>
                <a:cxn ang="0">
                  <a:pos x="1428" y="1467"/>
                </a:cxn>
                <a:cxn ang="0">
                  <a:pos x="1205" y="1335"/>
                </a:cxn>
                <a:cxn ang="0">
                  <a:pos x="613" y="1335"/>
                </a:cxn>
                <a:cxn ang="0">
                  <a:pos x="613" y="2401"/>
                </a:cxn>
                <a:cxn ang="0">
                  <a:pos x="784" y="2651"/>
                </a:cxn>
                <a:cxn ang="0">
                  <a:pos x="11" y="2651"/>
                </a:cxn>
                <a:cxn ang="0">
                  <a:pos x="173" y="2401"/>
                </a:cxn>
                <a:cxn ang="0">
                  <a:pos x="173" y="278"/>
                </a:cxn>
                <a:cxn ang="0">
                  <a:pos x="0" y="0"/>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2" name="Freeform 18"/>
            <p:cNvSpPr>
              <a:spLocks/>
            </p:cNvSpPr>
            <p:nvPr userDrawn="1"/>
          </p:nvSpPr>
          <p:spPr bwMode="gray">
            <a:xfrm>
              <a:off x="5333" y="200"/>
              <a:ext cx="43" cy="148"/>
            </a:xfrm>
            <a:custGeom>
              <a:avLst/>
              <a:gdLst/>
              <a:ahLst/>
              <a:cxnLst>
                <a:cxn ang="0">
                  <a:pos x="246" y="0"/>
                </a:cxn>
                <a:cxn ang="0">
                  <a:pos x="1072" y="0"/>
                </a:cxn>
                <a:cxn ang="0">
                  <a:pos x="887" y="230"/>
                </a:cxn>
                <a:cxn ang="0">
                  <a:pos x="887" y="2717"/>
                </a:cxn>
                <a:cxn ang="0">
                  <a:pos x="0" y="3693"/>
                </a:cxn>
                <a:cxn ang="0">
                  <a:pos x="423" y="2717"/>
                </a:cxn>
                <a:cxn ang="0">
                  <a:pos x="423" y="230"/>
                </a:cxn>
                <a:cxn ang="0">
                  <a:pos x="246" y="0"/>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3" name="Freeform 19"/>
            <p:cNvSpPr>
              <a:spLocks/>
            </p:cNvSpPr>
            <p:nvPr userDrawn="1"/>
          </p:nvSpPr>
          <p:spPr bwMode="gray">
            <a:xfrm>
              <a:off x="5380" y="200"/>
              <a:ext cx="33" cy="106"/>
            </a:xfrm>
            <a:custGeom>
              <a:avLst/>
              <a:gdLst/>
              <a:ahLst/>
              <a:cxnLst>
                <a:cxn ang="0">
                  <a:pos x="0" y="0"/>
                </a:cxn>
                <a:cxn ang="0">
                  <a:pos x="828" y="0"/>
                </a:cxn>
                <a:cxn ang="0">
                  <a:pos x="645" y="235"/>
                </a:cxn>
                <a:cxn ang="0">
                  <a:pos x="645" y="2401"/>
                </a:cxn>
                <a:cxn ang="0">
                  <a:pos x="828" y="2653"/>
                </a:cxn>
                <a:cxn ang="0">
                  <a:pos x="0" y="2653"/>
                </a:cxn>
                <a:cxn ang="0">
                  <a:pos x="184" y="2401"/>
                </a:cxn>
                <a:cxn ang="0">
                  <a:pos x="184" y="235"/>
                </a:cxn>
                <a:cxn ang="0">
                  <a:pos x="0" y="0"/>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4" name="Freeform 20"/>
            <p:cNvSpPr>
              <a:spLocks/>
            </p:cNvSpPr>
            <p:nvPr userDrawn="1"/>
          </p:nvSpPr>
          <p:spPr bwMode="gray">
            <a:xfrm>
              <a:off x="5414" y="200"/>
              <a:ext cx="79" cy="106"/>
            </a:xfrm>
            <a:custGeom>
              <a:avLst/>
              <a:gdLst/>
              <a:ahLst/>
              <a:cxnLst>
                <a:cxn ang="0">
                  <a:pos x="161" y="0"/>
                </a:cxn>
                <a:cxn ang="0">
                  <a:pos x="1984" y="0"/>
                </a:cxn>
                <a:cxn ang="0">
                  <a:pos x="1829" y="482"/>
                </a:cxn>
                <a:cxn ang="0">
                  <a:pos x="1607" y="279"/>
                </a:cxn>
                <a:cxn ang="0">
                  <a:pos x="1229" y="279"/>
                </a:cxn>
                <a:cxn ang="0">
                  <a:pos x="1229" y="2401"/>
                </a:cxn>
                <a:cxn ang="0">
                  <a:pos x="1407" y="2651"/>
                </a:cxn>
                <a:cxn ang="0">
                  <a:pos x="595" y="2651"/>
                </a:cxn>
                <a:cxn ang="0">
                  <a:pos x="771" y="2401"/>
                </a:cxn>
                <a:cxn ang="0">
                  <a:pos x="771" y="279"/>
                </a:cxn>
                <a:cxn ang="0">
                  <a:pos x="315" y="279"/>
                </a:cxn>
                <a:cxn ang="0">
                  <a:pos x="0" y="522"/>
                </a:cxn>
                <a:cxn ang="0">
                  <a:pos x="161" y="0"/>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5" name="Freeform 21"/>
            <p:cNvSpPr>
              <a:spLocks/>
            </p:cNvSpPr>
            <p:nvPr userDrawn="1"/>
          </p:nvSpPr>
          <p:spPr bwMode="gray">
            <a:xfrm>
              <a:off x="5558" y="200"/>
              <a:ext cx="88" cy="107"/>
            </a:xfrm>
            <a:custGeom>
              <a:avLst/>
              <a:gdLst/>
              <a:ahLst/>
              <a:cxnLst>
                <a:cxn ang="0">
                  <a:pos x="1420" y="0"/>
                </a:cxn>
                <a:cxn ang="0">
                  <a:pos x="2219" y="0"/>
                </a:cxn>
                <a:cxn ang="0">
                  <a:pos x="2048" y="234"/>
                </a:cxn>
                <a:cxn ang="0">
                  <a:pos x="2048" y="1840"/>
                </a:cxn>
                <a:cxn ang="0">
                  <a:pos x="1131" y="2693"/>
                </a:cxn>
                <a:cxn ang="0">
                  <a:pos x="176" y="1840"/>
                </a:cxn>
                <a:cxn ang="0">
                  <a:pos x="176" y="234"/>
                </a:cxn>
                <a:cxn ang="0">
                  <a:pos x="0" y="0"/>
                </a:cxn>
                <a:cxn ang="0">
                  <a:pos x="821" y="0"/>
                </a:cxn>
                <a:cxn ang="0">
                  <a:pos x="638" y="234"/>
                </a:cxn>
                <a:cxn ang="0">
                  <a:pos x="638" y="1840"/>
                </a:cxn>
                <a:cxn ang="0">
                  <a:pos x="1131" y="2406"/>
                </a:cxn>
                <a:cxn ang="0">
                  <a:pos x="1601" y="1840"/>
                </a:cxn>
                <a:cxn ang="0">
                  <a:pos x="1601" y="234"/>
                </a:cxn>
                <a:cxn ang="0">
                  <a:pos x="1420" y="0"/>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6" name="Freeform 22"/>
            <p:cNvSpPr>
              <a:spLocks/>
            </p:cNvSpPr>
            <p:nvPr userDrawn="1"/>
          </p:nvSpPr>
          <p:spPr bwMode="gray">
            <a:xfrm>
              <a:off x="5248" y="200"/>
              <a:ext cx="89" cy="108"/>
            </a:xfrm>
            <a:custGeom>
              <a:avLst/>
              <a:gdLst/>
              <a:ahLst/>
              <a:cxnLst>
                <a:cxn ang="0">
                  <a:pos x="1427" y="0"/>
                </a:cxn>
                <a:cxn ang="0">
                  <a:pos x="2240" y="0"/>
                </a:cxn>
                <a:cxn ang="0">
                  <a:pos x="2068" y="237"/>
                </a:cxn>
                <a:cxn ang="0">
                  <a:pos x="2067" y="1838"/>
                </a:cxn>
                <a:cxn ang="0">
                  <a:pos x="1122" y="2700"/>
                </a:cxn>
                <a:cxn ang="0">
                  <a:pos x="166" y="1838"/>
                </a:cxn>
                <a:cxn ang="0">
                  <a:pos x="166" y="237"/>
                </a:cxn>
                <a:cxn ang="0">
                  <a:pos x="0" y="0"/>
                </a:cxn>
                <a:cxn ang="0">
                  <a:pos x="821" y="0"/>
                </a:cxn>
                <a:cxn ang="0">
                  <a:pos x="631" y="237"/>
                </a:cxn>
                <a:cxn ang="0">
                  <a:pos x="630" y="1838"/>
                </a:cxn>
                <a:cxn ang="0">
                  <a:pos x="1122" y="2413"/>
                </a:cxn>
                <a:cxn ang="0">
                  <a:pos x="1602" y="1838"/>
                </a:cxn>
                <a:cxn ang="0">
                  <a:pos x="1603" y="237"/>
                </a:cxn>
                <a:cxn ang="0">
                  <a:pos x="1427" y="0"/>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sp>
          <p:nvSpPr>
            <p:cNvPr id="646167" name="Freeform 23"/>
            <p:cNvSpPr>
              <a:spLocks/>
            </p:cNvSpPr>
            <p:nvPr userDrawn="1"/>
          </p:nvSpPr>
          <p:spPr bwMode="gray">
            <a:xfrm>
              <a:off x="5489" y="198"/>
              <a:ext cx="69" cy="110"/>
            </a:xfrm>
            <a:custGeom>
              <a:avLst/>
              <a:gdLst/>
              <a:ahLst/>
              <a:cxnLst>
                <a:cxn ang="0">
                  <a:pos x="1467" y="479"/>
                </a:cxn>
                <a:cxn ang="0">
                  <a:pos x="1019" y="276"/>
                </a:cxn>
                <a:cxn ang="0">
                  <a:pos x="504" y="677"/>
                </a:cxn>
                <a:cxn ang="0">
                  <a:pos x="995" y="1174"/>
                </a:cxn>
                <a:cxn ang="0">
                  <a:pos x="1705" y="1974"/>
                </a:cxn>
                <a:cxn ang="0">
                  <a:pos x="651" y="2755"/>
                </a:cxn>
                <a:cxn ang="0">
                  <a:pos x="155" y="2686"/>
                </a:cxn>
                <a:cxn ang="0">
                  <a:pos x="0" y="2177"/>
                </a:cxn>
                <a:cxn ang="0">
                  <a:pos x="658" y="2466"/>
                </a:cxn>
                <a:cxn ang="0">
                  <a:pos x="1252" y="2030"/>
                </a:cxn>
                <a:cxn ang="0">
                  <a:pos x="46" y="731"/>
                </a:cxn>
                <a:cxn ang="0">
                  <a:pos x="973" y="0"/>
                </a:cxn>
                <a:cxn ang="0">
                  <a:pos x="1467" y="69"/>
                </a:cxn>
                <a:cxn ang="0">
                  <a:pos x="1467" y="479"/>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w="9525">
              <a:noFill/>
              <a:round/>
              <a:headEnd/>
              <a:tailEnd/>
            </a:ln>
          </p:spPr>
          <p:txBody>
            <a:bodyPr/>
            <a:lstStyle/>
            <a:p>
              <a:pPr algn="ctr" fontAlgn="ctr">
                <a:defRPr/>
              </a:pPr>
              <a:endParaRPr lang="ja-JP" altLang="en-US">
                <a:latin typeface="ＭＳ Ｐゴシック" pitchFamily="50" charset="-128"/>
                <a:ea typeface="ＭＳ Ｐゴシック" pitchFamily="50" charset="-128"/>
              </a:endParaRPr>
            </a:p>
          </p:txBody>
        </p:sp>
      </p:grpSp>
      <p:sp>
        <p:nvSpPr>
          <p:cNvPr id="646148" name="Line 4"/>
          <p:cNvSpPr>
            <a:spLocks noChangeShapeType="1"/>
          </p:cNvSpPr>
          <p:nvPr/>
        </p:nvSpPr>
        <p:spPr bwMode="gray">
          <a:xfrm>
            <a:off x="0" y="6632575"/>
            <a:ext cx="9144000" cy="0"/>
          </a:xfrm>
          <a:prstGeom prst="line">
            <a:avLst/>
          </a:prstGeom>
          <a:noFill/>
          <a:ln w="12700">
            <a:solidFill>
              <a:srgbClr val="87867E"/>
            </a:solidFill>
            <a:round/>
            <a:headEnd/>
            <a:tailEnd/>
          </a:ln>
          <a:effectLst/>
        </p:spPr>
        <p:txBody>
          <a:bodyPr/>
          <a:lstStyle/>
          <a:p>
            <a:pPr algn="ctr" fontAlgn="ctr">
              <a:defRPr/>
            </a:pPr>
            <a:endParaRPr lang="ja-JP" altLang="en-US">
              <a:latin typeface="ＭＳ Ｐゴシック" pitchFamily="50" charset="-128"/>
              <a:ea typeface="ＭＳ Ｐゴシック" pitchFamily="50" charset="-128"/>
            </a:endParaRPr>
          </a:p>
        </p:txBody>
      </p:sp>
      <p:sp>
        <p:nvSpPr>
          <p:cNvPr id="1029" name="Rectangle 7"/>
          <p:cNvSpPr>
            <a:spLocks noGrp="1" noChangeArrowheads="1"/>
          </p:cNvSpPr>
          <p:nvPr>
            <p:ph type="title"/>
          </p:nvPr>
        </p:nvSpPr>
        <p:spPr bwMode="gray">
          <a:xfrm>
            <a:off x="169863" y="-1588"/>
            <a:ext cx="7858125" cy="69373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altLang="ja-JP" smtClean="0"/>
              <a:t>Master title</a:t>
            </a:r>
          </a:p>
        </p:txBody>
      </p:sp>
      <p:sp>
        <p:nvSpPr>
          <p:cNvPr id="1030" name="Rectangle 8"/>
          <p:cNvSpPr>
            <a:spLocks noGrp="1" noChangeArrowheads="1"/>
          </p:cNvSpPr>
          <p:nvPr>
            <p:ph type="body" idx="1"/>
          </p:nvPr>
        </p:nvSpPr>
        <p:spPr bwMode="gray">
          <a:xfrm>
            <a:off x="168275" y="869950"/>
            <a:ext cx="8786813" cy="55927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ja-JP" smtClean="0"/>
              <a:t>Headline Headline Headline Headline Headline Headline Headline Headline Headline Headline Headline Headline</a:t>
            </a:r>
          </a:p>
          <a:p>
            <a:pPr lvl="1"/>
            <a:r>
              <a:rPr lang="en-US" altLang="ja-JP" smtClean="0"/>
              <a:t>1st subhead 1st subhead 1st subhead 1st subhead 1st subhead 1st subhead 1st subhead 1st subhead 1st subhead 1st subhead </a:t>
            </a:r>
          </a:p>
          <a:p>
            <a:pPr lvl="2"/>
            <a:r>
              <a:rPr lang="en-US" altLang="ja-JP" smtClean="0"/>
              <a:t>2nd subhead 2nd subhead 2nd subhead 2nd subhead 2nd subhead 2nd subhead 2nd subhead 2nd subhead 2nd subhead 2nd subhead </a:t>
            </a:r>
          </a:p>
          <a:p>
            <a:pPr lvl="3"/>
            <a:r>
              <a:rPr lang="en-US" altLang="ja-JP" smtClean="0"/>
              <a:t>Text Text Text Text Text Text Text Text Text Text Text Text Text Text Text Text Text Text Text Text Text Text Text Text Text Text Text Text Text Text Text Text </a:t>
            </a:r>
          </a:p>
        </p:txBody>
      </p:sp>
      <p:sp>
        <p:nvSpPr>
          <p:cNvPr id="646168" name="Rectangle 24"/>
          <p:cNvSpPr>
            <a:spLocks noGrp="1" noChangeArrowheads="1"/>
          </p:cNvSpPr>
          <p:nvPr>
            <p:ph type="sldNum" sz="quarter" idx="4"/>
          </p:nvPr>
        </p:nvSpPr>
        <p:spPr bwMode="gray">
          <a:xfrm>
            <a:off x="4300538" y="6653213"/>
            <a:ext cx="539750" cy="201612"/>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ctr" fontAlgn="base">
              <a:defRPr kumimoji="0" sz="800">
                <a:solidFill>
                  <a:schemeClr val="tx1"/>
                </a:solidFill>
                <a:latin typeface="+mn-lt"/>
                <a:ea typeface="ＭＳ Ｐゴシック" pitchFamily="50" charset="-128"/>
              </a:defRPr>
            </a:lvl1pPr>
          </a:lstStyle>
          <a:p>
            <a:pPr>
              <a:defRPr/>
            </a:pPr>
            <a:fld id="{5F7AEA9D-33BC-4A8A-9B68-EA2C4904253B}" type="slidenum">
              <a:rPr lang="de-DE" altLang="ja-JP"/>
              <a:pPr>
                <a:defRPr/>
              </a:pPr>
              <a:t>&lt;#&gt;</a:t>
            </a:fld>
            <a:endParaRPr lang="de-DE" altLang="ja-JP"/>
          </a:p>
        </p:txBody>
      </p:sp>
      <p:sp>
        <p:nvSpPr>
          <p:cNvPr id="646169" name="Rectangle 25"/>
          <p:cNvSpPr>
            <a:spLocks noGrp="1" noChangeArrowheads="1"/>
          </p:cNvSpPr>
          <p:nvPr>
            <p:ph type="ftr" sz="quarter" idx="3"/>
          </p:nvPr>
        </p:nvSpPr>
        <p:spPr bwMode="gray">
          <a:xfrm>
            <a:off x="4935538" y="6653213"/>
            <a:ext cx="4022725" cy="201612"/>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fontAlgn="base">
              <a:defRPr kumimoji="0" sz="800">
                <a:solidFill>
                  <a:schemeClr val="tx1"/>
                </a:solidFill>
                <a:latin typeface="+mn-lt"/>
                <a:ea typeface="ＭＳ Ｐゴシック" pitchFamily="50" charset="-128"/>
              </a:defRPr>
            </a:lvl1pPr>
          </a:lstStyle>
          <a:p>
            <a:pPr>
              <a:defRPr/>
            </a:pPr>
            <a:r>
              <a:rPr lang="de-DE" altLang="ja-JP"/>
              <a:t>Copyright 2011 FUJITSU LIMITED</a:t>
            </a: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dt="0"/>
  <p:txStyles>
    <p:titleStyle>
      <a:lvl1pPr algn="l" rtl="0" eaLnBrk="0" fontAlgn="base" hangingPunct="0">
        <a:spcBef>
          <a:spcPct val="0"/>
        </a:spcBef>
        <a:spcAft>
          <a:spcPct val="0"/>
        </a:spcAft>
        <a:tabLst>
          <a:tab pos="3676650" algn="l"/>
        </a:tabLst>
        <a:defRPr kumimoji="1" sz="3200">
          <a:solidFill>
            <a:schemeClr val="tx2"/>
          </a:solidFill>
          <a:latin typeface="+mj-lt"/>
          <a:ea typeface="+mj-ea"/>
          <a:cs typeface="+mj-cs"/>
        </a:defRPr>
      </a:lvl1pPr>
      <a:lvl2pPr algn="l" rtl="0" eaLnBrk="0" fontAlgn="base" hangingPunct="0">
        <a:spcBef>
          <a:spcPct val="0"/>
        </a:spcBef>
        <a:spcAft>
          <a:spcPct val="0"/>
        </a:spcAft>
        <a:tabLst>
          <a:tab pos="3676650" algn="l"/>
        </a:tabLst>
        <a:defRPr kumimoji="1" sz="3200">
          <a:solidFill>
            <a:schemeClr val="tx2"/>
          </a:solidFill>
          <a:latin typeface="Arial" charset="0"/>
          <a:ea typeface="ＭＳ Ｐゴシック" pitchFamily="50" charset="-128"/>
        </a:defRPr>
      </a:lvl2pPr>
      <a:lvl3pPr algn="l" rtl="0" eaLnBrk="0" fontAlgn="base" hangingPunct="0">
        <a:spcBef>
          <a:spcPct val="0"/>
        </a:spcBef>
        <a:spcAft>
          <a:spcPct val="0"/>
        </a:spcAft>
        <a:tabLst>
          <a:tab pos="3676650" algn="l"/>
        </a:tabLst>
        <a:defRPr kumimoji="1" sz="3200">
          <a:solidFill>
            <a:schemeClr val="tx2"/>
          </a:solidFill>
          <a:latin typeface="Arial" charset="0"/>
          <a:ea typeface="ＭＳ Ｐゴシック" pitchFamily="50" charset="-128"/>
        </a:defRPr>
      </a:lvl3pPr>
      <a:lvl4pPr algn="l" rtl="0" eaLnBrk="0" fontAlgn="base" hangingPunct="0">
        <a:spcBef>
          <a:spcPct val="0"/>
        </a:spcBef>
        <a:spcAft>
          <a:spcPct val="0"/>
        </a:spcAft>
        <a:tabLst>
          <a:tab pos="3676650" algn="l"/>
        </a:tabLst>
        <a:defRPr kumimoji="1" sz="3200">
          <a:solidFill>
            <a:schemeClr val="tx2"/>
          </a:solidFill>
          <a:latin typeface="Arial" charset="0"/>
          <a:ea typeface="ＭＳ Ｐゴシック" pitchFamily="50" charset="-128"/>
        </a:defRPr>
      </a:lvl4pPr>
      <a:lvl5pPr algn="l" rtl="0" eaLnBrk="0" fontAlgn="base" hangingPunct="0">
        <a:spcBef>
          <a:spcPct val="0"/>
        </a:spcBef>
        <a:spcAft>
          <a:spcPct val="0"/>
        </a:spcAft>
        <a:tabLst>
          <a:tab pos="3676650" algn="l"/>
        </a:tabLst>
        <a:defRPr kumimoji="1" sz="3200">
          <a:solidFill>
            <a:schemeClr val="tx2"/>
          </a:solidFill>
          <a:latin typeface="Arial" charset="0"/>
          <a:ea typeface="ＭＳ Ｐゴシック" pitchFamily="50" charset="-128"/>
        </a:defRPr>
      </a:lvl5pPr>
      <a:lvl6pPr marL="457200" algn="l" rtl="0" eaLnBrk="1" fontAlgn="base" hangingPunct="1">
        <a:spcBef>
          <a:spcPct val="0"/>
        </a:spcBef>
        <a:spcAft>
          <a:spcPct val="0"/>
        </a:spcAft>
        <a:tabLst>
          <a:tab pos="3676650" algn="l"/>
        </a:tabLst>
        <a:defRPr kumimoji="1" sz="3200">
          <a:solidFill>
            <a:schemeClr val="tx2"/>
          </a:solidFill>
          <a:latin typeface="Arial" charset="0"/>
          <a:ea typeface="ＭＳ Ｐゴシック" pitchFamily="50" charset="-128"/>
        </a:defRPr>
      </a:lvl6pPr>
      <a:lvl7pPr marL="914400" algn="l" rtl="0" eaLnBrk="1" fontAlgn="base" hangingPunct="1">
        <a:spcBef>
          <a:spcPct val="0"/>
        </a:spcBef>
        <a:spcAft>
          <a:spcPct val="0"/>
        </a:spcAft>
        <a:tabLst>
          <a:tab pos="3676650" algn="l"/>
        </a:tabLst>
        <a:defRPr kumimoji="1" sz="3200">
          <a:solidFill>
            <a:schemeClr val="tx2"/>
          </a:solidFill>
          <a:latin typeface="Arial" charset="0"/>
          <a:ea typeface="ＭＳ Ｐゴシック" pitchFamily="50" charset="-128"/>
        </a:defRPr>
      </a:lvl7pPr>
      <a:lvl8pPr marL="1371600" algn="l" rtl="0" eaLnBrk="1" fontAlgn="base" hangingPunct="1">
        <a:spcBef>
          <a:spcPct val="0"/>
        </a:spcBef>
        <a:spcAft>
          <a:spcPct val="0"/>
        </a:spcAft>
        <a:tabLst>
          <a:tab pos="3676650" algn="l"/>
        </a:tabLst>
        <a:defRPr kumimoji="1" sz="3200">
          <a:solidFill>
            <a:schemeClr val="tx2"/>
          </a:solidFill>
          <a:latin typeface="Arial" charset="0"/>
          <a:ea typeface="ＭＳ Ｐゴシック" pitchFamily="50" charset="-128"/>
        </a:defRPr>
      </a:lvl8pPr>
      <a:lvl9pPr marL="1828800" algn="l" rtl="0" eaLnBrk="1" fontAlgn="base" hangingPunct="1">
        <a:spcBef>
          <a:spcPct val="0"/>
        </a:spcBef>
        <a:spcAft>
          <a:spcPct val="0"/>
        </a:spcAft>
        <a:tabLst>
          <a:tab pos="3676650" algn="l"/>
        </a:tabLst>
        <a:defRPr kumimoji="1" sz="3200">
          <a:solidFill>
            <a:schemeClr val="tx2"/>
          </a:solidFill>
          <a:latin typeface="Arial" charset="0"/>
          <a:ea typeface="ＭＳ Ｐゴシック" pitchFamily="50" charset="-128"/>
        </a:defRPr>
      </a:lvl9pPr>
    </p:titleStyle>
    <p:bodyStyle>
      <a:lvl1pPr marL="290513" indent="-290513" algn="l" defTabSz="457200" rtl="0" eaLnBrk="0" fontAlgn="base" hangingPunct="0">
        <a:lnSpc>
          <a:spcPct val="95000"/>
        </a:lnSpc>
        <a:spcBef>
          <a:spcPct val="20000"/>
        </a:spcBef>
        <a:spcAft>
          <a:spcPct val="10000"/>
        </a:spcAft>
        <a:buClr>
          <a:srgbClr val="A30B1A"/>
        </a:buClr>
        <a:buFont typeface="Wingdings" pitchFamily="2" charset="2"/>
        <a:buChar char="n"/>
        <a:defRPr kumimoji="1" sz="2400">
          <a:solidFill>
            <a:srgbClr val="000000"/>
          </a:solidFill>
          <a:latin typeface="+mn-lt"/>
          <a:ea typeface="+mn-ea"/>
          <a:cs typeface="+mn-cs"/>
        </a:defRPr>
      </a:lvl1pPr>
      <a:lvl2pPr marL="581025" indent="-242888" algn="l" defTabSz="457200" rtl="0" eaLnBrk="0" fontAlgn="base" hangingPunct="0">
        <a:lnSpc>
          <a:spcPct val="95000"/>
        </a:lnSpc>
        <a:spcBef>
          <a:spcPct val="20000"/>
        </a:spcBef>
        <a:spcAft>
          <a:spcPct val="10000"/>
        </a:spcAft>
        <a:buClr>
          <a:srgbClr val="87867E"/>
        </a:buClr>
        <a:buFont typeface="Wingdings" pitchFamily="2" charset="2"/>
        <a:buChar char="n"/>
        <a:defRPr kumimoji="1" sz="2000">
          <a:solidFill>
            <a:srgbClr val="000000"/>
          </a:solidFill>
          <a:latin typeface="+mn-lt"/>
          <a:ea typeface="+mn-ea"/>
          <a:cs typeface="+mn-cs"/>
        </a:defRPr>
      </a:lvl2pPr>
      <a:lvl3pPr marL="795338" indent="-138113" algn="l" defTabSz="457200" rtl="0" eaLnBrk="0" fontAlgn="base" hangingPunct="0">
        <a:lnSpc>
          <a:spcPct val="95000"/>
        </a:lnSpc>
        <a:spcBef>
          <a:spcPct val="20000"/>
        </a:spcBef>
        <a:spcAft>
          <a:spcPct val="10000"/>
        </a:spcAft>
        <a:buClr>
          <a:srgbClr val="87867E"/>
        </a:buClr>
        <a:buSzPct val="100000"/>
        <a:buChar char="•"/>
        <a:defRPr kumimoji="1">
          <a:solidFill>
            <a:srgbClr val="000000"/>
          </a:solidFill>
          <a:latin typeface="+mn-lt"/>
          <a:ea typeface="+mn-ea"/>
          <a:cs typeface="+mn-cs"/>
        </a:defRPr>
      </a:lvl3pPr>
      <a:lvl4pPr marL="1014413" indent="-134938" algn="l" defTabSz="457200" rtl="0" eaLnBrk="0" fontAlgn="base" hangingPunct="0">
        <a:lnSpc>
          <a:spcPct val="95000"/>
        </a:lnSpc>
        <a:spcBef>
          <a:spcPct val="20000"/>
        </a:spcBef>
        <a:spcAft>
          <a:spcPct val="10000"/>
        </a:spcAft>
        <a:buClr>
          <a:srgbClr val="87867E"/>
        </a:buClr>
        <a:buSzPct val="100000"/>
        <a:buChar char="•"/>
        <a:defRPr kumimoji="1" sz="1600">
          <a:solidFill>
            <a:srgbClr val="000000"/>
          </a:solidFill>
          <a:latin typeface="+mn-lt"/>
          <a:ea typeface="+mn-ea"/>
          <a:cs typeface="+mn-cs"/>
        </a:defRPr>
      </a:lvl4pPr>
      <a:lvl5pPr marL="2305050" indent="365125" algn="l" defTabSz="457200" rtl="0" eaLnBrk="0" fontAlgn="base" hangingPunct="0">
        <a:spcBef>
          <a:spcPct val="0"/>
        </a:spcBef>
        <a:spcAft>
          <a:spcPct val="0"/>
        </a:spcAft>
        <a:buBlip>
          <a:blip r:embed="rId14"/>
        </a:buBlip>
        <a:defRPr kumimoji="1" sz="2000">
          <a:solidFill>
            <a:srgbClr val="000000"/>
          </a:solidFill>
          <a:latin typeface="+mn-lt"/>
          <a:ea typeface="+mn-ea"/>
          <a:cs typeface="+mn-cs"/>
        </a:defRPr>
      </a:lvl5pPr>
      <a:lvl6pPr marL="27622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6pPr>
      <a:lvl7pPr marL="32194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7pPr>
      <a:lvl8pPr marL="36766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8pPr>
      <a:lvl9pPr marL="41338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3"/>
          <p:cNvSpPr>
            <a:spLocks noGrp="1" noChangeArrowheads="1"/>
          </p:cNvSpPr>
          <p:nvPr>
            <p:ph type="ftr" sz="quarter" idx="10"/>
          </p:nvPr>
        </p:nvSpPr>
        <p:spPr/>
        <p:txBody>
          <a:bodyPr/>
          <a:lstStyle/>
          <a:p>
            <a:pPr>
              <a:defRPr/>
            </a:pPr>
            <a:r>
              <a:rPr lang="de-DE" altLang="ja-JP"/>
              <a:t>Copyright 2011 FUJITSU LIMITED</a:t>
            </a:r>
          </a:p>
        </p:txBody>
      </p:sp>
      <p:sp>
        <p:nvSpPr>
          <p:cNvPr id="15362" name="Rectangle 2"/>
          <p:cNvSpPr>
            <a:spLocks noGrp="1" noChangeArrowheads="1"/>
          </p:cNvSpPr>
          <p:nvPr>
            <p:ph type="ctrTitle"/>
          </p:nvPr>
        </p:nvSpPr>
        <p:spPr/>
        <p:txBody>
          <a:bodyPr/>
          <a:lstStyle/>
          <a:p>
            <a:pPr eaLnBrk="1" hangingPunct="1"/>
            <a:r>
              <a:rPr lang="en-US" altLang="ja-JP" smtClean="0"/>
              <a:t>Improvement on simplified motion vector prediction</a:t>
            </a:r>
            <a:br>
              <a:rPr lang="en-US" altLang="ja-JP" smtClean="0"/>
            </a:br>
            <a:r>
              <a:rPr lang="en-US" altLang="ja-JP" smtClean="0"/>
              <a:t>(</a:t>
            </a:r>
            <a:r>
              <a:rPr lang="en-US" altLang="ja-JP" sz="3600" smtClean="0"/>
              <a:t>JCTVC-E062, m19572)</a:t>
            </a:r>
            <a:endParaRPr lang="en-US" altLang="ja-JP" smtClean="0"/>
          </a:p>
        </p:txBody>
      </p:sp>
      <p:sp>
        <p:nvSpPr>
          <p:cNvPr id="15363" name="Rectangle 3"/>
          <p:cNvSpPr>
            <a:spLocks noGrp="1" noChangeArrowheads="1"/>
          </p:cNvSpPr>
          <p:nvPr>
            <p:ph type="subTitle" idx="1"/>
            <p:custDataLst>
              <p:tags r:id="rId1"/>
            </p:custDataLst>
          </p:nvPr>
        </p:nvSpPr>
        <p:spPr/>
        <p:txBody>
          <a:bodyPr/>
          <a:lstStyle/>
          <a:p>
            <a:pPr eaLnBrk="1" hangingPunct="1">
              <a:buClr>
                <a:schemeClr val="accent2"/>
              </a:buClr>
            </a:pPr>
            <a:r>
              <a:rPr kumimoji="0" lang="en-US" altLang="ja-JP" smtClean="0">
                <a:solidFill>
                  <a:schemeClr val="tx1"/>
                </a:solidFill>
              </a:rPr>
              <a:t>5th JCT-VC meeting, Geneva/Switzerland</a:t>
            </a:r>
          </a:p>
          <a:p>
            <a:pPr eaLnBrk="1" hangingPunct="1">
              <a:buClr>
                <a:schemeClr val="accent2"/>
              </a:buClr>
            </a:pPr>
            <a:r>
              <a:rPr kumimoji="0" lang="en-US" altLang="ja-JP" smtClean="0">
                <a:solidFill>
                  <a:schemeClr val="tx1"/>
                </a:solidFill>
              </a:rPr>
              <a:t>2011/3/16-23</a:t>
            </a:r>
          </a:p>
          <a:p>
            <a:pPr eaLnBrk="1" hangingPunct="1">
              <a:buClr>
                <a:schemeClr val="accent2"/>
              </a:buClr>
            </a:pPr>
            <a:r>
              <a:rPr lang="en-US" altLang="ja-JP" smtClean="0"/>
              <a:t>K.Kazui, S.Shimada, J.Koyama, and A.Nakagawa</a:t>
            </a:r>
          </a:p>
          <a:p>
            <a:pPr eaLnBrk="1" hangingPunct="1">
              <a:buClr>
                <a:schemeClr val="accent2"/>
              </a:buClr>
            </a:pPr>
            <a:endParaRPr lang="en-US" altLang="ja-JP"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065" name="Rectangle 2"/>
          <p:cNvSpPr>
            <a:spLocks noGrp="1" noChangeArrowheads="1"/>
          </p:cNvSpPr>
          <p:nvPr>
            <p:ph type="title" idx="4294967295"/>
          </p:nvPr>
        </p:nvSpPr>
        <p:spPr/>
        <p:txBody>
          <a:bodyPr/>
          <a:lstStyle/>
          <a:p>
            <a:r>
              <a:rPr lang="en-US" altLang="ja-JP" smtClean="0"/>
              <a:t>Simulation result (cont.)</a:t>
            </a:r>
          </a:p>
        </p:txBody>
      </p:sp>
      <p:sp>
        <p:nvSpPr>
          <p:cNvPr id="728066" name="Rectangle 3"/>
          <p:cNvSpPr>
            <a:spLocks noGrp="1" noChangeArrowheads="1"/>
          </p:cNvSpPr>
          <p:nvPr>
            <p:ph type="body" idx="4294967295"/>
          </p:nvPr>
        </p:nvSpPr>
        <p:spPr/>
        <p:txBody>
          <a:bodyPr/>
          <a:lstStyle/>
          <a:p>
            <a:r>
              <a:rPr lang="en-US" altLang="ja-JP" smtClean="0"/>
              <a:t>Measurement of the encoding time increment and the decoding time increment may be inaccurate because the simulation was done in a cluster environment.</a:t>
            </a:r>
          </a:p>
          <a:p>
            <a:r>
              <a:rPr lang="en-US" altLang="ja-JP" smtClean="0"/>
              <a:t>Additional simulation shows that the encoding time increment is 3% and the decoding time increment is 1%.</a:t>
            </a:r>
          </a:p>
          <a:p>
            <a:pPr lvl="1"/>
            <a:r>
              <a:rPr lang="en-US" altLang="ja-JP" smtClean="0"/>
              <a:t>All simulations were done sequentially in one CPU.</a:t>
            </a:r>
          </a:p>
          <a:p>
            <a:pPr lvl="1"/>
            <a:r>
              <a:rPr lang="en-US" altLang="ja-JP" smtClean="0"/>
              <a:t>The lengths of all sequences are reduced to 2GOPs (i.e. 2 seconds) because of time constraints.</a:t>
            </a:r>
          </a:p>
          <a:p>
            <a:pPr lvl="1"/>
            <a:r>
              <a:rPr lang="en-US" altLang="ja-JP" smtClean="0"/>
              <a:t>The option “-o” is omitted for measurement of the decoding time increment.</a:t>
            </a:r>
          </a:p>
          <a:p>
            <a:r>
              <a:rPr lang="en-US" altLang="ja-JP" smtClean="0"/>
              <a:t>Further evaluation is necessary.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9089" name="タイトル 1"/>
          <p:cNvSpPr>
            <a:spLocks noGrp="1"/>
          </p:cNvSpPr>
          <p:nvPr>
            <p:ph type="title"/>
          </p:nvPr>
        </p:nvSpPr>
        <p:spPr/>
        <p:txBody>
          <a:bodyPr/>
          <a:lstStyle/>
          <a:p>
            <a:pPr eaLnBrk="1" hangingPunct="1"/>
            <a:r>
              <a:rPr lang="en-US" altLang="ja-JP" smtClean="0"/>
              <a:t>Conclusion</a:t>
            </a:r>
            <a:endParaRPr lang="ja-JP" altLang="en-US" smtClean="0"/>
          </a:p>
        </p:txBody>
      </p:sp>
      <p:sp>
        <p:nvSpPr>
          <p:cNvPr id="729090" name="コンテンツ プレースホルダ 2"/>
          <p:cNvSpPr>
            <a:spLocks noGrp="1"/>
          </p:cNvSpPr>
          <p:nvPr>
            <p:ph idx="1"/>
          </p:nvPr>
        </p:nvSpPr>
        <p:spPr>
          <a:xfrm>
            <a:off x="168275" y="869950"/>
            <a:ext cx="8786813" cy="5799138"/>
          </a:xfrm>
        </p:spPr>
        <p:txBody>
          <a:bodyPr/>
          <a:lstStyle/>
          <a:p>
            <a:pPr eaLnBrk="1" hangingPunct="1"/>
            <a:r>
              <a:rPr lang="en-US" altLang="ja-JP" smtClean="0"/>
              <a:t>The proposed scheme improves the deviation process of the MV predictor candidates in HM2.0.</a:t>
            </a:r>
          </a:p>
          <a:p>
            <a:pPr eaLnBrk="1" hangingPunct="1"/>
            <a:r>
              <a:rPr lang="en-US" altLang="ja-JP" smtClean="0"/>
              <a:t>Coding gain is 0.5-0.8% on average, up to 4.2-4.5%.</a:t>
            </a:r>
          </a:p>
          <a:p>
            <a:pPr lvl="1" eaLnBrk="1" hangingPunct="1"/>
            <a:r>
              <a:rPr lang="en-US" altLang="ja-JP" smtClean="0"/>
              <a:t>Large coding gain is obtained for sequences with frequent occlusion of background objects.</a:t>
            </a:r>
          </a:p>
          <a:p>
            <a:pPr eaLnBrk="1" hangingPunct="1"/>
            <a:r>
              <a:rPr lang="en-US" altLang="ja-JP" smtClean="0"/>
              <a:t>We request to evaluate the proposed scheme in a CE.</a:t>
            </a:r>
          </a:p>
          <a:p>
            <a:pPr lvl="1" eaLnBrk="1" hangingPunct="1"/>
            <a:r>
              <a:rPr lang="en-US" altLang="ja-JP" smtClean="0">
                <a:solidFill>
                  <a:schemeClr val="tx1"/>
                </a:solidFill>
              </a:rPr>
              <a:t>Further evaluation of </a:t>
            </a:r>
            <a:r>
              <a:rPr lang="en-US" altLang="ja-JP" smtClean="0"/>
              <a:t>computational complexity </a:t>
            </a:r>
            <a:r>
              <a:rPr lang="en-US" altLang="ja-JP" smtClean="0">
                <a:solidFill>
                  <a:schemeClr val="tx1"/>
                </a:solidFill>
              </a:rPr>
              <a:t>is necessary because the simulation was executed in a cluster.</a:t>
            </a:r>
          </a:p>
          <a:p>
            <a:pPr eaLnBrk="1" hangingPunct="1"/>
            <a:endParaRPr lang="en-US" altLang="ja-JP" smtClean="0"/>
          </a:p>
          <a:p>
            <a:pPr eaLnBrk="1" hangingPunct="1">
              <a:buFont typeface="Wingdings" pitchFamily="2" charset="2"/>
              <a:buNone/>
            </a:pPr>
            <a:endParaRPr lang="ja-JP" altLang="en-US" smtClean="0"/>
          </a:p>
        </p:txBody>
      </p:sp>
      <p:sp>
        <p:nvSpPr>
          <p:cNvPr id="5" name="フッター プレースホルダ 4"/>
          <p:cNvSpPr>
            <a:spLocks noGrp="1"/>
          </p:cNvSpPr>
          <p:nvPr>
            <p:ph type="ftr" sz="quarter" idx="11"/>
          </p:nvPr>
        </p:nvSpPr>
        <p:spPr/>
        <p:txBody>
          <a:bodyPr/>
          <a:lstStyle/>
          <a:p>
            <a:pPr>
              <a:defRPr/>
            </a:pPr>
            <a:r>
              <a:rPr lang="de-DE" altLang="ja-JP" smtClean="0"/>
              <a:t>Copyright 2010 FUJITSU LIMITED</a:t>
            </a:r>
            <a:endParaRPr lang="de-DE" altLang="ja-JP"/>
          </a:p>
        </p:txBody>
      </p:sp>
      <p:sp>
        <p:nvSpPr>
          <p:cNvPr id="7" name="スライド番号プレースホルダ 6"/>
          <p:cNvSpPr>
            <a:spLocks noGrp="1"/>
          </p:cNvSpPr>
          <p:nvPr>
            <p:ph type="sldNum" sz="quarter" idx="10"/>
          </p:nvPr>
        </p:nvSpPr>
        <p:spPr/>
        <p:txBody>
          <a:bodyPr/>
          <a:lstStyle/>
          <a:p>
            <a:pPr>
              <a:defRPr/>
            </a:pPr>
            <a:fld id="{B82E80D2-3AA8-4BE6-8D45-18AC9F877F3F}" type="slidenum">
              <a:rPr lang="de-DE" altLang="ja-JP" smtClean="0"/>
              <a:pPr>
                <a:defRPr/>
              </a:pPr>
              <a:t>10</a:t>
            </a:fld>
            <a:endParaRPr lang="de-DE" altLang="ja-JP"/>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スライド番号プレースホルダ 3"/>
          <p:cNvSpPr>
            <a:spLocks noGrp="1"/>
          </p:cNvSpPr>
          <p:nvPr>
            <p:ph type="sldNum" sz="quarter" idx="10"/>
          </p:nvPr>
        </p:nvSpPr>
        <p:spPr/>
        <p:txBody>
          <a:bodyPr/>
          <a:lstStyle/>
          <a:p>
            <a:pPr>
              <a:defRPr/>
            </a:pPr>
            <a:fld id="{736C8FBC-7685-4044-914C-ACAD749AE8C1}" type="slidenum">
              <a:rPr lang="de-DE" altLang="ja-JP"/>
              <a:pPr>
                <a:defRPr/>
              </a:pPr>
              <a:t>11</a:t>
            </a:fld>
            <a:endParaRPr lang="de-DE" altLang="ja-JP"/>
          </a:p>
        </p:txBody>
      </p:sp>
      <p:sp>
        <p:nvSpPr>
          <p:cNvPr id="37" name="フッター プレースホルダ 4"/>
          <p:cNvSpPr>
            <a:spLocks noGrp="1"/>
          </p:cNvSpPr>
          <p:nvPr>
            <p:ph type="ftr" sz="quarter" idx="11"/>
          </p:nvPr>
        </p:nvSpPr>
        <p:spPr/>
        <p:txBody>
          <a:bodyPr/>
          <a:lstStyle/>
          <a:p>
            <a:pPr>
              <a:defRPr/>
            </a:pPr>
            <a:r>
              <a:rPr lang="de-DE" altLang="ja-JP"/>
              <a:t>Copyright 2010 FUJITSU LIMITED</a:t>
            </a:r>
          </a:p>
        </p:txBody>
      </p:sp>
      <p:grpSp>
        <p:nvGrpSpPr>
          <p:cNvPr id="730115" name="Group 4" descr="Message Lockup"/>
          <p:cNvGrpSpPr>
            <a:grpSpLocks/>
          </p:cNvGrpSpPr>
          <p:nvPr/>
        </p:nvGrpSpPr>
        <p:grpSpPr bwMode="auto">
          <a:xfrm>
            <a:off x="0" y="0"/>
            <a:ext cx="9144000" cy="6858000"/>
            <a:chOff x="0" y="0"/>
            <a:chExt cx="5760" cy="4320"/>
          </a:xfrm>
        </p:grpSpPr>
        <p:sp>
          <p:nvSpPr>
            <p:cNvPr id="730116" name="Rectangle 5"/>
            <p:cNvSpPr>
              <a:spLocks noChangeArrowheads="1"/>
            </p:cNvSpPr>
            <p:nvPr/>
          </p:nvSpPr>
          <p:spPr bwMode="gray">
            <a:xfrm>
              <a:off x="0" y="0"/>
              <a:ext cx="5760" cy="4320"/>
            </a:xfrm>
            <a:prstGeom prst="rect">
              <a:avLst/>
            </a:prstGeom>
            <a:solidFill>
              <a:srgbClr val="FFFFFF"/>
            </a:solidFill>
            <a:ln w="9525" algn="ctr">
              <a:noFill/>
              <a:miter lim="800000"/>
              <a:headEnd/>
              <a:tailEnd/>
            </a:ln>
          </p:spPr>
          <p:txBody>
            <a:bodyPr wrap="none" anchor="ctr"/>
            <a:lstStyle/>
            <a:p>
              <a:pPr algn="ctr" fontAlgn="ctr"/>
              <a:endParaRPr lang="ja-JP" altLang="en-US"/>
            </a:p>
          </p:txBody>
        </p:sp>
        <p:grpSp>
          <p:nvGrpSpPr>
            <p:cNvPr id="730117" name="Group 6"/>
            <p:cNvGrpSpPr>
              <a:grpSpLocks noChangeAspect="1"/>
            </p:cNvGrpSpPr>
            <p:nvPr/>
          </p:nvGrpSpPr>
          <p:grpSpPr bwMode="auto">
            <a:xfrm>
              <a:off x="0" y="0"/>
              <a:ext cx="5760" cy="4320"/>
              <a:chOff x="0" y="0"/>
              <a:chExt cx="5760" cy="4320"/>
            </a:xfrm>
          </p:grpSpPr>
          <p:sp>
            <p:nvSpPr>
              <p:cNvPr id="730118" name="AutoShape 7"/>
              <p:cNvSpPr>
                <a:spLocks noChangeAspect="1" noChangeArrowheads="1" noTextEdit="1"/>
              </p:cNvSpPr>
              <p:nvPr/>
            </p:nvSpPr>
            <p:spPr bwMode="gray">
              <a:xfrm>
                <a:off x="0" y="0"/>
                <a:ext cx="5760" cy="4320"/>
              </a:xfrm>
              <a:prstGeom prst="rect">
                <a:avLst/>
              </a:prstGeom>
              <a:noFill/>
              <a:ln w="9525">
                <a:noFill/>
                <a:miter lim="800000"/>
                <a:headEnd/>
                <a:tailEnd/>
              </a:ln>
            </p:spPr>
            <p:txBody>
              <a:bodyPr/>
              <a:lstStyle/>
              <a:p>
                <a:endParaRPr lang="ja-JP" altLang="en-US"/>
              </a:p>
            </p:txBody>
          </p:sp>
          <p:sp>
            <p:nvSpPr>
              <p:cNvPr id="730119" name="Freeform 8"/>
              <p:cNvSpPr>
                <a:spLocks/>
              </p:cNvSpPr>
              <p:nvPr/>
            </p:nvSpPr>
            <p:spPr bwMode="gray">
              <a:xfrm>
                <a:off x="1217" y="2598"/>
                <a:ext cx="97" cy="159"/>
              </a:xfrm>
              <a:custGeom>
                <a:avLst/>
                <a:gdLst>
                  <a:gd name="T0" fmla="*/ 0 w 484"/>
                  <a:gd name="T1" fmla="*/ 0 h 795"/>
                  <a:gd name="T2" fmla="*/ 0 w 484"/>
                  <a:gd name="T3" fmla="*/ 0 h 795"/>
                  <a:gd name="T4" fmla="*/ 0 w 484"/>
                  <a:gd name="T5" fmla="*/ 0 h 795"/>
                  <a:gd name="T6" fmla="*/ 0 w 484"/>
                  <a:gd name="T7" fmla="*/ 0 h 795"/>
                  <a:gd name="T8" fmla="*/ 0 w 484"/>
                  <a:gd name="T9" fmla="*/ 0 h 795"/>
                  <a:gd name="T10" fmla="*/ 0 w 484"/>
                  <a:gd name="T11" fmla="*/ 0 h 795"/>
                  <a:gd name="T12" fmla="*/ 0 w 484"/>
                  <a:gd name="T13" fmla="*/ 0 h 795"/>
                  <a:gd name="T14" fmla="*/ 0 w 484"/>
                  <a:gd name="T15" fmla="*/ 0 h 795"/>
                  <a:gd name="T16" fmla="*/ 0 w 484"/>
                  <a:gd name="T17" fmla="*/ 0 h 795"/>
                  <a:gd name="T18" fmla="*/ 0 w 484"/>
                  <a:gd name="T19" fmla="*/ 0 h 795"/>
                  <a:gd name="T20" fmla="*/ 0 w 484"/>
                  <a:gd name="T21" fmla="*/ 0 h 795"/>
                  <a:gd name="T22" fmla="*/ 0 w 484"/>
                  <a:gd name="T23" fmla="*/ 0 h 795"/>
                  <a:gd name="T24" fmla="*/ 0 w 484"/>
                  <a:gd name="T25" fmla="*/ 0 h 795"/>
                  <a:gd name="T26" fmla="*/ 0 w 484"/>
                  <a:gd name="T27" fmla="*/ 0 h 795"/>
                  <a:gd name="T28" fmla="*/ 0 w 484"/>
                  <a:gd name="T29" fmla="*/ 0 h 795"/>
                  <a:gd name="T30" fmla="*/ 0 w 484"/>
                  <a:gd name="T31" fmla="*/ 0 h 795"/>
                  <a:gd name="T32" fmla="*/ 0 w 484"/>
                  <a:gd name="T33" fmla="*/ 0 h 795"/>
                  <a:gd name="T34" fmla="*/ 0 w 484"/>
                  <a:gd name="T35" fmla="*/ 0 h 795"/>
                  <a:gd name="T36" fmla="*/ 0 w 484"/>
                  <a:gd name="T37" fmla="*/ 0 h 795"/>
                  <a:gd name="T38" fmla="*/ 0 w 484"/>
                  <a:gd name="T39" fmla="*/ 0 h 795"/>
                  <a:gd name="T40" fmla="*/ 0 w 484"/>
                  <a:gd name="T41" fmla="*/ 0 h 795"/>
                  <a:gd name="T42" fmla="*/ 0 w 484"/>
                  <a:gd name="T43" fmla="*/ 0 h 795"/>
                  <a:gd name="T44" fmla="*/ 0 w 484"/>
                  <a:gd name="T45" fmla="*/ 0 h 79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84"/>
                  <a:gd name="T70" fmla="*/ 0 h 795"/>
                  <a:gd name="T71" fmla="*/ 484 w 484"/>
                  <a:gd name="T72" fmla="*/ 795 h 79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84" h="795">
                    <a:moveTo>
                      <a:pt x="0" y="764"/>
                    </a:moveTo>
                    <a:cubicBezTo>
                      <a:pt x="0" y="672"/>
                      <a:pt x="0" y="672"/>
                      <a:pt x="0" y="672"/>
                    </a:cubicBezTo>
                    <a:cubicBezTo>
                      <a:pt x="50" y="700"/>
                      <a:pt x="113" y="715"/>
                      <a:pt x="186" y="715"/>
                    </a:cubicBezTo>
                    <a:cubicBezTo>
                      <a:pt x="309" y="715"/>
                      <a:pt x="371" y="674"/>
                      <a:pt x="371" y="593"/>
                    </a:cubicBezTo>
                    <a:cubicBezTo>
                      <a:pt x="371" y="562"/>
                      <a:pt x="361" y="536"/>
                      <a:pt x="339" y="515"/>
                    </a:cubicBezTo>
                    <a:cubicBezTo>
                      <a:pt x="323" y="498"/>
                      <a:pt x="305" y="484"/>
                      <a:pt x="284" y="472"/>
                    </a:cubicBezTo>
                    <a:cubicBezTo>
                      <a:pt x="265" y="462"/>
                      <a:pt x="241" y="450"/>
                      <a:pt x="212" y="436"/>
                    </a:cubicBezTo>
                    <a:cubicBezTo>
                      <a:pt x="142" y="402"/>
                      <a:pt x="93" y="369"/>
                      <a:pt x="65" y="337"/>
                    </a:cubicBezTo>
                    <a:cubicBezTo>
                      <a:pt x="30" y="299"/>
                      <a:pt x="13" y="253"/>
                      <a:pt x="13" y="199"/>
                    </a:cubicBezTo>
                    <a:cubicBezTo>
                      <a:pt x="13" y="129"/>
                      <a:pt x="40" y="77"/>
                      <a:pt x="94" y="43"/>
                    </a:cubicBezTo>
                    <a:cubicBezTo>
                      <a:pt x="140" y="14"/>
                      <a:pt x="198" y="0"/>
                      <a:pt x="269" y="0"/>
                    </a:cubicBezTo>
                    <a:cubicBezTo>
                      <a:pt x="318" y="0"/>
                      <a:pt x="372" y="8"/>
                      <a:pt x="430" y="26"/>
                    </a:cubicBezTo>
                    <a:cubicBezTo>
                      <a:pt x="430" y="111"/>
                      <a:pt x="430" y="111"/>
                      <a:pt x="430" y="111"/>
                    </a:cubicBezTo>
                    <a:cubicBezTo>
                      <a:pt x="381" y="89"/>
                      <a:pt x="329" y="78"/>
                      <a:pt x="274" y="78"/>
                    </a:cubicBezTo>
                    <a:cubicBezTo>
                      <a:pt x="232" y="78"/>
                      <a:pt x="197" y="86"/>
                      <a:pt x="169" y="103"/>
                    </a:cubicBezTo>
                    <a:cubicBezTo>
                      <a:pt x="141" y="120"/>
                      <a:pt x="126" y="148"/>
                      <a:pt x="126" y="186"/>
                    </a:cubicBezTo>
                    <a:cubicBezTo>
                      <a:pt x="126" y="218"/>
                      <a:pt x="136" y="244"/>
                      <a:pt x="156" y="264"/>
                    </a:cubicBezTo>
                    <a:cubicBezTo>
                      <a:pt x="176" y="285"/>
                      <a:pt x="219" y="312"/>
                      <a:pt x="286" y="345"/>
                    </a:cubicBezTo>
                    <a:cubicBezTo>
                      <a:pt x="338" y="372"/>
                      <a:pt x="374" y="392"/>
                      <a:pt x="391" y="406"/>
                    </a:cubicBezTo>
                    <a:cubicBezTo>
                      <a:pt x="426" y="430"/>
                      <a:pt x="450" y="457"/>
                      <a:pt x="464" y="486"/>
                    </a:cubicBezTo>
                    <a:cubicBezTo>
                      <a:pt x="478" y="512"/>
                      <a:pt x="484" y="544"/>
                      <a:pt x="484" y="581"/>
                    </a:cubicBezTo>
                    <a:cubicBezTo>
                      <a:pt x="484" y="724"/>
                      <a:pt x="387" y="795"/>
                      <a:pt x="193" y="795"/>
                    </a:cubicBezTo>
                    <a:cubicBezTo>
                      <a:pt x="114" y="795"/>
                      <a:pt x="50" y="785"/>
                      <a:pt x="0" y="764"/>
                    </a:cubicBezTo>
                  </a:path>
                </a:pathLst>
              </a:custGeom>
              <a:solidFill>
                <a:srgbClr val="000000"/>
              </a:solidFill>
              <a:ln w="9525">
                <a:noFill/>
                <a:round/>
                <a:headEnd/>
                <a:tailEnd/>
              </a:ln>
            </p:spPr>
            <p:txBody>
              <a:bodyPr/>
              <a:lstStyle/>
              <a:p>
                <a:endParaRPr lang="ja-JP" altLang="en-US"/>
              </a:p>
            </p:txBody>
          </p:sp>
          <p:sp>
            <p:nvSpPr>
              <p:cNvPr id="730120" name="Freeform 9"/>
              <p:cNvSpPr>
                <a:spLocks/>
              </p:cNvSpPr>
              <p:nvPr/>
            </p:nvSpPr>
            <p:spPr bwMode="gray">
              <a:xfrm>
                <a:off x="1349" y="2526"/>
                <a:ext cx="115" cy="227"/>
              </a:xfrm>
              <a:custGeom>
                <a:avLst/>
                <a:gdLst>
                  <a:gd name="T0" fmla="*/ 0 w 572"/>
                  <a:gd name="T1" fmla="*/ 0 h 1136"/>
                  <a:gd name="T2" fmla="*/ 0 w 572"/>
                  <a:gd name="T3" fmla="*/ 0 h 1136"/>
                  <a:gd name="T4" fmla="*/ 0 w 572"/>
                  <a:gd name="T5" fmla="*/ 0 h 1136"/>
                  <a:gd name="T6" fmla="*/ 0 w 572"/>
                  <a:gd name="T7" fmla="*/ 0 h 1136"/>
                  <a:gd name="T8" fmla="*/ 0 w 572"/>
                  <a:gd name="T9" fmla="*/ 0 h 1136"/>
                  <a:gd name="T10" fmla="*/ 0 w 572"/>
                  <a:gd name="T11" fmla="*/ 0 h 1136"/>
                  <a:gd name="T12" fmla="*/ 0 w 572"/>
                  <a:gd name="T13" fmla="*/ 0 h 1136"/>
                  <a:gd name="T14" fmla="*/ 0 w 572"/>
                  <a:gd name="T15" fmla="*/ 0 h 1136"/>
                  <a:gd name="T16" fmla="*/ 0 w 572"/>
                  <a:gd name="T17" fmla="*/ 0 h 1136"/>
                  <a:gd name="T18" fmla="*/ 0 w 572"/>
                  <a:gd name="T19" fmla="*/ 0 h 1136"/>
                  <a:gd name="T20" fmla="*/ 0 w 572"/>
                  <a:gd name="T21" fmla="*/ 0 h 1136"/>
                  <a:gd name="T22" fmla="*/ 0 w 572"/>
                  <a:gd name="T23" fmla="*/ 0 h 1136"/>
                  <a:gd name="T24" fmla="*/ 0 w 572"/>
                  <a:gd name="T25" fmla="*/ 0 h 1136"/>
                  <a:gd name="T26" fmla="*/ 0 w 572"/>
                  <a:gd name="T27" fmla="*/ 0 h 1136"/>
                  <a:gd name="T28" fmla="*/ 0 w 572"/>
                  <a:gd name="T29" fmla="*/ 0 h 11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2"/>
                  <a:gd name="T46" fmla="*/ 0 h 1136"/>
                  <a:gd name="T47" fmla="*/ 572 w 572"/>
                  <a:gd name="T48" fmla="*/ 1136 h 11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2" h="1136">
                    <a:moveTo>
                      <a:pt x="0" y="1136"/>
                    </a:moveTo>
                    <a:cubicBezTo>
                      <a:pt x="0" y="0"/>
                      <a:pt x="0" y="0"/>
                      <a:pt x="0" y="0"/>
                    </a:cubicBezTo>
                    <a:cubicBezTo>
                      <a:pt x="129" y="0"/>
                      <a:pt x="129" y="0"/>
                      <a:pt x="129" y="0"/>
                    </a:cubicBezTo>
                    <a:cubicBezTo>
                      <a:pt x="129" y="400"/>
                      <a:pt x="129" y="400"/>
                      <a:pt x="129" y="400"/>
                    </a:cubicBezTo>
                    <a:cubicBezTo>
                      <a:pt x="196" y="374"/>
                      <a:pt x="260"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7" y="439"/>
                    </a:cubicBezTo>
                    <a:cubicBezTo>
                      <a:pt x="256" y="439"/>
                      <a:pt x="196" y="454"/>
                      <a:pt x="129" y="485"/>
                    </a:cubicBezTo>
                    <a:cubicBezTo>
                      <a:pt x="129" y="1136"/>
                      <a:pt x="129" y="1136"/>
                      <a:pt x="129" y="1136"/>
                    </a:cubicBezTo>
                    <a:lnTo>
                      <a:pt x="0" y="1136"/>
                    </a:lnTo>
                    <a:close/>
                  </a:path>
                </a:pathLst>
              </a:custGeom>
              <a:solidFill>
                <a:srgbClr val="000000"/>
              </a:solidFill>
              <a:ln w="9525">
                <a:noFill/>
                <a:round/>
                <a:headEnd/>
                <a:tailEnd/>
              </a:ln>
            </p:spPr>
            <p:txBody>
              <a:bodyPr/>
              <a:lstStyle/>
              <a:p>
                <a:endParaRPr lang="ja-JP" altLang="en-US"/>
              </a:p>
            </p:txBody>
          </p:sp>
          <p:sp>
            <p:nvSpPr>
              <p:cNvPr id="730121" name="Freeform 10"/>
              <p:cNvSpPr>
                <a:spLocks noEditPoints="1"/>
              </p:cNvSpPr>
              <p:nvPr/>
            </p:nvSpPr>
            <p:spPr bwMode="gray">
              <a:xfrm>
                <a:off x="1499" y="2598"/>
                <a:ext cx="117" cy="159"/>
              </a:xfrm>
              <a:custGeom>
                <a:avLst/>
                <a:gdLst>
                  <a:gd name="T0" fmla="*/ 0 w 585"/>
                  <a:gd name="T1" fmla="*/ 0 h 795"/>
                  <a:gd name="T2" fmla="*/ 0 w 585"/>
                  <a:gd name="T3" fmla="*/ 0 h 795"/>
                  <a:gd name="T4" fmla="*/ 0 w 585"/>
                  <a:gd name="T5" fmla="*/ 0 h 795"/>
                  <a:gd name="T6" fmla="*/ 0 w 585"/>
                  <a:gd name="T7" fmla="*/ 0 h 795"/>
                  <a:gd name="T8" fmla="*/ 0 w 585"/>
                  <a:gd name="T9" fmla="*/ 0 h 795"/>
                  <a:gd name="T10" fmla="*/ 0 w 585"/>
                  <a:gd name="T11" fmla="*/ 0 h 795"/>
                  <a:gd name="T12" fmla="*/ 0 w 585"/>
                  <a:gd name="T13" fmla="*/ 0 h 795"/>
                  <a:gd name="T14" fmla="*/ 0 w 585"/>
                  <a:gd name="T15" fmla="*/ 0 h 795"/>
                  <a:gd name="T16" fmla="*/ 0 w 585"/>
                  <a:gd name="T17" fmla="*/ 0 h 795"/>
                  <a:gd name="T18" fmla="*/ 0 w 585"/>
                  <a:gd name="T19" fmla="*/ 0 h 795"/>
                  <a:gd name="T20" fmla="*/ 0 w 585"/>
                  <a:gd name="T21" fmla="*/ 0 h 795"/>
                  <a:gd name="T22" fmla="*/ 0 w 585"/>
                  <a:gd name="T23" fmla="*/ 0 h 795"/>
                  <a:gd name="T24" fmla="*/ 0 w 585"/>
                  <a:gd name="T25" fmla="*/ 0 h 795"/>
                  <a:gd name="T26" fmla="*/ 0 w 585"/>
                  <a:gd name="T27" fmla="*/ 0 h 795"/>
                  <a:gd name="T28" fmla="*/ 0 w 585"/>
                  <a:gd name="T29" fmla="*/ 0 h 795"/>
                  <a:gd name="T30" fmla="*/ 0 w 585"/>
                  <a:gd name="T31" fmla="*/ 0 h 795"/>
                  <a:gd name="T32" fmla="*/ 0 w 585"/>
                  <a:gd name="T33" fmla="*/ 0 h 795"/>
                  <a:gd name="T34" fmla="*/ 0 w 585"/>
                  <a:gd name="T35" fmla="*/ 0 h 795"/>
                  <a:gd name="T36" fmla="*/ 0 w 585"/>
                  <a:gd name="T37" fmla="*/ 0 h 795"/>
                  <a:gd name="T38" fmla="*/ 0 w 585"/>
                  <a:gd name="T39" fmla="*/ 0 h 795"/>
                  <a:gd name="T40" fmla="*/ 0 w 585"/>
                  <a:gd name="T41" fmla="*/ 0 h 795"/>
                  <a:gd name="T42" fmla="*/ 0 w 585"/>
                  <a:gd name="T43" fmla="*/ 0 h 795"/>
                  <a:gd name="T44" fmla="*/ 0 w 585"/>
                  <a:gd name="T45" fmla="*/ 0 h 795"/>
                  <a:gd name="T46" fmla="*/ 0 w 585"/>
                  <a:gd name="T47" fmla="*/ 0 h 79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85"/>
                  <a:gd name="T73" fmla="*/ 0 h 795"/>
                  <a:gd name="T74" fmla="*/ 585 w 585"/>
                  <a:gd name="T75" fmla="*/ 795 h 79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85" h="795">
                    <a:moveTo>
                      <a:pt x="456" y="298"/>
                    </a:moveTo>
                    <a:cubicBezTo>
                      <a:pt x="456" y="259"/>
                      <a:pt x="456" y="259"/>
                      <a:pt x="456" y="259"/>
                    </a:cubicBezTo>
                    <a:cubicBezTo>
                      <a:pt x="456" y="209"/>
                      <a:pt x="448" y="171"/>
                      <a:pt x="432" y="144"/>
                    </a:cubicBezTo>
                    <a:cubicBezTo>
                      <a:pt x="409" y="102"/>
                      <a:pt x="359" y="81"/>
                      <a:pt x="283" y="81"/>
                    </a:cubicBezTo>
                    <a:cubicBezTo>
                      <a:pt x="214" y="81"/>
                      <a:pt x="144" y="95"/>
                      <a:pt x="73" y="123"/>
                    </a:cubicBezTo>
                    <a:cubicBezTo>
                      <a:pt x="73" y="33"/>
                      <a:pt x="73" y="33"/>
                      <a:pt x="73" y="33"/>
                    </a:cubicBezTo>
                    <a:cubicBezTo>
                      <a:pt x="145" y="11"/>
                      <a:pt x="219" y="0"/>
                      <a:pt x="296" y="0"/>
                    </a:cubicBezTo>
                    <a:cubicBezTo>
                      <a:pt x="414" y="0"/>
                      <a:pt x="495" y="27"/>
                      <a:pt x="539" y="80"/>
                    </a:cubicBezTo>
                    <a:cubicBezTo>
                      <a:pt x="562" y="109"/>
                      <a:pt x="577" y="152"/>
                      <a:pt x="582" y="209"/>
                    </a:cubicBezTo>
                    <a:cubicBezTo>
                      <a:pt x="584" y="230"/>
                      <a:pt x="585" y="261"/>
                      <a:pt x="585" y="303"/>
                    </a:cubicBezTo>
                    <a:cubicBezTo>
                      <a:pt x="585" y="760"/>
                      <a:pt x="585" y="760"/>
                      <a:pt x="585" y="760"/>
                    </a:cubicBezTo>
                    <a:cubicBezTo>
                      <a:pt x="497" y="783"/>
                      <a:pt x="404" y="795"/>
                      <a:pt x="305" y="795"/>
                    </a:cubicBezTo>
                    <a:cubicBezTo>
                      <a:pt x="211" y="795"/>
                      <a:pt x="138" y="781"/>
                      <a:pt x="86" y="752"/>
                    </a:cubicBezTo>
                    <a:cubicBezTo>
                      <a:pt x="29" y="719"/>
                      <a:pt x="0" y="663"/>
                      <a:pt x="0" y="583"/>
                    </a:cubicBezTo>
                    <a:cubicBezTo>
                      <a:pt x="0" y="491"/>
                      <a:pt x="33" y="423"/>
                      <a:pt x="99" y="380"/>
                    </a:cubicBezTo>
                    <a:cubicBezTo>
                      <a:pt x="149" y="347"/>
                      <a:pt x="233" y="324"/>
                      <a:pt x="350" y="310"/>
                    </a:cubicBezTo>
                    <a:cubicBezTo>
                      <a:pt x="372" y="307"/>
                      <a:pt x="407" y="303"/>
                      <a:pt x="456" y="298"/>
                    </a:cubicBezTo>
                    <a:moveTo>
                      <a:pt x="456" y="372"/>
                    </a:moveTo>
                    <a:cubicBezTo>
                      <a:pt x="378" y="379"/>
                      <a:pt x="318" y="389"/>
                      <a:pt x="278" y="399"/>
                    </a:cubicBezTo>
                    <a:cubicBezTo>
                      <a:pt x="180" y="423"/>
                      <a:pt x="132" y="480"/>
                      <a:pt x="132" y="570"/>
                    </a:cubicBezTo>
                    <a:cubicBezTo>
                      <a:pt x="132" y="619"/>
                      <a:pt x="146" y="655"/>
                      <a:pt x="175" y="679"/>
                    </a:cubicBezTo>
                    <a:cubicBezTo>
                      <a:pt x="206" y="705"/>
                      <a:pt x="256" y="718"/>
                      <a:pt x="325" y="718"/>
                    </a:cubicBezTo>
                    <a:cubicBezTo>
                      <a:pt x="372" y="718"/>
                      <a:pt x="415" y="711"/>
                      <a:pt x="456" y="700"/>
                    </a:cubicBezTo>
                    <a:lnTo>
                      <a:pt x="456" y="372"/>
                    </a:lnTo>
                    <a:close/>
                  </a:path>
                </a:pathLst>
              </a:custGeom>
              <a:solidFill>
                <a:srgbClr val="000000"/>
              </a:solidFill>
              <a:ln w="9525">
                <a:noFill/>
                <a:round/>
                <a:headEnd/>
                <a:tailEnd/>
              </a:ln>
            </p:spPr>
            <p:txBody>
              <a:bodyPr/>
              <a:lstStyle/>
              <a:p>
                <a:endParaRPr lang="ja-JP" altLang="en-US"/>
              </a:p>
            </p:txBody>
          </p:sp>
          <p:sp>
            <p:nvSpPr>
              <p:cNvPr id="730122" name="Freeform 11"/>
              <p:cNvSpPr>
                <a:spLocks noEditPoints="1"/>
              </p:cNvSpPr>
              <p:nvPr/>
            </p:nvSpPr>
            <p:spPr bwMode="gray">
              <a:xfrm>
                <a:off x="1662" y="2598"/>
                <a:ext cx="119" cy="227"/>
              </a:xfrm>
              <a:custGeom>
                <a:avLst/>
                <a:gdLst>
                  <a:gd name="T0" fmla="*/ 0 w 592"/>
                  <a:gd name="T1" fmla="*/ 0 h 1136"/>
                  <a:gd name="T2" fmla="*/ 0 w 592"/>
                  <a:gd name="T3" fmla="*/ 0 h 1136"/>
                  <a:gd name="T4" fmla="*/ 0 w 592"/>
                  <a:gd name="T5" fmla="*/ 0 h 1136"/>
                  <a:gd name="T6" fmla="*/ 0 w 592"/>
                  <a:gd name="T7" fmla="*/ 0 h 1136"/>
                  <a:gd name="T8" fmla="*/ 0 w 592"/>
                  <a:gd name="T9" fmla="*/ 0 h 1136"/>
                  <a:gd name="T10" fmla="*/ 0 w 592"/>
                  <a:gd name="T11" fmla="*/ 0 h 1136"/>
                  <a:gd name="T12" fmla="*/ 0 w 592"/>
                  <a:gd name="T13" fmla="*/ 0 h 1136"/>
                  <a:gd name="T14" fmla="*/ 0 w 592"/>
                  <a:gd name="T15" fmla="*/ 0 h 1136"/>
                  <a:gd name="T16" fmla="*/ 0 w 592"/>
                  <a:gd name="T17" fmla="*/ 0 h 1136"/>
                  <a:gd name="T18" fmla="*/ 0 w 592"/>
                  <a:gd name="T19" fmla="*/ 0 h 1136"/>
                  <a:gd name="T20" fmla="*/ 0 w 592"/>
                  <a:gd name="T21" fmla="*/ 0 h 1136"/>
                  <a:gd name="T22" fmla="*/ 0 w 592"/>
                  <a:gd name="T23" fmla="*/ 0 h 1136"/>
                  <a:gd name="T24" fmla="*/ 0 w 592"/>
                  <a:gd name="T25" fmla="*/ 0 h 1136"/>
                  <a:gd name="T26" fmla="*/ 0 w 592"/>
                  <a:gd name="T27" fmla="*/ 0 h 1136"/>
                  <a:gd name="T28" fmla="*/ 0 w 592"/>
                  <a:gd name="T29" fmla="*/ 0 h 1136"/>
                  <a:gd name="T30" fmla="*/ 0 w 592"/>
                  <a:gd name="T31" fmla="*/ 0 h 1136"/>
                  <a:gd name="T32" fmla="*/ 0 w 592"/>
                  <a:gd name="T33" fmla="*/ 0 h 1136"/>
                  <a:gd name="T34" fmla="*/ 0 w 592"/>
                  <a:gd name="T35" fmla="*/ 0 h 1136"/>
                  <a:gd name="T36" fmla="*/ 0 w 592"/>
                  <a:gd name="T37" fmla="*/ 0 h 11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2"/>
                  <a:gd name="T58" fmla="*/ 0 h 1136"/>
                  <a:gd name="T59" fmla="*/ 592 w 592"/>
                  <a:gd name="T60" fmla="*/ 1136 h 11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2" h="1136">
                    <a:moveTo>
                      <a:pt x="129" y="742"/>
                    </a:moveTo>
                    <a:cubicBezTo>
                      <a:pt x="129" y="1136"/>
                      <a:pt x="129" y="1136"/>
                      <a:pt x="129" y="1136"/>
                    </a:cubicBezTo>
                    <a:cubicBezTo>
                      <a:pt x="0" y="1136"/>
                      <a:pt x="0" y="1136"/>
                      <a:pt x="0" y="1136"/>
                    </a:cubicBezTo>
                    <a:cubicBezTo>
                      <a:pt x="0" y="30"/>
                      <a:pt x="0" y="30"/>
                      <a:pt x="0" y="30"/>
                    </a:cubicBezTo>
                    <a:cubicBezTo>
                      <a:pt x="89" y="10"/>
                      <a:pt x="175" y="0"/>
                      <a:pt x="260" y="0"/>
                    </a:cubicBezTo>
                    <a:cubicBezTo>
                      <a:pt x="391" y="0"/>
                      <a:pt x="480" y="39"/>
                      <a:pt x="528" y="118"/>
                    </a:cubicBezTo>
                    <a:cubicBezTo>
                      <a:pt x="571" y="188"/>
                      <a:pt x="592" y="281"/>
                      <a:pt x="592" y="396"/>
                    </a:cubicBezTo>
                    <a:cubicBezTo>
                      <a:pt x="592" y="518"/>
                      <a:pt x="565" y="616"/>
                      <a:pt x="511" y="691"/>
                    </a:cubicBezTo>
                    <a:cubicBezTo>
                      <a:pt x="460" y="761"/>
                      <a:pt x="385" y="795"/>
                      <a:pt x="287" y="795"/>
                    </a:cubicBezTo>
                    <a:cubicBezTo>
                      <a:pt x="245" y="795"/>
                      <a:pt x="209" y="789"/>
                      <a:pt x="180" y="775"/>
                    </a:cubicBezTo>
                    <a:cubicBezTo>
                      <a:pt x="166" y="769"/>
                      <a:pt x="149" y="758"/>
                      <a:pt x="129" y="742"/>
                    </a:cubicBezTo>
                    <a:moveTo>
                      <a:pt x="129" y="653"/>
                    </a:moveTo>
                    <a:cubicBezTo>
                      <a:pt x="172" y="696"/>
                      <a:pt x="220" y="718"/>
                      <a:pt x="272" y="718"/>
                    </a:cubicBezTo>
                    <a:cubicBezTo>
                      <a:pt x="338" y="718"/>
                      <a:pt x="387" y="684"/>
                      <a:pt x="418" y="618"/>
                    </a:cubicBezTo>
                    <a:cubicBezTo>
                      <a:pt x="447" y="557"/>
                      <a:pt x="461" y="483"/>
                      <a:pt x="461" y="395"/>
                    </a:cubicBezTo>
                    <a:cubicBezTo>
                      <a:pt x="461" y="284"/>
                      <a:pt x="442" y="202"/>
                      <a:pt x="403" y="147"/>
                    </a:cubicBezTo>
                    <a:cubicBezTo>
                      <a:pt x="372" y="101"/>
                      <a:pt x="318" y="78"/>
                      <a:pt x="241" y="78"/>
                    </a:cubicBezTo>
                    <a:cubicBezTo>
                      <a:pt x="207" y="78"/>
                      <a:pt x="170" y="81"/>
                      <a:pt x="129" y="87"/>
                    </a:cubicBezTo>
                    <a:lnTo>
                      <a:pt x="129" y="653"/>
                    </a:lnTo>
                    <a:close/>
                  </a:path>
                </a:pathLst>
              </a:custGeom>
              <a:solidFill>
                <a:srgbClr val="000000"/>
              </a:solidFill>
              <a:ln w="9525">
                <a:noFill/>
                <a:round/>
                <a:headEnd/>
                <a:tailEnd/>
              </a:ln>
            </p:spPr>
            <p:txBody>
              <a:bodyPr/>
              <a:lstStyle/>
              <a:p>
                <a:endParaRPr lang="ja-JP" altLang="en-US"/>
              </a:p>
            </p:txBody>
          </p:sp>
          <p:sp>
            <p:nvSpPr>
              <p:cNvPr id="730123" name="Freeform 12"/>
              <p:cNvSpPr>
                <a:spLocks noEditPoints="1"/>
              </p:cNvSpPr>
              <p:nvPr/>
            </p:nvSpPr>
            <p:spPr bwMode="gray">
              <a:xfrm>
                <a:off x="1816" y="2547"/>
                <a:ext cx="32" cy="206"/>
              </a:xfrm>
              <a:custGeom>
                <a:avLst/>
                <a:gdLst>
                  <a:gd name="T0" fmla="*/ 0 w 157"/>
                  <a:gd name="T1" fmla="*/ 0 h 1031"/>
                  <a:gd name="T2" fmla="*/ 0 w 157"/>
                  <a:gd name="T3" fmla="*/ 0 h 1031"/>
                  <a:gd name="T4" fmla="*/ 0 w 157"/>
                  <a:gd name="T5" fmla="*/ 0 h 1031"/>
                  <a:gd name="T6" fmla="*/ 0 w 157"/>
                  <a:gd name="T7" fmla="*/ 0 h 1031"/>
                  <a:gd name="T8" fmla="*/ 0 w 157"/>
                  <a:gd name="T9" fmla="*/ 0 h 1031"/>
                  <a:gd name="T10" fmla="*/ 0 w 157"/>
                  <a:gd name="T11" fmla="*/ 0 h 1031"/>
                  <a:gd name="T12" fmla="*/ 0 w 157"/>
                  <a:gd name="T13" fmla="*/ 0 h 1031"/>
                  <a:gd name="T14" fmla="*/ 0 w 157"/>
                  <a:gd name="T15" fmla="*/ 0 h 1031"/>
                  <a:gd name="T16" fmla="*/ 0 w 157"/>
                  <a:gd name="T17" fmla="*/ 0 h 1031"/>
                  <a:gd name="T18" fmla="*/ 0 w 157"/>
                  <a:gd name="T19" fmla="*/ 0 h 1031"/>
                  <a:gd name="T20" fmla="*/ 0 w 157"/>
                  <a:gd name="T21" fmla="*/ 0 h 1031"/>
                  <a:gd name="T22" fmla="*/ 0 w 157"/>
                  <a:gd name="T23" fmla="*/ 0 h 1031"/>
                  <a:gd name="T24" fmla="*/ 0 w 157"/>
                  <a:gd name="T25" fmla="*/ 0 h 1031"/>
                  <a:gd name="T26" fmla="*/ 0 w 157"/>
                  <a:gd name="T27" fmla="*/ 0 h 103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7"/>
                  <a:gd name="T43" fmla="*/ 0 h 1031"/>
                  <a:gd name="T44" fmla="*/ 157 w 157"/>
                  <a:gd name="T45" fmla="*/ 1031 h 103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7" h="1031">
                    <a:moveTo>
                      <a:pt x="78" y="0"/>
                    </a:moveTo>
                    <a:cubicBezTo>
                      <a:pt x="102" y="0"/>
                      <a:pt x="121" y="9"/>
                      <a:pt x="137" y="26"/>
                    </a:cubicBezTo>
                    <a:cubicBezTo>
                      <a:pt x="150" y="42"/>
                      <a:pt x="157" y="59"/>
                      <a:pt x="157" y="79"/>
                    </a:cubicBezTo>
                    <a:cubicBezTo>
                      <a:pt x="157" y="103"/>
                      <a:pt x="148" y="123"/>
                      <a:pt x="131" y="139"/>
                    </a:cubicBezTo>
                    <a:cubicBezTo>
                      <a:pt x="116" y="152"/>
                      <a:pt x="99" y="159"/>
                      <a:pt x="78" y="159"/>
                    </a:cubicBezTo>
                    <a:cubicBezTo>
                      <a:pt x="54" y="159"/>
                      <a:pt x="35" y="150"/>
                      <a:pt x="20" y="133"/>
                    </a:cubicBezTo>
                    <a:cubicBezTo>
                      <a:pt x="6" y="118"/>
                      <a:pt x="0" y="99"/>
                      <a:pt x="0" y="78"/>
                    </a:cubicBezTo>
                    <a:cubicBezTo>
                      <a:pt x="0" y="56"/>
                      <a:pt x="8" y="37"/>
                      <a:pt x="25" y="20"/>
                    </a:cubicBezTo>
                    <a:cubicBezTo>
                      <a:pt x="40" y="7"/>
                      <a:pt x="58" y="0"/>
                      <a:pt x="78" y="0"/>
                    </a:cubicBezTo>
                    <a:moveTo>
                      <a:pt x="15" y="277"/>
                    </a:moveTo>
                    <a:cubicBezTo>
                      <a:pt x="144" y="277"/>
                      <a:pt x="144" y="277"/>
                      <a:pt x="144" y="277"/>
                    </a:cubicBezTo>
                    <a:cubicBezTo>
                      <a:pt x="144" y="1031"/>
                      <a:pt x="144" y="1031"/>
                      <a:pt x="144" y="1031"/>
                    </a:cubicBezTo>
                    <a:cubicBezTo>
                      <a:pt x="15" y="1031"/>
                      <a:pt x="15" y="1031"/>
                      <a:pt x="15" y="1031"/>
                    </a:cubicBezTo>
                    <a:lnTo>
                      <a:pt x="15" y="277"/>
                    </a:lnTo>
                    <a:close/>
                  </a:path>
                </a:pathLst>
              </a:custGeom>
              <a:solidFill>
                <a:srgbClr val="000000"/>
              </a:solidFill>
              <a:ln w="9525">
                <a:noFill/>
                <a:round/>
                <a:headEnd/>
                <a:tailEnd/>
              </a:ln>
            </p:spPr>
            <p:txBody>
              <a:bodyPr/>
              <a:lstStyle/>
              <a:p>
                <a:endParaRPr lang="ja-JP" altLang="en-US"/>
              </a:p>
            </p:txBody>
          </p:sp>
          <p:sp>
            <p:nvSpPr>
              <p:cNvPr id="730124" name="Freeform 13"/>
              <p:cNvSpPr>
                <a:spLocks/>
              </p:cNvSpPr>
              <p:nvPr/>
            </p:nvSpPr>
            <p:spPr bwMode="gray">
              <a:xfrm>
                <a:off x="1894" y="2598"/>
                <a:ext cx="114" cy="155"/>
              </a:xfrm>
              <a:custGeom>
                <a:avLst/>
                <a:gdLst>
                  <a:gd name="T0" fmla="*/ 0 w 573"/>
                  <a:gd name="T1" fmla="*/ 0 h 775"/>
                  <a:gd name="T2" fmla="*/ 0 w 573"/>
                  <a:gd name="T3" fmla="*/ 0 h 775"/>
                  <a:gd name="T4" fmla="*/ 0 w 573"/>
                  <a:gd name="T5" fmla="*/ 0 h 775"/>
                  <a:gd name="T6" fmla="*/ 0 w 573"/>
                  <a:gd name="T7" fmla="*/ 0 h 775"/>
                  <a:gd name="T8" fmla="*/ 0 w 573"/>
                  <a:gd name="T9" fmla="*/ 0 h 775"/>
                  <a:gd name="T10" fmla="*/ 0 w 573"/>
                  <a:gd name="T11" fmla="*/ 0 h 775"/>
                  <a:gd name="T12" fmla="*/ 0 w 573"/>
                  <a:gd name="T13" fmla="*/ 0 h 775"/>
                  <a:gd name="T14" fmla="*/ 0 w 573"/>
                  <a:gd name="T15" fmla="*/ 0 h 775"/>
                  <a:gd name="T16" fmla="*/ 0 w 573"/>
                  <a:gd name="T17" fmla="*/ 0 h 775"/>
                  <a:gd name="T18" fmla="*/ 0 w 573"/>
                  <a:gd name="T19" fmla="*/ 0 h 775"/>
                  <a:gd name="T20" fmla="*/ 0 w 573"/>
                  <a:gd name="T21" fmla="*/ 0 h 775"/>
                  <a:gd name="T22" fmla="*/ 0 w 573"/>
                  <a:gd name="T23" fmla="*/ 0 h 775"/>
                  <a:gd name="T24" fmla="*/ 0 w 573"/>
                  <a:gd name="T25" fmla="*/ 0 h 7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73"/>
                  <a:gd name="T40" fmla="*/ 0 h 775"/>
                  <a:gd name="T41" fmla="*/ 573 w 573"/>
                  <a:gd name="T42" fmla="*/ 775 h 77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73" h="775">
                    <a:moveTo>
                      <a:pt x="0" y="775"/>
                    </a:moveTo>
                    <a:cubicBezTo>
                      <a:pt x="0" y="30"/>
                      <a:pt x="0" y="30"/>
                      <a:pt x="0" y="30"/>
                    </a:cubicBezTo>
                    <a:cubicBezTo>
                      <a:pt x="120" y="10"/>
                      <a:pt x="220" y="0"/>
                      <a:pt x="302" y="0"/>
                    </a:cubicBezTo>
                    <a:cubicBezTo>
                      <a:pt x="434" y="0"/>
                      <a:pt x="516" y="39"/>
                      <a:pt x="550" y="119"/>
                    </a:cubicBezTo>
                    <a:cubicBezTo>
                      <a:pt x="565" y="155"/>
                      <a:pt x="573" y="220"/>
                      <a:pt x="573" y="312"/>
                    </a:cubicBezTo>
                    <a:cubicBezTo>
                      <a:pt x="573" y="775"/>
                      <a:pt x="573" y="775"/>
                      <a:pt x="573" y="775"/>
                    </a:cubicBezTo>
                    <a:cubicBezTo>
                      <a:pt x="444" y="775"/>
                      <a:pt x="444" y="775"/>
                      <a:pt x="444" y="775"/>
                    </a:cubicBezTo>
                    <a:cubicBezTo>
                      <a:pt x="444" y="320"/>
                      <a:pt x="444" y="320"/>
                      <a:pt x="444" y="320"/>
                    </a:cubicBezTo>
                    <a:cubicBezTo>
                      <a:pt x="444" y="230"/>
                      <a:pt x="436" y="171"/>
                      <a:pt x="421" y="140"/>
                    </a:cubicBezTo>
                    <a:cubicBezTo>
                      <a:pt x="400" y="99"/>
                      <a:pt x="356" y="78"/>
                      <a:pt x="290" y="78"/>
                    </a:cubicBezTo>
                    <a:cubicBezTo>
                      <a:pt x="237" y="78"/>
                      <a:pt x="184" y="83"/>
                      <a:pt x="130" y="94"/>
                    </a:cubicBezTo>
                    <a:cubicBezTo>
                      <a:pt x="130" y="775"/>
                      <a:pt x="130" y="775"/>
                      <a:pt x="130" y="775"/>
                    </a:cubicBezTo>
                    <a:lnTo>
                      <a:pt x="0" y="775"/>
                    </a:lnTo>
                    <a:close/>
                  </a:path>
                </a:pathLst>
              </a:custGeom>
              <a:solidFill>
                <a:srgbClr val="000000"/>
              </a:solidFill>
              <a:ln w="9525">
                <a:noFill/>
                <a:round/>
                <a:headEnd/>
                <a:tailEnd/>
              </a:ln>
            </p:spPr>
            <p:txBody>
              <a:bodyPr/>
              <a:lstStyle/>
              <a:p>
                <a:endParaRPr lang="ja-JP" altLang="en-US"/>
              </a:p>
            </p:txBody>
          </p:sp>
          <p:sp>
            <p:nvSpPr>
              <p:cNvPr id="730125" name="Freeform 14"/>
              <p:cNvSpPr>
                <a:spLocks noEditPoints="1"/>
              </p:cNvSpPr>
              <p:nvPr/>
            </p:nvSpPr>
            <p:spPr bwMode="gray">
              <a:xfrm>
                <a:off x="2044" y="2598"/>
                <a:ext cx="119" cy="229"/>
              </a:xfrm>
              <a:custGeom>
                <a:avLst/>
                <a:gdLst>
                  <a:gd name="T0" fmla="*/ 0 w 595"/>
                  <a:gd name="T1" fmla="*/ 0 h 1147"/>
                  <a:gd name="T2" fmla="*/ 0 w 595"/>
                  <a:gd name="T3" fmla="*/ 0 h 1147"/>
                  <a:gd name="T4" fmla="*/ 0 w 595"/>
                  <a:gd name="T5" fmla="*/ 0 h 1147"/>
                  <a:gd name="T6" fmla="*/ 0 w 595"/>
                  <a:gd name="T7" fmla="*/ 0 h 1147"/>
                  <a:gd name="T8" fmla="*/ 0 w 595"/>
                  <a:gd name="T9" fmla="*/ 0 h 1147"/>
                  <a:gd name="T10" fmla="*/ 0 w 595"/>
                  <a:gd name="T11" fmla="*/ 0 h 1147"/>
                  <a:gd name="T12" fmla="*/ 0 w 595"/>
                  <a:gd name="T13" fmla="*/ 0 h 1147"/>
                  <a:gd name="T14" fmla="*/ 0 w 595"/>
                  <a:gd name="T15" fmla="*/ 0 h 1147"/>
                  <a:gd name="T16" fmla="*/ 0 w 595"/>
                  <a:gd name="T17" fmla="*/ 0 h 1147"/>
                  <a:gd name="T18" fmla="*/ 0 w 595"/>
                  <a:gd name="T19" fmla="*/ 0 h 1147"/>
                  <a:gd name="T20" fmla="*/ 0 w 595"/>
                  <a:gd name="T21" fmla="*/ 0 h 1147"/>
                  <a:gd name="T22" fmla="*/ 0 w 595"/>
                  <a:gd name="T23" fmla="*/ 0 h 1147"/>
                  <a:gd name="T24" fmla="*/ 0 w 595"/>
                  <a:gd name="T25" fmla="*/ 0 h 1147"/>
                  <a:gd name="T26" fmla="*/ 0 w 595"/>
                  <a:gd name="T27" fmla="*/ 0 h 1147"/>
                  <a:gd name="T28" fmla="*/ 0 w 595"/>
                  <a:gd name="T29" fmla="*/ 0 h 1147"/>
                  <a:gd name="T30" fmla="*/ 0 w 595"/>
                  <a:gd name="T31" fmla="*/ 0 h 1147"/>
                  <a:gd name="T32" fmla="*/ 0 w 595"/>
                  <a:gd name="T33" fmla="*/ 0 h 1147"/>
                  <a:gd name="T34" fmla="*/ 0 w 595"/>
                  <a:gd name="T35" fmla="*/ 0 h 1147"/>
                  <a:gd name="T36" fmla="*/ 0 w 595"/>
                  <a:gd name="T37" fmla="*/ 0 h 1147"/>
                  <a:gd name="T38" fmla="*/ 0 w 595"/>
                  <a:gd name="T39" fmla="*/ 0 h 1147"/>
                  <a:gd name="T40" fmla="*/ 0 w 595"/>
                  <a:gd name="T41" fmla="*/ 0 h 1147"/>
                  <a:gd name="T42" fmla="*/ 0 w 595"/>
                  <a:gd name="T43" fmla="*/ 0 h 1147"/>
                  <a:gd name="T44" fmla="*/ 0 w 595"/>
                  <a:gd name="T45" fmla="*/ 0 h 1147"/>
                  <a:gd name="T46" fmla="*/ 0 w 595"/>
                  <a:gd name="T47" fmla="*/ 0 h 1147"/>
                  <a:gd name="T48" fmla="*/ 0 w 595"/>
                  <a:gd name="T49" fmla="*/ 0 h 1147"/>
                  <a:gd name="T50" fmla="*/ 0 w 595"/>
                  <a:gd name="T51" fmla="*/ 0 h 1147"/>
                  <a:gd name="T52" fmla="*/ 0 w 595"/>
                  <a:gd name="T53" fmla="*/ 0 h 1147"/>
                  <a:gd name="T54" fmla="*/ 0 w 595"/>
                  <a:gd name="T55" fmla="*/ 0 h 1147"/>
                  <a:gd name="T56" fmla="*/ 0 w 595"/>
                  <a:gd name="T57" fmla="*/ 0 h 1147"/>
                  <a:gd name="T58" fmla="*/ 0 w 595"/>
                  <a:gd name="T59" fmla="*/ 0 h 114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95"/>
                  <a:gd name="T91" fmla="*/ 0 h 1147"/>
                  <a:gd name="T92" fmla="*/ 595 w 595"/>
                  <a:gd name="T93" fmla="*/ 1147 h 114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95" h="1147">
                    <a:moveTo>
                      <a:pt x="466" y="707"/>
                    </a:moveTo>
                    <a:cubicBezTo>
                      <a:pt x="446" y="728"/>
                      <a:pt x="430" y="743"/>
                      <a:pt x="418" y="752"/>
                    </a:cubicBezTo>
                    <a:cubicBezTo>
                      <a:pt x="378" y="781"/>
                      <a:pt x="329" y="795"/>
                      <a:pt x="268" y="795"/>
                    </a:cubicBezTo>
                    <a:cubicBezTo>
                      <a:pt x="201" y="795"/>
                      <a:pt x="146" y="777"/>
                      <a:pt x="102" y="740"/>
                    </a:cubicBezTo>
                    <a:cubicBezTo>
                      <a:pt x="34" y="683"/>
                      <a:pt x="0" y="581"/>
                      <a:pt x="0" y="433"/>
                    </a:cubicBezTo>
                    <a:cubicBezTo>
                      <a:pt x="0" y="313"/>
                      <a:pt x="25" y="215"/>
                      <a:pt x="75" y="137"/>
                    </a:cubicBezTo>
                    <a:cubicBezTo>
                      <a:pt x="133" y="46"/>
                      <a:pt x="226" y="0"/>
                      <a:pt x="356" y="0"/>
                    </a:cubicBezTo>
                    <a:cubicBezTo>
                      <a:pt x="433" y="0"/>
                      <a:pt x="513" y="10"/>
                      <a:pt x="595" y="30"/>
                    </a:cubicBezTo>
                    <a:cubicBezTo>
                      <a:pt x="595" y="628"/>
                      <a:pt x="595" y="628"/>
                      <a:pt x="595" y="628"/>
                    </a:cubicBezTo>
                    <a:cubicBezTo>
                      <a:pt x="595" y="739"/>
                      <a:pt x="590" y="823"/>
                      <a:pt x="580" y="881"/>
                    </a:cubicBezTo>
                    <a:cubicBezTo>
                      <a:pt x="563" y="986"/>
                      <a:pt x="516" y="1059"/>
                      <a:pt x="441" y="1099"/>
                    </a:cubicBezTo>
                    <a:cubicBezTo>
                      <a:pt x="380" y="1131"/>
                      <a:pt x="299" y="1147"/>
                      <a:pt x="200" y="1147"/>
                    </a:cubicBezTo>
                    <a:cubicBezTo>
                      <a:pt x="172" y="1147"/>
                      <a:pt x="140" y="1145"/>
                      <a:pt x="103" y="1141"/>
                    </a:cubicBezTo>
                    <a:cubicBezTo>
                      <a:pt x="103" y="1064"/>
                      <a:pt x="103" y="1064"/>
                      <a:pt x="103" y="1064"/>
                    </a:cubicBezTo>
                    <a:cubicBezTo>
                      <a:pt x="136" y="1068"/>
                      <a:pt x="168" y="1069"/>
                      <a:pt x="199" y="1069"/>
                    </a:cubicBezTo>
                    <a:cubicBezTo>
                      <a:pt x="270" y="1069"/>
                      <a:pt x="322" y="1060"/>
                      <a:pt x="357" y="1041"/>
                    </a:cubicBezTo>
                    <a:cubicBezTo>
                      <a:pt x="408" y="1014"/>
                      <a:pt x="440" y="966"/>
                      <a:pt x="454" y="896"/>
                    </a:cubicBezTo>
                    <a:cubicBezTo>
                      <a:pt x="462" y="857"/>
                      <a:pt x="466" y="808"/>
                      <a:pt x="466" y="748"/>
                    </a:cubicBezTo>
                    <a:lnTo>
                      <a:pt x="466" y="707"/>
                    </a:lnTo>
                    <a:close/>
                    <a:moveTo>
                      <a:pt x="466" y="85"/>
                    </a:moveTo>
                    <a:cubicBezTo>
                      <a:pt x="430" y="80"/>
                      <a:pt x="398" y="78"/>
                      <a:pt x="369" y="78"/>
                    </a:cubicBezTo>
                    <a:cubicBezTo>
                      <a:pt x="315" y="78"/>
                      <a:pt x="272" y="89"/>
                      <a:pt x="242" y="111"/>
                    </a:cubicBezTo>
                    <a:cubicBezTo>
                      <a:pt x="207" y="136"/>
                      <a:pt x="179" y="180"/>
                      <a:pt x="159" y="244"/>
                    </a:cubicBezTo>
                    <a:cubicBezTo>
                      <a:pt x="141" y="299"/>
                      <a:pt x="132" y="364"/>
                      <a:pt x="132" y="438"/>
                    </a:cubicBezTo>
                    <a:cubicBezTo>
                      <a:pt x="132" y="540"/>
                      <a:pt x="149" y="615"/>
                      <a:pt x="183" y="662"/>
                    </a:cubicBezTo>
                    <a:cubicBezTo>
                      <a:pt x="209" y="699"/>
                      <a:pt x="243" y="718"/>
                      <a:pt x="286" y="718"/>
                    </a:cubicBezTo>
                    <a:cubicBezTo>
                      <a:pt x="323" y="718"/>
                      <a:pt x="357" y="706"/>
                      <a:pt x="388" y="683"/>
                    </a:cubicBezTo>
                    <a:cubicBezTo>
                      <a:pt x="420" y="660"/>
                      <a:pt x="442" y="629"/>
                      <a:pt x="455" y="592"/>
                    </a:cubicBezTo>
                    <a:cubicBezTo>
                      <a:pt x="462" y="572"/>
                      <a:pt x="466" y="543"/>
                      <a:pt x="466" y="505"/>
                    </a:cubicBezTo>
                    <a:lnTo>
                      <a:pt x="466" y="85"/>
                    </a:lnTo>
                    <a:close/>
                  </a:path>
                </a:pathLst>
              </a:custGeom>
              <a:solidFill>
                <a:srgbClr val="000000"/>
              </a:solidFill>
              <a:ln w="9525">
                <a:noFill/>
                <a:round/>
                <a:headEnd/>
                <a:tailEnd/>
              </a:ln>
            </p:spPr>
            <p:txBody>
              <a:bodyPr/>
              <a:lstStyle/>
              <a:p>
                <a:endParaRPr lang="ja-JP" altLang="en-US"/>
              </a:p>
            </p:txBody>
          </p:sp>
          <p:sp>
            <p:nvSpPr>
              <p:cNvPr id="730126" name="Freeform 15"/>
              <p:cNvSpPr>
                <a:spLocks/>
              </p:cNvSpPr>
              <p:nvPr/>
            </p:nvSpPr>
            <p:spPr bwMode="gray">
              <a:xfrm>
                <a:off x="2280" y="2561"/>
                <a:ext cx="67" cy="192"/>
              </a:xfrm>
              <a:custGeom>
                <a:avLst/>
                <a:gdLst>
                  <a:gd name="T0" fmla="*/ 0 w 332"/>
                  <a:gd name="T1" fmla="*/ 0 h 958"/>
                  <a:gd name="T2" fmla="*/ 0 w 332"/>
                  <a:gd name="T3" fmla="*/ 0 h 958"/>
                  <a:gd name="T4" fmla="*/ 0 w 332"/>
                  <a:gd name="T5" fmla="*/ 0 h 958"/>
                  <a:gd name="T6" fmla="*/ 0 w 332"/>
                  <a:gd name="T7" fmla="*/ 0 h 958"/>
                  <a:gd name="T8" fmla="*/ 0 w 332"/>
                  <a:gd name="T9" fmla="*/ 0 h 958"/>
                  <a:gd name="T10" fmla="*/ 0 w 332"/>
                  <a:gd name="T11" fmla="*/ 0 h 958"/>
                  <a:gd name="T12" fmla="*/ 0 w 332"/>
                  <a:gd name="T13" fmla="*/ 0 h 958"/>
                  <a:gd name="T14" fmla="*/ 0 w 332"/>
                  <a:gd name="T15" fmla="*/ 0 h 958"/>
                  <a:gd name="T16" fmla="*/ 0 w 332"/>
                  <a:gd name="T17" fmla="*/ 0 h 958"/>
                  <a:gd name="T18" fmla="*/ 0 w 332"/>
                  <a:gd name="T19" fmla="*/ 0 h 958"/>
                  <a:gd name="T20" fmla="*/ 0 w 332"/>
                  <a:gd name="T21" fmla="*/ 0 h 958"/>
                  <a:gd name="T22" fmla="*/ 0 w 332"/>
                  <a:gd name="T23" fmla="*/ 0 h 958"/>
                  <a:gd name="T24" fmla="*/ 0 w 332"/>
                  <a:gd name="T25" fmla="*/ 0 h 958"/>
                  <a:gd name="T26" fmla="*/ 0 w 332"/>
                  <a:gd name="T27" fmla="*/ 0 h 958"/>
                  <a:gd name="T28" fmla="*/ 0 w 332"/>
                  <a:gd name="T29" fmla="*/ 0 h 958"/>
                  <a:gd name="T30" fmla="*/ 0 w 332"/>
                  <a:gd name="T31" fmla="*/ 0 h 958"/>
                  <a:gd name="T32" fmla="*/ 0 w 332"/>
                  <a:gd name="T33" fmla="*/ 0 h 9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2"/>
                  <a:gd name="T52" fmla="*/ 0 h 958"/>
                  <a:gd name="T53" fmla="*/ 332 w 332"/>
                  <a:gd name="T54" fmla="*/ 958 h 95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9" y="858"/>
                      <a:pt x="203" y="869"/>
                      <a:pt x="235" y="873"/>
                    </a:cubicBezTo>
                    <a:cubicBezTo>
                      <a:pt x="245" y="875"/>
                      <a:pt x="264" y="875"/>
                      <a:pt x="290" y="875"/>
                    </a:cubicBezTo>
                    <a:cubicBezTo>
                      <a:pt x="332" y="875"/>
                      <a:pt x="332" y="875"/>
                      <a:pt x="332" y="875"/>
                    </a:cubicBezTo>
                    <a:cubicBezTo>
                      <a:pt x="332" y="958"/>
                      <a:pt x="332" y="958"/>
                      <a:pt x="332" y="958"/>
                    </a:cubicBezTo>
                    <a:cubicBezTo>
                      <a:pt x="263" y="958"/>
                      <a:pt x="263" y="958"/>
                      <a:pt x="263" y="958"/>
                    </a:cubicBezTo>
                    <a:cubicBezTo>
                      <a:pt x="207" y="958"/>
                      <a:pt x="164" y="953"/>
                      <a:pt x="132" y="945"/>
                    </a:cubicBezTo>
                    <a:cubicBezTo>
                      <a:pt x="67" y="927"/>
                      <a:pt x="27" y="884"/>
                      <a:pt x="12" y="817"/>
                    </a:cubicBezTo>
                    <a:cubicBezTo>
                      <a:pt x="4" y="781"/>
                      <a:pt x="0" y="731"/>
                      <a:pt x="0" y="667"/>
                    </a:cubicBezTo>
                    <a:lnTo>
                      <a:pt x="0" y="0"/>
                    </a:lnTo>
                    <a:close/>
                  </a:path>
                </a:pathLst>
              </a:custGeom>
              <a:solidFill>
                <a:srgbClr val="000000"/>
              </a:solidFill>
              <a:ln w="9525">
                <a:noFill/>
                <a:round/>
                <a:headEnd/>
                <a:tailEnd/>
              </a:ln>
            </p:spPr>
            <p:txBody>
              <a:bodyPr/>
              <a:lstStyle/>
              <a:p>
                <a:endParaRPr lang="ja-JP" altLang="en-US"/>
              </a:p>
            </p:txBody>
          </p:sp>
          <p:sp>
            <p:nvSpPr>
              <p:cNvPr id="730127" name="Freeform 16"/>
              <p:cNvSpPr>
                <a:spLocks noEditPoints="1"/>
              </p:cNvSpPr>
              <p:nvPr/>
            </p:nvSpPr>
            <p:spPr bwMode="gray">
              <a:xfrm>
                <a:off x="2374" y="2598"/>
                <a:ext cx="127" cy="159"/>
              </a:xfrm>
              <a:custGeom>
                <a:avLst/>
                <a:gdLst>
                  <a:gd name="T0" fmla="*/ 0 w 634"/>
                  <a:gd name="T1" fmla="*/ 0 h 795"/>
                  <a:gd name="T2" fmla="*/ 0 w 634"/>
                  <a:gd name="T3" fmla="*/ 0 h 795"/>
                  <a:gd name="T4" fmla="*/ 0 w 634"/>
                  <a:gd name="T5" fmla="*/ 0 h 795"/>
                  <a:gd name="T6" fmla="*/ 0 w 634"/>
                  <a:gd name="T7" fmla="*/ 0 h 795"/>
                  <a:gd name="T8" fmla="*/ 0 w 634"/>
                  <a:gd name="T9" fmla="*/ 0 h 795"/>
                  <a:gd name="T10" fmla="*/ 0 w 634"/>
                  <a:gd name="T11" fmla="*/ 0 h 795"/>
                  <a:gd name="T12" fmla="*/ 0 w 634"/>
                  <a:gd name="T13" fmla="*/ 0 h 795"/>
                  <a:gd name="T14" fmla="*/ 0 w 634"/>
                  <a:gd name="T15" fmla="*/ 0 h 795"/>
                  <a:gd name="T16" fmla="*/ 0 w 634"/>
                  <a:gd name="T17" fmla="*/ 0 h 795"/>
                  <a:gd name="T18" fmla="*/ 0 w 634"/>
                  <a:gd name="T19" fmla="*/ 0 h 795"/>
                  <a:gd name="T20" fmla="*/ 0 w 634"/>
                  <a:gd name="T21" fmla="*/ 0 h 795"/>
                  <a:gd name="T22" fmla="*/ 0 w 634"/>
                  <a:gd name="T23" fmla="*/ 0 h 795"/>
                  <a:gd name="T24" fmla="*/ 0 w 634"/>
                  <a:gd name="T25" fmla="*/ 0 h 795"/>
                  <a:gd name="T26" fmla="*/ 0 w 634"/>
                  <a:gd name="T27" fmla="*/ 0 h 795"/>
                  <a:gd name="T28" fmla="*/ 0 w 634"/>
                  <a:gd name="T29" fmla="*/ 0 h 795"/>
                  <a:gd name="T30" fmla="*/ 0 w 634"/>
                  <a:gd name="T31" fmla="*/ 0 h 795"/>
                  <a:gd name="T32" fmla="*/ 0 w 634"/>
                  <a:gd name="T33" fmla="*/ 0 h 79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34"/>
                  <a:gd name="T52" fmla="*/ 0 h 795"/>
                  <a:gd name="T53" fmla="*/ 634 w 634"/>
                  <a:gd name="T54" fmla="*/ 795 h 79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09" y="0"/>
                      <a:pt x="318" y="0"/>
                    </a:cubicBezTo>
                    <a:moveTo>
                      <a:pt x="318" y="78"/>
                    </a:moveTo>
                    <a:cubicBezTo>
                      <a:pt x="245" y="78"/>
                      <a:pt x="194" y="110"/>
                      <a:pt x="166" y="176"/>
                    </a:cubicBezTo>
                    <a:cubicBezTo>
                      <a:pt x="144" y="230"/>
                      <a:pt x="132" y="303"/>
                      <a:pt x="132" y="394"/>
                    </a:cubicBezTo>
                    <a:cubicBezTo>
                      <a:pt x="132" y="490"/>
                      <a:pt x="144" y="565"/>
                      <a:pt x="166"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w="9525">
                <a:noFill/>
                <a:round/>
                <a:headEnd/>
                <a:tailEnd/>
              </a:ln>
            </p:spPr>
            <p:txBody>
              <a:bodyPr/>
              <a:lstStyle/>
              <a:p>
                <a:endParaRPr lang="ja-JP" altLang="en-US"/>
              </a:p>
            </p:txBody>
          </p:sp>
          <p:sp>
            <p:nvSpPr>
              <p:cNvPr id="730128" name="Freeform 17"/>
              <p:cNvSpPr>
                <a:spLocks/>
              </p:cNvSpPr>
              <p:nvPr/>
            </p:nvSpPr>
            <p:spPr bwMode="gray">
              <a:xfrm>
                <a:off x="2538" y="2598"/>
                <a:ext cx="195" cy="155"/>
              </a:xfrm>
              <a:custGeom>
                <a:avLst/>
                <a:gdLst>
                  <a:gd name="T0" fmla="*/ 0 w 974"/>
                  <a:gd name="T1" fmla="*/ 0 h 775"/>
                  <a:gd name="T2" fmla="*/ 0 w 974"/>
                  <a:gd name="T3" fmla="*/ 0 h 775"/>
                  <a:gd name="T4" fmla="*/ 0 w 974"/>
                  <a:gd name="T5" fmla="*/ 0 h 775"/>
                  <a:gd name="T6" fmla="*/ 0 w 974"/>
                  <a:gd name="T7" fmla="*/ 0 h 775"/>
                  <a:gd name="T8" fmla="*/ 0 w 974"/>
                  <a:gd name="T9" fmla="*/ 0 h 775"/>
                  <a:gd name="T10" fmla="*/ 0 w 974"/>
                  <a:gd name="T11" fmla="*/ 0 h 775"/>
                  <a:gd name="T12" fmla="*/ 0 w 974"/>
                  <a:gd name="T13" fmla="*/ 0 h 775"/>
                  <a:gd name="T14" fmla="*/ 0 w 974"/>
                  <a:gd name="T15" fmla="*/ 0 h 775"/>
                  <a:gd name="T16" fmla="*/ 0 w 974"/>
                  <a:gd name="T17" fmla="*/ 0 h 775"/>
                  <a:gd name="T18" fmla="*/ 0 w 974"/>
                  <a:gd name="T19" fmla="*/ 0 h 775"/>
                  <a:gd name="T20" fmla="*/ 0 w 974"/>
                  <a:gd name="T21" fmla="*/ 0 h 775"/>
                  <a:gd name="T22" fmla="*/ 0 w 974"/>
                  <a:gd name="T23" fmla="*/ 0 h 775"/>
                  <a:gd name="T24" fmla="*/ 0 w 974"/>
                  <a:gd name="T25" fmla="*/ 0 h 775"/>
                  <a:gd name="T26" fmla="*/ 0 w 974"/>
                  <a:gd name="T27" fmla="*/ 0 h 775"/>
                  <a:gd name="T28" fmla="*/ 0 w 974"/>
                  <a:gd name="T29" fmla="*/ 0 h 775"/>
                  <a:gd name="T30" fmla="*/ 0 w 974"/>
                  <a:gd name="T31" fmla="*/ 0 h 775"/>
                  <a:gd name="T32" fmla="*/ 0 w 974"/>
                  <a:gd name="T33" fmla="*/ 0 h 775"/>
                  <a:gd name="T34" fmla="*/ 0 w 974"/>
                  <a:gd name="T35" fmla="*/ 0 h 775"/>
                  <a:gd name="T36" fmla="*/ 0 w 974"/>
                  <a:gd name="T37" fmla="*/ 0 h 775"/>
                  <a:gd name="T38" fmla="*/ 0 w 974"/>
                  <a:gd name="T39" fmla="*/ 0 h 775"/>
                  <a:gd name="T40" fmla="*/ 0 w 974"/>
                  <a:gd name="T41" fmla="*/ 0 h 77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74"/>
                  <a:gd name="T64" fmla="*/ 0 h 775"/>
                  <a:gd name="T65" fmla="*/ 974 w 974"/>
                  <a:gd name="T66" fmla="*/ 775 h 77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74" h="775">
                    <a:moveTo>
                      <a:pt x="0" y="775"/>
                    </a:moveTo>
                    <a:cubicBezTo>
                      <a:pt x="0" y="30"/>
                      <a:pt x="0" y="30"/>
                      <a:pt x="0" y="30"/>
                    </a:cubicBezTo>
                    <a:cubicBezTo>
                      <a:pt x="117" y="10"/>
                      <a:pt x="210" y="0"/>
                      <a:pt x="278" y="0"/>
                    </a:cubicBezTo>
                    <a:cubicBezTo>
                      <a:pt x="367" y="0"/>
                      <a:pt x="435" y="16"/>
                      <a:pt x="480" y="49"/>
                    </a:cubicBezTo>
                    <a:cubicBezTo>
                      <a:pt x="561" y="16"/>
                      <a:pt x="642" y="0"/>
                      <a:pt x="722" y="0"/>
                    </a:cubicBezTo>
                    <a:cubicBezTo>
                      <a:pt x="843" y="0"/>
                      <a:pt x="920" y="40"/>
                      <a:pt x="952" y="119"/>
                    </a:cubicBezTo>
                    <a:cubicBezTo>
                      <a:pt x="967" y="156"/>
                      <a:pt x="974" y="220"/>
                      <a:pt x="974" y="312"/>
                    </a:cubicBezTo>
                    <a:cubicBezTo>
                      <a:pt x="974" y="775"/>
                      <a:pt x="974" y="775"/>
                      <a:pt x="974" y="775"/>
                    </a:cubicBezTo>
                    <a:cubicBezTo>
                      <a:pt x="845" y="775"/>
                      <a:pt x="845" y="775"/>
                      <a:pt x="845" y="775"/>
                    </a:cubicBezTo>
                    <a:cubicBezTo>
                      <a:pt x="845" y="320"/>
                      <a:pt x="845" y="320"/>
                      <a:pt x="845" y="320"/>
                    </a:cubicBezTo>
                    <a:cubicBezTo>
                      <a:pt x="845" y="231"/>
                      <a:pt x="838" y="172"/>
                      <a:pt x="824" y="141"/>
                    </a:cubicBezTo>
                    <a:cubicBezTo>
                      <a:pt x="805" y="99"/>
                      <a:pt x="765" y="78"/>
                      <a:pt x="705" y="78"/>
                    </a:cubicBezTo>
                    <a:cubicBezTo>
                      <a:pt x="654" y="78"/>
                      <a:pt x="603" y="90"/>
                      <a:pt x="551" y="113"/>
                    </a:cubicBezTo>
                    <a:cubicBezTo>
                      <a:pt x="551" y="775"/>
                      <a:pt x="551" y="775"/>
                      <a:pt x="551" y="775"/>
                    </a:cubicBezTo>
                    <a:cubicBezTo>
                      <a:pt x="422" y="775"/>
                      <a:pt x="422" y="775"/>
                      <a:pt x="422" y="775"/>
                    </a:cubicBezTo>
                    <a:cubicBezTo>
                      <a:pt x="422" y="314"/>
                      <a:pt x="422" y="314"/>
                      <a:pt x="422" y="314"/>
                    </a:cubicBezTo>
                    <a:cubicBezTo>
                      <a:pt x="422" y="229"/>
                      <a:pt x="415" y="171"/>
                      <a:pt x="401" y="141"/>
                    </a:cubicBezTo>
                    <a:cubicBezTo>
                      <a:pt x="382" y="99"/>
                      <a:pt x="341" y="78"/>
                      <a:pt x="278" y="78"/>
                    </a:cubicBezTo>
                    <a:cubicBezTo>
                      <a:pt x="231" y="78"/>
                      <a:pt x="181" y="83"/>
                      <a:pt x="128" y="94"/>
                    </a:cubicBezTo>
                    <a:cubicBezTo>
                      <a:pt x="128" y="775"/>
                      <a:pt x="128" y="775"/>
                      <a:pt x="128" y="775"/>
                    </a:cubicBezTo>
                    <a:lnTo>
                      <a:pt x="0" y="775"/>
                    </a:lnTo>
                    <a:close/>
                  </a:path>
                </a:pathLst>
              </a:custGeom>
              <a:solidFill>
                <a:srgbClr val="000000"/>
              </a:solidFill>
              <a:ln w="9525">
                <a:noFill/>
                <a:round/>
                <a:headEnd/>
                <a:tailEnd/>
              </a:ln>
            </p:spPr>
            <p:txBody>
              <a:bodyPr/>
              <a:lstStyle/>
              <a:p>
                <a:endParaRPr lang="ja-JP" altLang="en-US"/>
              </a:p>
            </p:txBody>
          </p:sp>
          <p:sp>
            <p:nvSpPr>
              <p:cNvPr id="730129" name="Freeform 18"/>
              <p:cNvSpPr>
                <a:spLocks noEditPoints="1"/>
              </p:cNvSpPr>
              <p:nvPr/>
            </p:nvSpPr>
            <p:spPr bwMode="gray">
              <a:xfrm>
                <a:off x="2768" y="2598"/>
                <a:ext cx="127" cy="159"/>
              </a:xfrm>
              <a:custGeom>
                <a:avLst/>
                <a:gdLst>
                  <a:gd name="T0" fmla="*/ 0 w 635"/>
                  <a:gd name="T1" fmla="*/ 0 h 795"/>
                  <a:gd name="T2" fmla="*/ 0 w 635"/>
                  <a:gd name="T3" fmla="*/ 0 h 795"/>
                  <a:gd name="T4" fmla="*/ 0 w 635"/>
                  <a:gd name="T5" fmla="*/ 0 h 795"/>
                  <a:gd name="T6" fmla="*/ 0 w 635"/>
                  <a:gd name="T7" fmla="*/ 0 h 795"/>
                  <a:gd name="T8" fmla="*/ 0 w 635"/>
                  <a:gd name="T9" fmla="*/ 0 h 795"/>
                  <a:gd name="T10" fmla="*/ 0 w 635"/>
                  <a:gd name="T11" fmla="*/ 0 h 795"/>
                  <a:gd name="T12" fmla="*/ 0 w 635"/>
                  <a:gd name="T13" fmla="*/ 0 h 795"/>
                  <a:gd name="T14" fmla="*/ 0 w 635"/>
                  <a:gd name="T15" fmla="*/ 0 h 795"/>
                  <a:gd name="T16" fmla="*/ 0 w 635"/>
                  <a:gd name="T17" fmla="*/ 0 h 795"/>
                  <a:gd name="T18" fmla="*/ 0 w 635"/>
                  <a:gd name="T19" fmla="*/ 0 h 795"/>
                  <a:gd name="T20" fmla="*/ 0 w 635"/>
                  <a:gd name="T21" fmla="*/ 0 h 795"/>
                  <a:gd name="T22" fmla="*/ 0 w 635"/>
                  <a:gd name="T23" fmla="*/ 0 h 795"/>
                  <a:gd name="T24" fmla="*/ 0 w 635"/>
                  <a:gd name="T25" fmla="*/ 0 h 795"/>
                  <a:gd name="T26" fmla="*/ 0 w 635"/>
                  <a:gd name="T27" fmla="*/ 0 h 795"/>
                  <a:gd name="T28" fmla="*/ 0 w 635"/>
                  <a:gd name="T29" fmla="*/ 0 h 795"/>
                  <a:gd name="T30" fmla="*/ 0 w 635"/>
                  <a:gd name="T31" fmla="*/ 0 h 795"/>
                  <a:gd name="T32" fmla="*/ 0 w 635"/>
                  <a:gd name="T33" fmla="*/ 0 h 79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35"/>
                  <a:gd name="T52" fmla="*/ 0 h 795"/>
                  <a:gd name="T53" fmla="*/ 635 w 635"/>
                  <a:gd name="T54" fmla="*/ 795 h 79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35" h="795">
                    <a:moveTo>
                      <a:pt x="318" y="0"/>
                    </a:moveTo>
                    <a:cubicBezTo>
                      <a:pt x="426" y="0"/>
                      <a:pt x="506" y="36"/>
                      <a:pt x="559" y="107"/>
                    </a:cubicBezTo>
                    <a:cubicBezTo>
                      <a:pt x="609" y="176"/>
                      <a:pt x="635" y="273"/>
                      <a:pt x="635" y="398"/>
                    </a:cubicBezTo>
                    <a:cubicBezTo>
                      <a:pt x="635" y="521"/>
                      <a:pt x="609" y="618"/>
                      <a:pt x="559" y="688"/>
                    </a:cubicBezTo>
                    <a:cubicBezTo>
                      <a:pt x="507" y="760"/>
                      <a:pt x="427" y="795"/>
                      <a:pt x="319" y="795"/>
                    </a:cubicBezTo>
                    <a:cubicBezTo>
                      <a:pt x="107" y="795"/>
                      <a:pt x="0" y="661"/>
                      <a:pt x="0" y="393"/>
                    </a:cubicBezTo>
                    <a:cubicBezTo>
                      <a:pt x="0" y="271"/>
                      <a:pt x="26" y="176"/>
                      <a:pt x="77" y="107"/>
                    </a:cubicBezTo>
                    <a:cubicBezTo>
                      <a:pt x="129" y="36"/>
                      <a:pt x="209"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w="9525">
                <a:noFill/>
                <a:round/>
                <a:headEnd/>
                <a:tailEnd/>
              </a:ln>
            </p:spPr>
            <p:txBody>
              <a:bodyPr/>
              <a:lstStyle/>
              <a:p>
                <a:endParaRPr lang="ja-JP" altLang="en-US"/>
              </a:p>
            </p:txBody>
          </p:sp>
          <p:sp>
            <p:nvSpPr>
              <p:cNvPr id="730130" name="Freeform 19"/>
              <p:cNvSpPr>
                <a:spLocks/>
              </p:cNvSpPr>
              <p:nvPr/>
            </p:nvSpPr>
            <p:spPr bwMode="gray">
              <a:xfrm>
                <a:off x="2934" y="2598"/>
                <a:ext cx="65" cy="155"/>
              </a:xfrm>
              <a:custGeom>
                <a:avLst/>
                <a:gdLst>
                  <a:gd name="T0" fmla="*/ 0 w 326"/>
                  <a:gd name="T1" fmla="*/ 0 h 775"/>
                  <a:gd name="T2" fmla="*/ 0 w 326"/>
                  <a:gd name="T3" fmla="*/ 0 h 775"/>
                  <a:gd name="T4" fmla="*/ 0 w 326"/>
                  <a:gd name="T5" fmla="*/ 0 h 775"/>
                  <a:gd name="T6" fmla="*/ 0 w 326"/>
                  <a:gd name="T7" fmla="*/ 0 h 775"/>
                  <a:gd name="T8" fmla="*/ 0 w 326"/>
                  <a:gd name="T9" fmla="*/ 0 h 775"/>
                  <a:gd name="T10" fmla="*/ 0 w 326"/>
                  <a:gd name="T11" fmla="*/ 0 h 775"/>
                  <a:gd name="T12" fmla="*/ 0 w 326"/>
                  <a:gd name="T13" fmla="*/ 0 h 775"/>
                  <a:gd name="T14" fmla="*/ 0 60000 65536"/>
                  <a:gd name="T15" fmla="*/ 0 60000 65536"/>
                  <a:gd name="T16" fmla="*/ 0 60000 65536"/>
                  <a:gd name="T17" fmla="*/ 0 60000 65536"/>
                  <a:gd name="T18" fmla="*/ 0 60000 65536"/>
                  <a:gd name="T19" fmla="*/ 0 60000 65536"/>
                  <a:gd name="T20" fmla="*/ 0 60000 65536"/>
                  <a:gd name="T21" fmla="*/ 0 w 326"/>
                  <a:gd name="T22" fmla="*/ 0 h 775"/>
                  <a:gd name="T23" fmla="*/ 326 w 326"/>
                  <a:gd name="T24" fmla="*/ 775 h 7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6" h="775">
                    <a:moveTo>
                      <a:pt x="0" y="775"/>
                    </a:moveTo>
                    <a:cubicBezTo>
                      <a:pt x="0" y="33"/>
                      <a:pt x="0" y="33"/>
                      <a:pt x="0" y="33"/>
                    </a:cubicBezTo>
                    <a:cubicBezTo>
                      <a:pt x="99" y="12"/>
                      <a:pt x="207" y="1"/>
                      <a:pt x="326" y="0"/>
                    </a:cubicBezTo>
                    <a:cubicBezTo>
                      <a:pt x="326" y="81"/>
                      <a:pt x="326" y="81"/>
                      <a:pt x="326" y="81"/>
                    </a:cubicBezTo>
                    <a:cubicBezTo>
                      <a:pt x="254" y="81"/>
                      <a:pt x="188" y="86"/>
                      <a:pt x="129" y="94"/>
                    </a:cubicBezTo>
                    <a:cubicBezTo>
                      <a:pt x="129" y="775"/>
                      <a:pt x="129" y="775"/>
                      <a:pt x="129" y="775"/>
                    </a:cubicBezTo>
                    <a:lnTo>
                      <a:pt x="0" y="775"/>
                    </a:lnTo>
                    <a:close/>
                  </a:path>
                </a:pathLst>
              </a:custGeom>
              <a:solidFill>
                <a:srgbClr val="000000"/>
              </a:solidFill>
              <a:ln w="9525">
                <a:noFill/>
                <a:round/>
                <a:headEnd/>
                <a:tailEnd/>
              </a:ln>
            </p:spPr>
            <p:txBody>
              <a:bodyPr/>
              <a:lstStyle/>
              <a:p>
                <a:endParaRPr lang="ja-JP" altLang="en-US"/>
              </a:p>
            </p:txBody>
          </p:sp>
          <p:sp>
            <p:nvSpPr>
              <p:cNvPr id="730131" name="Freeform 20"/>
              <p:cNvSpPr>
                <a:spLocks/>
              </p:cNvSpPr>
              <p:nvPr/>
            </p:nvSpPr>
            <p:spPr bwMode="gray">
              <a:xfrm>
                <a:off x="3028" y="2598"/>
                <a:ext cx="65" cy="155"/>
              </a:xfrm>
              <a:custGeom>
                <a:avLst/>
                <a:gdLst>
                  <a:gd name="T0" fmla="*/ 0 w 326"/>
                  <a:gd name="T1" fmla="*/ 0 h 775"/>
                  <a:gd name="T2" fmla="*/ 0 w 326"/>
                  <a:gd name="T3" fmla="*/ 0 h 775"/>
                  <a:gd name="T4" fmla="*/ 0 w 326"/>
                  <a:gd name="T5" fmla="*/ 0 h 775"/>
                  <a:gd name="T6" fmla="*/ 0 w 326"/>
                  <a:gd name="T7" fmla="*/ 0 h 775"/>
                  <a:gd name="T8" fmla="*/ 0 w 326"/>
                  <a:gd name="T9" fmla="*/ 0 h 775"/>
                  <a:gd name="T10" fmla="*/ 0 w 326"/>
                  <a:gd name="T11" fmla="*/ 0 h 775"/>
                  <a:gd name="T12" fmla="*/ 0 w 326"/>
                  <a:gd name="T13" fmla="*/ 0 h 775"/>
                  <a:gd name="T14" fmla="*/ 0 60000 65536"/>
                  <a:gd name="T15" fmla="*/ 0 60000 65536"/>
                  <a:gd name="T16" fmla="*/ 0 60000 65536"/>
                  <a:gd name="T17" fmla="*/ 0 60000 65536"/>
                  <a:gd name="T18" fmla="*/ 0 60000 65536"/>
                  <a:gd name="T19" fmla="*/ 0 60000 65536"/>
                  <a:gd name="T20" fmla="*/ 0 60000 65536"/>
                  <a:gd name="T21" fmla="*/ 0 w 326"/>
                  <a:gd name="T22" fmla="*/ 0 h 775"/>
                  <a:gd name="T23" fmla="*/ 326 w 326"/>
                  <a:gd name="T24" fmla="*/ 775 h 7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6" h="775">
                    <a:moveTo>
                      <a:pt x="0" y="775"/>
                    </a:moveTo>
                    <a:cubicBezTo>
                      <a:pt x="0" y="33"/>
                      <a:pt x="0" y="33"/>
                      <a:pt x="0" y="33"/>
                    </a:cubicBezTo>
                    <a:cubicBezTo>
                      <a:pt x="99" y="12"/>
                      <a:pt x="207" y="1"/>
                      <a:pt x="326" y="0"/>
                    </a:cubicBezTo>
                    <a:cubicBezTo>
                      <a:pt x="326" y="81"/>
                      <a:pt x="326" y="81"/>
                      <a:pt x="326" y="81"/>
                    </a:cubicBezTo>
                    <a:cubicBezTo>
                      <a:pt x="253" y="81"/>
                      <a:pt x="188" y="86"/>
                      <a:pt x="129" y="94"/>
                    </a:cubicBezTo>
                    <a:cubicBezTo>
                      <a:pt x="129" y="775"/>
                      <a:pt x="129" y="775"/>
                      <a:pt x="129" y="775"/>
                    </a:cubicBezTo>
                    <a:lnTo>
                      <a:pt x="0" y="775"/>
                    </a:lnTo>
                    <a:close/>
                  </a:path>
                </a:pathLst>
              </a:custGeom>
              <a:solidFill>
                <a:srgbClr val="000000"/>
              </a:solidFill>
              <a:ln w="9525">
                <a:noFill/>
                <a:round/>
                <a:headEnd/>
                <a:tailEnd/>
              </a:ln>
            </p:spPr>
            <p:txBody>
              <a:bodyPr/>
              <a:lstStyle/>
              <a:p>
                <a:endParaRPr lang="ja-JP" altLang="en-US"/>
              </a:p>
            </p:txBody>
          </p:sp>
          <p:sp>
            <p:nvSpPr>
              <p:cNvPr id="730132" name="Freeform 21"/>
              <p:cNvSpPr>
                <a:spLocks noEditPoints="1"/>
              </p:cNvSpPr>
              <p:nvPr/>
            </p:nvSpPr>
            <p:spPr bwMode="gray">
              <a:xfrm>
                <a:off x="3110" y="2598"/>
                <a:ext cx="127" cy="159"/>
              </a:xfrm>
              <a:custGeom>
                <a:avLst/>
                <a:gdLst>
                  <a:gd name="T0" fmla="*/ 0 w 634"/>
                  <a:gd name="T1" fmla="*/ 0 h 795"/>
                  <a:gd name="T2" fmla="*/ 0 w 634"/>
                  <a:gd name="T3" fmla="*/ 0 h 795"/>
                  <a:gd name="T4" fmla="*/ 0 w 634"/>
                  <a:gd name="T5" fmla="*/ 0 h 795"/>
                  <a:gd name="T6" fmla="*/ 0 w 634"/>
                  <a:gd name="T7" fmla="*/ 0 h 795"/>
                  <a:gd name="T8" fmla="*/ 0 w 634"/>
                  <a:gd name="T9" fmla="*/ 0 h 795"/>
                  <a:gd name="T10" fmla="*/ 0 w 634"/>
                  <a:gd name="T11" fmla="*/ 0 h 795"/>
                  <a:gd name="T12" fmla="*/ 0 w 634"/>
                  <a:gd name="T13" fmla="*/ 0 h 795"/>
                  <a:gd name="T14" fmla="*/ 0 w 634"/>
                  <a:gd name="T15" fmla="*/ 0 h 795"/>
                  <a:gd name="T16" fmla="*/ 0 w 634"/>
                  <a:gd name="T17" fmla="*/ 0 h 795"/>
                  <a:gd name="T18" fmla="*/ 0 w 634"/>
                  <a:gd name="T19" fmla="*/ 0 h 795"/>
                  <a:gd name="T20" fmla="*/ 0 w 634"/>
                  <a:gd name="T21" fmla="*/ 0 h 795"/>
                  <a:gd name="T22" fmla="*/ 0 w 634"/>
                  <a:gd name="T23" fmla="*/ 0 h 795"/>
                  <a:gd name="T24" fmla="*/ 0 w 634"/>
                  <a:gd name="T25" fmla="*/ 0 h 795"/>
                  <a:gd name="T26" fmla="*/ 0 w 634"/>
                  <a:gd name="T27" fmla="*/ 0 h 795"/>
                  <a:gd name="T28" fmla="*/ 0 w 634"/>
                  <a:gd name="T29" fmla="*/ 0 h 795"/>
                  <a:gd name="T30" fmla="*/ 0 w 634"/>
                  <a:gd name="T31" fmla="*/ 0 h 795"/>
                  <a:gd name="T32" fmla="*/ 0 w 634"/>
                  <a:gd name="T33" fmla="*/ 0 h 79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34"/>
                  <a:gd name="T52" fmla="*/ 0 h 795"/>
                  <a:gd name="T53" fmla="*/ 634 w 634"/>
                  <a:gd name="T54" fmla="*/ 795 h 79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34" h="795">
                    <a:moveTo>
                      <a:pt x="317" y="0"/>
                    </a:moveTo>
                    <a:cubicBezTo>
                      <a:pt x="425" y="0"/>
                      <a:pt x="505" y="36"/>
                      <a:pt x="558" y="107"/>
                    </a:cubicBezTo>
                    <a:cubicBezTo>
                      <a:pt x="608" y="176"/>
                      <a:pt x="634" y="273"/>
                      <a:pt x="634" y="398"/>
                    </a:cubicBezTo>
                    <a:cubicBezTo>
                      <a:pt x="634" y="521"/>
                      <a:pt x="608" y="618"/>
                      <a:pt x="558" y="688"/>
                    </a:cubicBezTo>
                    <a:cubicBezTo>
                      <a:pt x="506" y="760"/>
                      <a:pt x="426" y="795"/>
                      <a:pt x="318" y="795"/>
                    </a:cubicBezTo>
                    <a:cubicBezTo>
                      <a:pt x="106" y="795"/>
                      <a:pt x="0" y="661"/>
                      <a:pt x="0" y="393"/>
                    </a:cubicBezTo>
                    <a:cubicBezTo>
                      <a:pt x="0" y="271"/>
                      <a:pt x="25" y="176"/>
                      <a:pt x="76" y="107"/>
                    </a:cubicBezTo>
                    <a:cubicBezTo>
                      <a:pt x="128" y="36"/>
                      <a:pt x="209" y="0"/>
                      <a:pt x="317" y="0"/>
                    </a:cubicBezTo>
                    <a:moveTo>
                      <a:pt x="317" y="78"/>
                    </a:moveTo>
                    <a:cubicBezTo>
                      <a:pt x="244" y="78"/>
                      <a:pt x="194" y="110"/>
                      <a:pt x="166" y="176"/>
                    </a:cubicBezTo>
                    <a:cubicBezTo>
                      <a:pt x="143" y="230"/>
                      <a:pt x="132" y="303"/>
                      <a:pt x="132" y="394"/>
                    </a:cubicBezTo>
                    <a:cubicBezTo>
                      <a:pt x="132" y="490"/>
                      <a:pt x="143" y="565"/>
                      <a:pt x="166" y="619"/>
                    </a:cubicBezTo>
                    <a:cubicBezTo>
                      <a:pt x="194" y="685"/>
                      <a:pt x="244" y="718"/>
                      <a:pt x="317" y="718"/>
                    </a:cubicBezTo>
                    <a:cubicBezTo>
                      <a:pt x="390" y="718"/>
                      <a:pt x="440" y="685"/>
                      <a:pt x="468" y="619"/>
                    </a:cubicBezTo>
                    <a:cubicBezTo>
                      <a:pt x="490" y="565"/>
                      <a:pt x="502" y="491"/>
                      <a:pt x="502" y="398"/>
                    </a:cubicBezTo>
                    <a:cubicBezTo>
                      <a:pt x="502" y="302"/>
                      <a:pt x="490" y="228"/>
                      <a:pt x="468" y="176"/>
                    </a:cubicBezTo>
                    <a:cubicBezTo>
                      <a:pt x="439" y="110"/>
                      <a:pt x="389" y="78"/>
                      <a:pt x="317" y="78"/>
                    </a:cubicBezTo>
                  </a:path>
                </a:pathLst>
              </a:custGeom>
              <a:solidFill>
                <a:srgbClr val="000000"/>
              </a:solidFill>
              <a:ln w="9525">
                <a:noFill/>
                <a:round/>
                <a:headEnd/>
                <a:tailEnd/>
              </a:ln>
            </p:spPr>
            <p:txBody>
              <a:bodyPr/>
              <a:lstStyle/>
              <a:p>
                <a:endParaRPr lang="ja-JP" altLang="en-US"/>
              </a:p>
            </p:txBody>
          </p:sp>
          <p:sp>
            <p:nvSpPr>
              <p:cNvPr id="730133" name="Freeform 22"/>
              <p:cNvSpPr>
                <a:spLocks/>
              </p:cNvSpPr>
              <p:nvPr/>
            </p:nvSpPr>
            <p:spPr bwMode="gray">
              <a:xfrm>
                <a:off x="3253" y="2602"/>
                <a:ext cx="195" cy="151"/>
              </a:xfrm>
              <a:custGeom>
                <a:avLst/>
                <a:gdLst>
                  <a:gd name="T0" fmla="*/ 0 w 971"/>
                  <a:gd name="T1" fmla="*/ 0 h 754"/>
                  <a:gd name="T2" fmla="*/ 0 w 971"/>
                  <a:gd name="T3" fmla="*/ 0 h 754"/>
                  <a:gd name="T4" fmla="*/ 0 w 971"/>
                  <a:gd name="T5" fmla="*/ 0 h 754"/>
                  <a:gd name="T6" fmla="*/ 0 w 971"/>
                  <a:gd name="T7" fmla="*/ 0 h 754"/>
                  <a:gd name="T8" fmla="*/ 0 w 971"/>
                  <a:gd name="T9" fmla="*/ 0 h 754"/>
                  <a:gd name="T10" fmla="*/ 0 w 971"/>
                  <a:gd name="T11" fmla="*/ 0 h 754"/>
                  <a:gd name="T12" fmla="*/ 0 w 971"/>
                  <a:gd name="T13" fmla="*/ 0 h 754"/>
                  <a:gd name="T14" fmla="*/ 0 w 971"/>
                  <a:gd name="T15" fmla="*/ 0 h 754"/>
                  <a:gd name="T16" fmla="*/ 0 w 971"/>
                  <a:gd name="T17" fmla="*/ 0 h 754"/>
                  <a:gd name="T18" fmla="*/ 0 w 971"/>
                  <a:gd name="T19" fmla="*/ 0 h 754"/>
                  <a:gd name="T20" fmla="*/ 0 w 971"/>
                  <a:gd name="T21" fmla="*/ 0 h 754"/>
                  <a:gd name="T22" fmla="*/ 0 w 971"/>
                  <a:gd name="T23" fmla="*/ 0 h 754"/>
                  <a:gd name="T24" fmla="*/ 0 w 971"/>
                  <a:gd name="T25" fmla="*/ 0 h 754"/>
                  <a:gd name="T26" fmla="*/ 0 w 971"/>
                  <a:gd name="T27" fmla="*/ 0 h 754"/>
                  <a:gd name="T28" fmla="*/ 0 w 971"/>
                  <a:gd name="T29" fmla="*/ 0 h 754"/>
                  <a:gd name="T30" fmla="*/ 0 w 971"/>
                  <a:gd name="T31" fmla="*/ 0 h 75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71"/>
                  <a:gd name="T49" fmla="*/ 0 h 754"/>
                  <a:gd name="T50" fmla="*/ 971 w 971"/>
                  <a:gd name="T51" fmla="*/ 754 h 75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8" y="0"/>
                      <a:pt x="558" y="0"/>
                      <a:pt x="558"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7" y="266"/>
                      <a:pt x="517" y="266"/>
                      <a:pt x="517" y="266"/>
                    </a:cubicBezTo>
                    <a:cubicBezTo>
                      <a:pt x="509"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w="9525">
                <a:noFill/>
                <a:round/>
                <a:headEnd/>
                <a:tailEnd/>
              </a:ln>
            </p:spPr>
            <p:txBody>
              <a:bodyPr/>
              <a:lstStyle/>
              <a:p>
                <a:endParaRPr lang="ja-JP" altLang="en-US"/>
              </a:p>
            </p:txBody>
          </p:sp>
          <p:sp>
            <p:nvSpPr>
              <p:cNvPr id="730134" name="Freeform 23"/>
              <p:cNvSpPr>
                <a:spLocks/>
              </p:cNvSpPr>
              <p:nvPr/>
            </p:nvSpPr>
            <p:spPr bwMode="gray">
              <a:xfrm>
                <a:off x="3525" y="2602"/>
                <a:ext cx="194" cy="151"/>
              </a:xfrm>
              <a:custGeom>
                <a:avLst/>
                <a:gdLst>
                  <a:gd name="T0" fmla="*/ 0 w 971"/>
                  <a:gd name="T1" fmla="*/ 0 h 754"/>
                  <a:gd name="T2" fmla="*/ 0 w 971"/>
                  <a:gd name="T3" fmla="*/ 0 h 754"/>
                  <a:gd name="T4" fmla="*/ 0 w 971"/>
                  <a:gd name="T5" fmla="*/ 0 h 754"/>
                  <a:gd name="T6" fmla="*/ 0 w 971"/>
                  <a:gd name="T7" fmla="*/ 0 h 754"/>
                  <a:gd name="T8" fmla="*/ 0 w 971"/>
                  <a:gd name="T9" fmla="*/ 0 h 754"/>
                  <a:gd name="T10" fmla="*/ 0 w 971"/>
                  <a:gd name="T11" fmla="*/ 0 h 754"/>
                  <a:gd name="T12" fmla="*/ 0 w 971"/>
                  <a:gd name="T13" fmla="*/ 0 h 754"/>
                  <a:gd name="T14" fmla="*/ 0 w 971"/>
                  <a:gd name="T15" fmla="*/ 0 h 754"/>
                  <a:gd name="T16" fmla="*/ 0 w 971"/>
                  <a:gd name="T17" fmla="*/ 0 h 754"/>
                  <a:gd name="T18" fmla="*/ 0 w 971"/>
                  <a:gd name="T19" fmla="*/ 0 h 754"/>
                  <a:gd name="T20" fmla="*/ 0 w 971"/>
                  <a:gd name="T21" fmla="*/ 0 h 754"/>
                  <a:gd name="T22" fmla="*/ 0 w 971"/>
                  <a:gd name="T23" fmla="*/ 0 h 754"/>
                  <a:gd name="T24" fmla="*/ 0 w 971"/>
                  <a:gd name="T25" fmla="*/ 0 h 754"/>
                  <a:gd name="T26" fmla="*/ 0 w 971"/>
                  <a:gd name="T27" fmla="*/ 0 h 754"/>
                  <a:gd name="T28" fmla="*/ 0 w 971"/>
                  <a:gd name="T29" fmla="*/ 0 h 754"/>
                  <a:gd name="T30" fmla="*/ 0 w 971"/>
                  <a:gd name="T31" fmla="*/ 0 h 75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71"/>
                  <a:gd name="T49" fmla="*/ 0 h 754"/>
                  <a:gd name="T50" fmla="*/ 971 w 971"/>
                  <a:gd name="T51" fmla="*/ 754 h 75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9" y="0"/>
                      <a:pt x="559" y="0"/>
                      <a:pt x="559"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8" y="266"/>
                      <a:pt x="518" y="266"/>
                      <a:pt x="518" y="266"/>
                    </a:cubicBezTo>
                    <a:cubicBezTo>
                      <a:pt x="510"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w="9525">
                <a:noFill/>
                <a:round/>
                <a:headEnd/>
                <a:tailEnd/>
              </a:ln>
            </p:spPr>
            <p:txBody>
              <a:bodyPr/>
              <a:lstStyle/>
              <a:p>
                <a:endParaRPr lang="ja-JP" altLang="en-US"/>
              </a:p>
            </p:txBody>
          </p:sp>
          <p:sp>
            <p:nvSpPr>
              <p:cNvPr id="730135" name="Freeform 24"/>
              <p:cNvSpPr>
                <a:spLocks noEditPoints="1"/>
              </p:cNvSpPr>
              <p:nvPr/>
            </p:nvSpPr>
            <p:spPr bwMode="gray">
              <a:xfrm>
                <a:off x="3745" y="2547"/>
                <a:ext cx="31" cy="206"/>
              </a:xfrm>
              <a:custGeom>
                <a:avLst/>
                <a:gdLst>
                  <a:gd name="T0" fmla="*/ 0 w 157"/>
                  <a:gd name="T1" fmla="*/ 0 h 1031"/>
                  <a:gd name="T2" fmla="*/ 0 w 157"/>
                  <a:gd name="T3" fmla="*/ 0 h 1031"/>
                  <a:gd name="T4" fmla="*/ 0 w 157"/>
                  <a:gd name="T5" fmla="*/ 0 h 1031"/>
                  <a:gd name="T6" fmla="*/ 0 w 157"/>
                  <a:gd name="T7" fmla="*/ 0 h 1031"/>
                  <a:gd name="T8" fmla="*/ 0 w 157"/>
                  <a:gd name="T9" fmla="*/ 0 h 1031"/>
                  <a:gd name="T10" fmla="*/ 0 w 157"/>
                  <a:gd name="T11" fmla="*/ 0 h 1031"/>
                  <a:gd name="T12" fmla="*/ 0 w 157"/>
                  <a:gd name="T13" fmla="*/ 0 h 1031"/>
                  <a:gd name="T14" fmla="*/ 0 w 157"/>
                  <a:gd name="T15" fmla="*/ 0 h 1031"/>
                  <a:gd name="T16" fmla="*/ 0 w 157"/>
                  <a:gd name="T17" fmla="*/ 0 h 1031"/>
                  <a:gd name="T18" fmla="*/ 0 w 157"/>
                  <a:gd name="T19" fmla="*/ 0 h 1031"/>
                  <a:gd name="T20" fmla="*/ 0 w 157"/>
                  <a:gd name="T21" fmla="*/ 0 h 1031"/>
                  <a:gd name="T22" fmla="*/ 0 w 157"/>
                  <a:gd name="T23" fmla="*/ 0 h 1031"/>
                  <a:gd name="T24" fmla="*/ 0 w 157"/>
                  <a:gd name="T25" fmla="*/ 0 h 1031"/>
                  <a:gd name="T26" fmla="*/ 0 w 157"/>
                  <a:gd name="T27" fmla="*/ 0 h 103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7"/>
                  <a:gd name="T43" fmla="*/ 0 h 1031"/>
                  <a:gd name="T44" fmla="*/ 157 w 157"/>
                  <a:gd name="T45" fmla="*/ 1031 h 103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7" h="1031">
                    <a:moveTo>
                      <a:pt x="79" y="0"/>
                    </a:moveTo>
                    <a:cubicBezTo>
                      <a:pt x="102" y="0"/>
                      <a:pt x="122" y="9"/>
                      <a:pt x="137" y="26"/>
                    </a:cubicBezTo>
                    <a:cubicBezTo>
                      <a:pt x="151" y="42"/>
                      <a:pt x="157" y="59"/>
                      <a:pt x="157" y="79"/>
                    </a:cubicBezTo>
                    <a:cubicBezTo>
                      <a:pt x="157" y="103"/>
                      <a:pt x="149" y="123"/>
                      <a:pt x="132" y="139"/>
                    </a:cubicBezTo>
                    <a:cubicBezTo>
                      <a:pt x="117" y="152"/>
                      <a:pt x="99" y="159"/>
                      <a:pt x="78" y="159"/>
                    </a:cubicBezTo>
                    <a:cubicBezTo>
                      <a:pt x="55" y="159"/>
                      <a:pt x="35" y="150"/>
                      <a:pt x="20" y="133"/>
                    </a:cubicBezTo>
                    <a:cubicBezTo>
                      <a:pt x="6" y="118"/>
                      <a:pt x="0" y="99"/>
                      <a:pt x="0" y="78"/>
                    </a:cubicBezTo>
                    <a:cubicBezTo>
                      <a:pt x="0" y="56"/>
                      <a:pt x="9" y="37"/>
                      <a:pt x="26" y="20"/>
                    </a:cubicBezTo>
                    <a:cubicBezTo>
                      <a:pt x="41" y="7"/>
                      <a:pt x="58" y="0"/>
                      <a:pt x="79" y="0"/>
                    </a:cubicBezTo>
                    <a:moveTo>
                      <a:pt x="16" y="277"/>
                    </a:moveTo>
                    <a:cubicBezTo>
                      <a:pt x="144" y="277"/>
                      <a:pt x="144" y="277"/>
                      <a:pt x="144" y="277"/>
                    </a:cubicBezTo>
                    <a:cubicBezTo>
                      <a:pt x="144" y="1031"/>
                      <a:pt x="144" y="1031"/>
                      <a:pt x="144" y="1031"/>
                    </a:cubicBezTo>
                    <a:cubicBezTo>
                      <a:pt x="16" y="1031"/>
                      <a:pt x="16" y="1031"/>
                      <a:pt x="16" y="1031"/>
                    </a:cubicBezTo>
                    <a:lnTo>
                      <a:pt x="16" y="277"/>
                    </a:lnTo>
                    <a:close/>
                  </a:path>
                </a:pathLst>
              </a:custGeom>
              <a:solidFill>
                <a:srgbClr val="000000"/>
              </a:solidFill>
              <a:ln w="9525">
                <a:noFill/>
                <a:round/>
                <a:headEnd/>
                <a:tailEnd/>
              </a:ln>
            </p:spPr>
            <p:txBody>
              <a:bodyPr/>
              <a:lstStyle/>
              <a:p>
                <a:endParaRPr lang="ja-JP" altLang="en-US"/>
              </a:p>
            </p:txBody>
          </p:sp>
          <p:sp>
            <p:nvSpPr>
              <p:cNvPr id="730136" name="Freeform 25"/>
              <p:cNvSpPr>
                <a:spLocks/>
              </p:cNvSpPr>
              <p:nvPr/>
            </p:nvSpPr>
            <p:spPr bwMode="gray">
              <a:xfrm>
                <a:off x="3820" y="2561"/>
                <a:ext cx="67" cy="192"/>
              </a:xfrm>
              <a:custGeom>
                <a:avLst/>
                <a:gdLst>
                  <a:gd name="T0" fmla="*/ 0 w 332"/>
                  <a:gd name="T1" fmla="*/ 0 h 958"/>
                  <a:gd name="T2" fmla="*/ 0 w 332"/>
                  <a:gd name="T3" fmla="*/ 0 h 958"/>
                  <a:gd name="T4" fmla="*/ 0 w 332"/>
                  <a:gd name="T5" fmla="*/ 0 h 958"/>
                  <a:gd name="T6" fmla="*/ 0 w 332"/>
                  <a:gd name="T7" fmla="*/ 0 h 958"/>
                  <a:gd name="T8" fmla="*/ 0 w 332"/>
                  <a:gd name="T9" fmla="*/ 0 h 958"/>
                  <a:gd name="T10" fmla="*/ 0 w 332"/>
                  <a:gd name="T11" fmla="*/ 0 h 958"/>
                  <a:gd name="T12" fmla="*/ 0 w 332"/>
                  <a:gd name="T13" fmla="*/ 0 h 958"/>
                  <a:gd name="T14" fmla="*/ 0 w 332"/>
                  <a:gd name="T15" fmla="*/ 0 h 958"/>
                  <a:gd name="T16" fmla="*/ 0 w 332"/>
                  <a:gd name="T17" fmla="*/ 0 h 958"/>
                  <a:gd name="T18" fmla="*/ 0 w 332"/>
                  <a:gd name="T19" fmla="*/ 0 h 958"/>
                  <a:gd name="T20" fmla="*/ 0 w 332"/>
                  <a:gd name="T21" fmla="*/ 0 h 958"/>
                  <a:gd name="T22" fmla="*/ 0 w 332"/>
                  <a:gd name="T23" fmla="*/ 0 h 958"/>
                  <a:gd name="T24" fmla="*/ 0 w 332"/>
                  <a:gd name="T25" fmla="*/ 0 h 958"/>
                  <a:gd name="T26" fmla="*/ 0 w 332"/>
                  <a:gd name="T27" fmla="*/ 0 h 958"/>
                  <a:gd name="T28" fmla="*/ 0 w 332"/>
                  <a:gd name="T29" fmla="*/ 0 h 958"/>
                  <a:gd name="T30" fmla="*/ 0 w 332"/>
                  <a:gd name="T31" fmla="*/ 0 h 958"/>
                  <a:gd name="T32" fmla="*/ 0 w 332"/>
                  <a:gd name="T33" fmla="*/ 0 h 9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32"/>
                  <a:gd name="T52" fmla="*/ 0 h 958"/>
                  <a:gd name="T53" fmla="*/ 332 w 332"/>
                  <a:gd name="T54" fmla="*/ 958 h 95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8" y="858"/>
                      <a:pt x="202" y="869"/>
                      <a:pt x="234" y="873"/>
                    </a:cubicBezTo>
                    <a:cubicBezTo>
                      <a:pt x="245" y="875"/>
                      <a:pt x="263" y="875"/>
                      <a:pt x="289" y="875"/>
                    </a:cubicBezTo>
                    <a:cubicBezTo>
                      <a:pt x="332" y="875"/>
                      <a:pt x="332" y="875"/>
                      <a:pt x="332" y="875"/>
                    </a:cubicBezTo>
                    <a:cubicBezTo>
                      <a:pt x="332" y="958"/>
                      <a:pt x="332" y="958"/>
                      <a:pt x="332" y="958"/>
                    </a:cubicBezTo>
                    <a:cubicBezTo>
                      <a:pt x="262" y="958"/>
                      <a:pt x="262" y="958"/>
                      <a:pt x="262" y="958"/>
                    </a:cubicBezTo>
                    <a:cubicBezTo>
                      <a:pt x="207" y="958"/>
                      <a:pt x="163" y="953"/>
                      <a:pt x="132" y="945"/>
                    </a:cubicBezTo>
                    <a:cubicBezTo>
                      <a:pt x="66" y="927"/>
                      <a:pt x="26" y="884"/>
                      <a:pt x="11" y="817"/>
                    </a:cubicBezTo>
                    <a:cubicBezTo>
                      <a:pt x="4" y="781"/>
                      <a:pt x="0" y="731"/>
                      <a:pt x="0" y="667"/>
                    </a:cubicBezTo>
                    <a:lnTo>
                      <a:pt x="0" y="0"/>
                    </a:lnTo>
                    <a:close/>
                  </a:path>
                </a:pathLst>
              </a:custGeom>
              <a:solidFill>
                <a:srgbClr val="000000"/>
              </a:solidFill>
              <a:ln w="9525">
                <a:noFill/>
                <a:round/>
                <a:headEnd/>
                <a:tailEnd/>
              </a:ln>
            </p:spPr>
            <p:txBody>
              <a:bodyPr/>
              <a:lstStyle/>
              <a:p>
                <a:endParaRPr lang="ja-JP" altLang="en-US"/>
              </a:p>
            </p:txBody>
          </p:sp>
          <p:sp>
            <p:nvSpPr>
              <p:cNvPr id="730137" name="Freeform 26"/>
              <p:cNvSpPr>
                <a:spLocks/>
              </p:cNvSpPr>
              <p:nvPr/>
            </p:nvSpPr>
            <p:spPr bwMode="gray">
              <a:xfrm>
                <a:off x="3918" y="2526"/>
                <a:ext cx="114" cy="227"/>
              </a:xfrm>
              <a:custGeom>
                <a:avLst/>
                <a:gdLst>
                  <a:gd name="T0" fmla="*/ 0 w 572"/>
                  <a:gd name="T1" fmla="*/ 0 h 1136"/>
                  <a:gd name="T2" fmla="*/ 0 w 572"/>
                  <a:gd name="T3" fmla="*/ 0 h 1136"/>
                  <a:gd name="T4" fmla="*/ 0 w 572"/>
                  <a:gd name="T5" fmla="*/ 0 h 1136"/>
                  <a:gd name="T6" fmla="*/ 0 w 572"/>
                  <a:gd name="T7" fmla="*/ 0 h 1136"/>
                  <a:gd name="T8" fmla="*/ 0 w 572"/>
                  <a:gd name="T9" fmla="*/ 0 h 1136"/>
                  <a:gd name="T10" fmla="*/ 0 w 572"/>
                  <a:gd name="T11" fmla="*/ 0 h 1136"/>
                  <a:gd name="T12" fmla="*/ 0 w 572"/>
                  <a:gd name="T13" fmla="*/ 0 h 1136"/>
                  <a:gd name="T14" fmla="*/ 0 w 572"/>
                  <a:gd name="T15" fmla="*/ 0 h 1136"/>
                  <a:gd name="T16" fmla="*/ 0 w 572"/>
                  <a:gd name="T17" fmla="*/ 0 h 1136"/>
                  <a:gd name="T18" fmla="*/ 0 w 572"/>
                  <a:gd name="T19" fmla="*/ 0 h 1136"/>
                  <a:gd name="T20" fmla="*/ 0 w 572"/>
                  <a:gd name="T21" fmla="*/ 0 h 1136"/>
                  <a:gd name="T22" fmla="*/ 0 w 572"/>
                  <a:gd name="T23" fmla="*/ 0 h 1136"/>
                  <a:gd name="T24" fmla="*/ 0 w 572"/>
                  <a:gd name="T25" fmla="*/ 0 h 1136"/>
                  <a:gd name="T26" fmla="*/ 0 w 572"/>
                  <a:gd name="T27" fmla="*/ 0 h 1136"/>
                  <a:gd name="T28" fmla="*/ 0 w 572"/>
                  <a:gd name="T29" fmla="*/ 0 h 11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2"/>
                  <a:gd name="T46" fmla="*/ 0 h 1136"/>
                  <a:gd name="T47" fmla="*/ 572 w 572"/>
                  <a:gd name="T48" fmla="*/ 1136 h 11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2" h="1136">
                    <a:moveTo>
                      <a:pt x="0" y="1136"/>
                    </a:moveTo>
                    <a:cubicBezTo>
                      <a:pt x="0" y="0"/>
                      <a:pt x="0" y="0"/>
                      <a:pt x="0" y="0"/>
                    </a:cubicBezTo>
                    <a:cubicBezTo>
                      <a:pt x="129" y="0"/>
                      <a:pt x="129" y="0"/>
                      <a:pt x="129" y="0"/>
                    </a:cubicBezTo>
                    <a:cubicBezTo>
                      <a:pt x="129" y="400"/>
                      <a:pt x="129" y="400"/>
                      <a:pt x="129" y="400"/>
                    </a:cubicBezTo>
                    <a:cubicBezTo>
                      <a:pt x="196" y="374"/>
                      <a:pt x="259"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6" y="439"/>
                    </a:cubicBezTo>
                    <a:cubicBezTo>
                      <a:pt x="256" y="439"/>
                      <a:pt x="197" y="454"/>
                      <a:pt x="129" y="485"/>
                    </a:cubicBezTo>
                    <a:cubicBezTo>
                      <a:pt x="129" y="1136"/>
                      <a:pt x="129" y="1136"/>
                      <a:pt x="129" y="1136"/>
                    </a:cubicBezTo>
                    <a:lnTo>
                      <a:pt x="0" y="1136"/>
                    </a:lnTo>
                    <a:close/>
                  </a:path>
                </a:pathLst>
              </a:custGeom>
              <a:solidFill>
                <a:srgbClr val="000000"/>
              </a:solidFill>
              <a:ln w="9525">
                <a:noFill/>
                <a:round/>
                <a:headEnd/>
                <a:tailEnd/>
              </a:ln>
            </p:spPr>
            <p:txBody>
              <a:bodyPr/>
              <a:lstStyle/>
              <a:p>
                <a:endParaRPr lang="ja-JP" altLang="en-US"/>
              </a:p>
            </p:txBody>
          </p:sp>
          <p:sp>
            <p:nvSpPr>
              <p:cNvPr id="730138" name="Freeform 27"/>
              <p:cNvSpPr>
                <a:spLocks/>
              </p:cNvSpPr>
              <p:nvPr/>
            </p:nvSpPr>
            <p:spPr bwMode="gray">
              <a:xfrm>
                <a:off x="4128" y="2602"/>
                <a:ext cx="126" cy="223"/>
              </a:xfrm>
              <a:custGeom>
                <a:avLst/>
                <a:gdLst>
                  <a:gd name="T0" fmla="*/ 56 w 126"/>
                  <a:gd name="T1" fmla="*/ 153 h 223"/>
                  <a:gd name="T2" fmla="*/ 0 w 126"/>
                  <a:gd name="T3" fmla="*/ 0 h 223"/>
                  <a:gd name="T4" fmla="*/ 27 w 126"/>
                  <a:gd name="T5" fmla="*/ 0 h 223"/>
                  <a:gd name="T6" fmla="*/ 67 w 126"/>
                  <a:gd name="T7" fmla="*/ 120 h 223"/>
                  <a:gd name="T8" fmla="*/ 104 w 126"/>
                  <a:gd name="T9" fmla="*/ 0 h 223"/>
                  <a:gd name="T10" fmla="*/ 126 w 126"/>
                  <a:gd name="T11" fmla="*/ 0 h 223"/>
                  <a:gd name="T12" fmla="*/ 51 w 126"/>
                  <a:gd name="T13" fmla="*/ 223 h 223"/>
                  <a:gd name="T14" fmla="*/ 29 w 126"/>
                  <a:gd name="T15" fmla="*/ 223 h 223"/>
                  <a:gd name="T16" fmla="*/ 56 w 126"/>
                  <a:gd name="T17" fmla="*/ 153 h 2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6"/>
                  <a:gd name="T28" fmla="*/ 0 h 223"/>
                  <a:gd name="T29" fmla="*/ 126 w 126"/>
                  <a:gd name="T30" fmla="*/ 223 h 22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6" h="223">
                    <a:moveTo>
                      <a:pt x="56" y="153"/>
                    </a:moveTo>
                    <a:lnTo>
                      <a:pt x="0" y="0"/>
                    </a:lnTo>
                    <a:lnTo>
                      <a:pt x="27" y="0"/>
                    </a:lnTo>
                    <a:lnTo>
                      <a:pt x="67" y="120"/>
                    </a:lnTo>
                    <a:lnTo>
                      <a:pt x="104" y="0"/>
                    </a:lnTo>
                    <a:lnTo>
                      <a:pt x="126" y="0"/>
                    </a:lnTo>
                    <a:lnTo>
                      <a:pt x="51" y="223"/>
                    </a:lnTo>
                    <a:lnTo>
                      <a:pt x="29" y="223"/>
                    </a:lnTo>
                    <a:lnTo>
                      <a:pt x="56" y="153"/>
                    </a:lnTo>
                    <a:close/>
                  </a:path>
                </a:pathLst>
              </a:custGeom>
              <a:solidFill>
                <a:srgbClr val="000000"/>
              </a:solidFill>
              <a:ln w="9525">
                <a:noFill/>
                <a:round/>
                <a:headEnd/>
                <a:tailEnd/>
              </a:ln>
            </p:spPr>
            <p:txBody>
              <a:bodyPr/>
              <a:lstStyle/>
              <a:p>
                <a:endParaRPr lang="ja-JP" altLang="en-US"/>
              </a:p>
            </p:txBody>
          </p:sp>
          <p:sp>
            <p:nvSpPr>
              <p:cNvPr id="730139" name="Freeform 28"/>
              <p:cNvSpPr>
                <a:spLocks noEditPoints="1"/>
              </p:cNvSpPr>
              <p:nvPr/>
            </p:nvSpPr>
            <p:spPr bwMode="gray">
              <a:xfrm>
                <a:off x="4270" y="2598"/>
                <a:ext cx="127" cy="159"/>
              </a:xfrm>
              <a:custGeom>
                <a:avLst/>
                <a:gdLst>
                  <a:gd name="T0" fmla="*/ 0 w 634"/>
                  <a:gd name="T1" fmla="*/ 0 h 795"/>
                  <a:gd name="T2" fmla="*/ 0 w 634"/>
                  <a:gd name="T3" fmla="*/ 0 h 795"/>
                  <a:gd name="T4" fmla="*/ 0 w 634"/>
                  <a:gd name="T5" fmla="*/ 0 h 795"/>
                  <a:gd name="T6" fmla="*/ 0 w 634"/>
                  <a:gd name="T7" fmla="*/ 0 h 795"/>
                  <a:gd name="T8" fmla="*/ 0 w 634"/>
                  <a:gd name="T9" fmla="*/ 0 h 795"/>
                  <a:gd name="T10" fmla="*/ 0 w 634"/>
                  <a:gd name="T11" fmla="*/ 0 h 795"/>
                  <a:gd name="T12" fmla="*/ 0 w 634"/>
                  <a:gd name="T13" fmla="*/ 0 h 795"/>
                  <a:gd name="T14" fmla="*/ 0 w 634"/>
                  <a:gd name="T15" fmla="*/ 0 h 795"/>
                  <a:gd name="T16" fmla="*/ 0 w 634"/>
                  <a:gd name="T17" fmla="*/ 0 h 795"/>
                  <a:gd name="T18" fmla="*/ 0 w 634"/>
                  <a:gd name="T19" fmla="*/ 0 h 795"/>
                  <a:gd name="T20" fmla="*/ 0 w 634"/>
                  <a:gd name="T21" fmla="*/ 0 h 795"/>
                  <a:gd name="T22" fmla="*/ 0 w 634"/>
                  <a:gd name="T23" fmla="*/ 0 h 795"/>
                  <a:gd name="T24" fmla="*/ 0 w 634"/>
                  <a:gd name="T25" fmla="*/ 0 h 795"/>
                  <a:gd name="T26" fmla="*/ 0 w 634"/>
                  <a:gd name="T27" fmla="*/ 0 h 795"/>
                  <a:gd name="T28" fmla="*/ 0 w 634"/>
                  <a:gd name="T29" fmla="*/ 0 h 795"/>
                  <a:gd name="T30" fmla="*/ 0 w 634"/>
                  <a:gd name="T31" fmla="*/ 0 h 795"/>
                  <a:gd name="T32" fmla="*/ 0 w 634"/>
                  <a:gd name="T33" fmla="*/ 0 h 79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34"/>
                  <a:gd name="T52" fmla="*/ 0 h 795"/>
                  <a:gd name="T53" fmla="*/ 634 w 634"/>
                  <a:gd name="T54" fmla="*/ 795 h 79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10"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w="9525">
                <a:noFill/>
                <a:round/>
                <a:headEnd/>
                <a:tailEnd/>
              </a:ln>
            </p:spPr>
            <p:txBody>
              <a:bodyPr/>
              <a:lstStyle/>
              <a:p>
                <a:endParaRPr lang="ja-JP" altLang="en-US"/>
              </a:p>
            </p:txBody>
          </p:sp>
          <p:sp>
            <p:nvSpPr>
              <p:cNvPr id="730140" name="Freeform 29"/>
              <p:cNvSpPr>
                <a:spLocks/>
              </p:cNvSpPr>
              <p:nvPr/>
            </p:nvSpPr>
            <p:spPr bwMode="gray">
              <a:xfrm>
                <a:off x="4433" y="2602"/>
                <a:ext cx="110" cy="155"/>
              </a:xfrm>
              <a:custGeom>
                <a:avLst/>
                <a:gdLst>
                  <a:gd name="T0" fmla="*/ 0 w 550"/>
                  <a:gd name="T1" fmla="*/ 0 h 774"/>
                  <a:gd name="T2" fmla="*/ 0 w 550"/>
                  <a:gd name="T3" fmla="*/ 0 h 774"/>
                  <a:gd name="T4" fmla="*/ 0 w 550"/>
                  <a:gd name="T5" fmla="*/ 0 h 774"/>
                  <a:gd name="T6" fmla="*/ 0 w 550"/>
                  <a:gd name="T7" fmla="*/ 0 h 774"/>
                  <a:gd name="T8" fmla="*/ 0 w 550"/>
                  <a:gd name="T9" fmla="*/ 0 h 774"/>
                  <a:gd name="T10" fmla="*/ 0 w 550"/>
                  <a:gd name="T11" fmla="*/ 0 h 774"/>
                  <a:gd name="T12" fmla="*/ 0 w 550"/>
                  <a:gd name="T13" fmla="*/ 0 h 774"/>
                  <a:gd name="T14" fmla="*/ 0 w 550"/>
                  <a:gd name="T15" fmla="*/ 0 h 774"/>
                  <a:gd name="T16" fmla="*/ 0 w 550"/>
                  <a:gd name="T17" fmla="*/ 0 h 774"/>
                  <a:gd name="T18" fmla="*/ 0 w 550"/>
                  <a:gd name="T19" fmla="*/ 0 h 774"/>
                  <a:gd name="T20" fmla="*/ 0 w 550"/>
                  <a:gd name="T21" fmla="*/ 0 h 774"/>
                  <a:gd name="T22" fmla="*/ 0 w 550"/>
                  <a:gd name="T23" fmla="*/ 0 h 774"/>
                  <a:gd name="T24" fmla="*/ 0 w 550"/>
                  <a:gd name="T25" fmla="*/ 0 h 774"/>
                  <a:gd name="T26" fmla="*/ 0 w 550"/>
                  <a:gd name="T27" fmla="*/ 0 h 774"/>
                  <a:gd name="T28" fmla="*/ 0 w 550"/>
                  <a:gd name="T29" fmla="*/ 0 h 7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50"/>
                  <a:gd name="T46" fmla="*/ 0 h 774"/>
                  <a:gd name="T47" fmla="*/ 550 w 550"/>
                  <a:gd name="T48" fmla="*/ 774 h 77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50" h="774">
                    <a:moveTo>
                      <a:pt x="0" y="0"/>
                    </a:moveTo>
                    <a:cubicBezTo>
                      <a:pt x="129" y="0"/>
                      <a:pt x="129" y="0"/>
                      <a:pt x="129" y="0"/>
                    </a:cubicBezTo>
                    <a:cubicBezTo>
                      <a:pt x="129" y="465"/>
                      <a:pt x="129" y="465"/>
                      <a:pt x="129" y="465"/>
                    </a:cubicBezTo>
                    <a:cubicBezTo>
                      <a:pt x="129" y="550"/>
                      <a:pt x="137" y="608"/>
                      <a:pt x="152" y="636"/>
                    </a:cubicBezTo>
                    <a:cubicBezTo>
                      <a:pt x="165" y="660"/>
                      <a:pt x="183" y="676"/>
                      <a:pt x="206" y="685"/>
                    </a:cubicBezTo>
                    <a:cubicBezTo>
                      <a:pt x="225" y="693"/>
                      <a:pt x="253" y="697"/>
                      <a:pt x="289" y="697"/>
                    </a:cubicBezTo>
                    <a:cubicBezTo>
                      <a:pt x="331" y="697"/>
                      <a:pt x="375" y="690"/>
                      <a:pt x="422" y="677"/>
                    </a:cubicBezTo>
                    <a:cubicBezTo>
                      <a:pt x="422" y="0"/>
                      <a:pt x="422" y="0"/>
                      <a:pt x="422" y="0"/>
                    </a:cubicBezTo>
                    <a:cubicBezTo>
                      <a:pt x="550" y="0"/>
                      <a:pt x="550" y="0"/>
                      <a:pt x="550" y="0"/>
                    </a:cubicBezTo>
                    <a:cubicBezTo>
                      <a:pt x="550" y="742"/>
                      <a:pt x="550" y="742"/>
                      <a:pt x="550" y="742"/>
                    </a:cubicBezTo>
                    <a:cubicBezTo>
                      <a:pt x="455" y="763"/>
                      <a:pt x="365" y="774"/>
                      <a:pt x="281" y="774"/>
                    </a:cubicBezTo>
                    <a:cubicBezTo>
                      <a:pt x="196" y="774"/>
                      <a:pt x="132" y="761"/>
                      <a:pt x="90" y="734"/>
                    </a:cubicBezTo>
                    <a:cubicBezTo>
                      <a:pt x="43" y="704"/>
                      <a:pt x="15" y="657"/>
                      <a:pt x="7" y="593"/>
                    </a:cubicBezTo>
                    <a:cubicBezTo>
                      <a:pt x="2" y="563"/>
                      <a:pt x="0" y="523"/>
                      <a:pt x="0" y="475"/>
                    </a:cubicBezTo>
                    <a:lnTo>
                      <a:pt x="0" y="0"/>
                    </a:lnTo>
                    <a:close/>
                  </a:path>
                </a:pathLst>
              </a:custGeom>
              <a:solidFill>
                <a:srgbClr val="000000"/>
              </a:solidFill>
              <a:ln w="9525">
                <a:noFill/>
                <a:round/>
                <a:headEnd/>
                <a:tailEnd/>
              </a:ln>
            </p:spPr>
            <p:txBody>
              <a:bodyPr/>
              <a:lstStyle/>
              <a:p>
                <a:endParaRPr lang="ja-JP" altLang="en-US"/>
              </a:p>
            </p:txBody>
          </p:sp>
          <p:sp>
            <p:nvSpPr>
              <p:cNvPr id="730141" name="Freeform 30"/>
              <p:cNvSpPr>
                <a:spLocks/>
              </p:cNvSpPr>
              <p:nvPr/>
            </p:nvSpPr>
            <p:spPr bwMode="gray">
              <a:xfrm>
                <a:off x="2479" y="1143"/>
                <a:ext cx="496" cy="383"/>
              </a:xfrm>
              <a:custGeom>
                <a:avLst/>
                <a:gdLst>
                  <a:gd name="T0" fmla="*/ 0 w 2477"/>
                  <a:gd name="T1" fmla="*/ 0 h 1913"/>
                  <a:gd name="T2" fmla="*/ 0 w 2477"/>
                  <a:gd name="T3" fmla="*/ 0 h 1913"/>
                  <a:gd name="T4" fmla="*/ 0 w 2477"/>
                  <a:gd name="T5" fmla="*/ 0 h 1913"/>
                  <a:gd name="T6" fmla="*/ 0 w 2477"/>
                  <a:gd name="T7" fmla="*/ 1 h 1913"/>
                  <a:gd name="T8" fmla="*/ 0 w 2477"/>
                  <a:gd name="T9" fmla="*/ 1 h 1913"/>
                  <a:gd name="T10" fmla="*/ 0 w 2477"/>
                  <a:gd name="T11" fmla="*/ 0 h 1913"/>
                  <a:gd name="T12" fmla="*/ 0 w 2477"/>
                  <a:gd name="T13" fmla="*/ 1 h 1913"/>
                  <a:gd name="T14" fmla="*/ 0 w 2477"/>
                  <a:gd name="T15" fmla="*/ 1 h 1913"/>
                  <a:gd name="T16" fmla="*/ 0 w 2477"/>
                  <a:gd name="T17" fmla="*/ 0 h 1913"/>
                  <a:gd name="T18" fmla="*/ 0 w 2477"/>
                  <a:gd name="T19" fmla="*/ 0 h 1913"/>
                  <a:gd name="T20" fmla="*/ 0 w 2477"/>
                  <a:gd name="T21" fmla="*/ 0 h 1913"/>
                  <a:gd name="T22" fmla="*/ 0 w 2477"/>
                  <a:gd name="T23" fmla="*/ 0 h 1913"/>
                  <a:gd name="T24" fmla="*/ 1 w 2477"/>
                  <a:gd name="T25" fmla="*/ 0 h 1913"/>
                  <a:gd name="T26" fmla="*/ 1 w 2477"/>
                  <a:gd name="T27" fmla="*/ 0 h 1913"/>
                  <a:gd name="T28" fmla="*/ 1 w 2477"/>
                  <a:gd name="T29" fmla="*/ 0 h 1913"/>
                  <a:gd name="T30" fmla="*/ 0 w 2477"/>
                  <a:gd name="T31" fmla="*/ 0 h 1913"/>
                  <a:gd name="T32" fmla="*/ 0 w 2477"/>
                  <a:gd name="T33" fmla="*/ 0 h 1913"/>
                  <a:gd name="T34" fmla="*/ 1 w 2477"/>
                  <a:gd name="T35" fmla="*/ 0 h 1913"/>
                  <a:gd name="T36" fmla="*/ 1 w 2477"/>
                  <a:gd name="T37" fmla="*/ 0 h 1913"/>
                  <a:gd name="T38" fmla="*/ 1 w 2477"/>
                  <a:gd name="T39" fmla="*/ 0 h 1913"/>
                  <a:gd name="T40" fmla="*/ 0 w 2477"/>
                  <a:gd name="T41" fmla="*/ 0 h 1913"/>
                  <a:gd name="T42" fmla="*/ 0 w 2477"/>
                  <a:gd name="T43" fmla="*/ 0 h 191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477"/>
                  <a:gd name="T67" fmla="*/ 0 h 1913"/>
                  <a:gd name="T68" fmla="*/ 2477 w 2477"/>
                  <a:gd name="T69" fmla="*/ 1913 h 191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477" h="1913">
                    <a:moveTo>
                      <a:pt x="1006" y="801"/>
                    </a:moveTo>
                    <a:cubicBezTo>
                      <a:pt x="916" y="722"/>
                      <a:pt x="771" y="674"/>
                      <a:pt x="627" y="673"/>
                    </a:cubicBezTo>
                    <a:cubicBezTo>
                      <a:pt x="283" y="672"/>
                      <a:pt x="2" y="944"/>
                      <a:pt x="1" y="1294"/>
                    </a:cubicBezTo>
                    <a:cubicBezTo>
                      <a:pt x="0" y="1638"/>
                      <a:pt x="283" y="1911"/>
                      <a:pt x="627" y="1912"/>
                    </a:cubicBezTo>
                    <a:cubicBezTo>
                      <a:pt x="820" y="1913"/>
                      <a:pt x="988" y="1834"/>
                      <a:pt x="1103" y="1696"/>
                    </a:cubicBezTo>
                    <a:cubicBezTo>
                      <a:pt x="1103" y="1355"/>
                      <a:pt x="1103" y="1355"/>
                      <a:pt x="1103" y="1355"/>
                    </a:cubicBezTo>
                    <a:cubicBezTo>
                      <a:pt x="1042" y="1461"/>
                      <a:pt x="918" y="1597"/>
                      <a:pt x="807" y="1643"/>
                    </a:cubicBezTo>
                    <a:cubicBezTo>
                      <a:pt x="751" y="1666"/>
                      <a:pt x="694" y="1681"/>
                      <a:pt x="627" y="1681"/>
                    </a:cubicBezTo>
                    <a:cubicBezTo>
                      <a:pt x="412" y="1681"/>
                      <a:pt x="235" y="1514"/>
                      <a:pt x="235" y="1294"/>
                    </a:cubicBezTo>
                    <a:cubicBezTo>
                      <a:pt x="235" y="1091"/>
                      <a:pt x="398" y="904"/>
                      <a:pt x="627" y="905"/>
                    </a:cubicBezTo>
                    <a:cubicBezTo>
                      <a:pt x="734" y="905"/>
                      <a:pt x="831" y="949"/>
                      <a:pt x="902" y="1019"/>
                    </a:cubicBezTo>
                    <a:cubicBezTo>
                      <a:pt x="976" y="1090"/>
                      <a:pt x="1090" y="1239"/>
                      <a:pt x="1145" y="1298"/>
                    </a:cubicBezTo>
                    <a:cubicBezTo>
                      <a:pt x="1285" y="1449"/>
                      <a:pt x="1486" y="1543"/>
                      <a:pt x="1708" y="1544"/>
                    </a:cubicBezTo>
                    <a:cubicBezTo>
                      <a:pt x="2132" y="1545"/>
                      <a:pt x="2477" y="1201"/>
                      <a:pt x="2477" y="777"/>
                    </a:cubicBezTo>
                    <a:cubicBezTo>
                      <a:pt x="2477" y="353"/>
                      <a:pt x="2132" y="0"/>
                      <a:pt x="1708" y="0"/>
                    </a:cubicBezTo>
                    <a:cubicBezTo>
                      <a:pt x="1461" y="0"/>
                      <a:pt x="1244" y="129"/>
                      <a:pt x="1103" y="309"/>
                    </a:cubicBezTo>
                    <a:cubicBezTo>
                      <a:pt x="1103" y="771"/>
                      <a:pt x="1103" y="771"/>
                      <a:pt x="1103" y="771"/>
                    </a:cubicBezTo>
                    <a:cubicBezTo>
                      <a:pt x="1210" y="478"/>
                      <a:pt x="1404" y="244"/>
                      <a:pt x="1708" y="244"/>
                    </a:cubicBezTo>
                    <a:cubicBezTo>
                      <a:pt x="2000" y="244"/>
                      <a:pt x="2237" y="485"/>
                      <a:pt x="2236" y="777"/>
                    </a:cubicBezTo>
                    <a:cubicBezTo>
                      <a:pt x="2235" y="1069"/>
                      <a:pt x="2000" y="1305"/>
                      <a:pt x="1708" y="1305"/>
                    </a:cubicBezTo>
                    <a:cubicBezTo>
                      <a:pt x="1578" y="1304"/>
                      <a:pt x="1457" y="1257"/>
                      <a:pt x="1365" y="1179"/>
                    </a:cubicBezTo>
                    <a:cubicBezTo>
                      <a:pt x="1251" y="1090"/>
                      <a:pt x="1124" y="901"/>
                      <a:pt x="1006" y="801"/>
                    </a:cubicBezTo>
                  </a:path>
                </a:pathLst>
              </a:custGeom>
              <a:solidFill>
                <a:srgbClr val="FF0000"/>
              </a:solidFill>
              <a:ln w="9525">
                <a:noFill/>
                <a:round/>
                <a:headEnd/>
                <a:tailEnd/>
              </a:ln>
            </p:spPr>
            <p:txBody>
              <a:bodyPr/>
              <a:lstStyle/>
              <a:p>
                <a:endParaRPr lang="ja-JP" altLang="en-US"/>
              </a:p>
            </p:txBody>
          </p:sp>
          <p:sp>
            <p:nvSpPr>
              <p:cNvPr id="730142" name="Freeform 31"/>
              <p:cNvSpPr>
                <a:spLocks/>
              </p:cNvSpPr>
              <p:nvPr/>
            </p:nvSpPr>
            <p:spPr bwMode="gray">
              <a:xfrm>
                <a:off x="1671" y="1560"/>
                <a:ext cx="340" cy="556"/>
              </a:xfrm>
              <a:custGeom>
                <a:avLst/>
                <a:gdLst>
                  <a:gd name="T0" fmla="*/ 0 w 1700"/>
                  <a:gd name="T1" fmla="*/ 0 h 2777"/>
                  <a:gd name="T2" fmla="*/ 1 w 1700"/>
                  <a:gd name="T3" fmla="*/ 0 h 2777"/>
                  <a:gd name="T4" fmla="*/ 1 w 1700"/>
                  <a:gd name="T5" fmla="*/ 0 h 2777"/>
                  <a:gd name="T6" fmla="*/ 0 w 1700"/>
                  <a:gd name="T7" fmla="*/ 0 h 2777"/>
                  <a:gd name="T8" fmla="*/ 0 w 1700"/>
                  <a:gd name="T9" fmla="*/ 0 h 2777"/>
                  <a:gd name="T10" fmla="*/ 0 w 1700"/>
                  <a:gd name="T11" fmla="*/ 0 h 2777"/>
                  <a:gd name="T12" fmla="*/ 0 w 1700"/>
                  <a:gd name="T13" fmla="*/ 0 h 2777"/>
                  <a:gd name="T14" fmla="*/ 0 w 1700"/>
                  <a:gd name="T15" fmla="*/ 0 h 2777"/>
                  <a:gd name="T16" fmla="*/ 0 w 1700"/>
                  <a:gd name="T17" fmla="*/ 0 h 2777"/>
                  <a:gd name="T18" fmla="*/ 0 w 1700"/>
                  <a:gd name="T19" fmla="*/ 0 h 2777"/>
                  <a:gd name="T20" fmla="*/ 0 w 1700"/>
                  <a:gd name="T21" fmla="*/ 1 h 2777"/>
                  <a:gd name="T22" fmla="*/ 0 w 1700"/>
                  <a:gd name="T23" fmla="*/ 1 h 2777"/>
                  <a:gd name="T24" fmla="*/ 0 w 1700"/>
                  <a:gd name="T25" fmla="*/ 1 h 2777"/>
                  <a:gd name="T26" fmla="*/ 0 w 1700"/>
                  <a:gd name="T27" fmla="*/ 1 h 2777"/>
                  <a:gd name="T28" fmla="*/ 0 w 1700"/>
                  <a:gd name="T29" fmla="*/ 0 h 2777"/>
                  <a:gd name="T30" fmla="*/ 0 w 1700"/>
                  <a:gd name="T31" fmla="*/ 0 h 277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700"/>
                  <a:gd name="T49" fmla="*/ 0 h 2777"/>
                  <a:gd name="T50" fmla="*/ 1700 w 1700"/>
                  <a:gd name="T51" fmla="*/ 2777 h 277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700" h="2777">
                    <a:moveTo>
                      <a:pt x="0" y="0"/>
                    </a:moveTo>
                    <a:cubicBezTo>
                      <a:pt x="1700" y="0"/>
                      <a:pt x="1700" y="0"/>
                      <a:pt x="1700" y="0"/>
                    </a:cubicBezTo>
                    <a:cubicBezTo>
                      <a:pt x="1700" y="473"/>
                      <a:pt x="1700" y="473"/>
                      <a:pt x="1700" y="473"/>
                    </a:cubicBezTo>
                    <a:cubicBezTo>
                      <a:pt x="1700" y="473"/>
                      <a:pt x="1613" y="287"/>
                      <a:pt x="1429" y="286"/>
                    </a:cubicBezTo>
                    <a:cubicBezTo>
                      <a:pt x="642" y="286"/>
                      <a:pt x="642" y="286"/>
                      <a:pt x="642" y="286"/>
                    </a:cubicBezTo>
                    <a:cubicBezTo>
                      <a:pt x="642" y="1104"/>
                      <a:pt x="642" y="1104"/>
                      <a:pt x="642" y="1104"/>
                    </a:cubicBezTo>
                    <a:cubicBezTo>
                      <a:pt x="1495" y="1104"/>
                      <a:pt x="1495" y="1104"/>
                      <a:pt x="1495" y="1104"/>
                    </a:cubicBezTo>
                    <a:cubicBezTo>
                      <a:pt x="1495" y="1537"/>
                      <a:pt x="1495" y="1537"/>
                      <a:pt x="1495" y="1537"/>
                    </a:cubicBezTo>
                    <a:cubicBezTo>
                      <a:pt x="1495" y="1537"/>
                      <a:pt x="1468" y="1399"/>
                      <a:pt x="1262" y="1398"/>
                    </a:cubicBezTo>
                    <a:cubicBezTo>
                      <a:pt x="642" y="1398"/>
                      <a:pt x="642" y="1398"/>
                      <a:pt x="642" y="1398"/>
                    </a:cubicBezTo>
                    <a:cubicBezTo>
                      <a:pt x="642" y="2515"/>
                      <a:pt x="642" y="2515"/>
                      <a:pt x="642" y="2515"/>
                    </a:cubicBezTo>
                    <a:cubicBezTo>
                      <a:pt x="642" y="2679"/>
                      <a:pt x="820" y="2777"/>
                      <a:pt x="820" y="2777"/>
                    </a:cubicBezTo>
                    <a:cubicBezTo>
                      <a:pt x="11" y="2777"/>
                      <a:pt x="11" y="2777"/>
                      <a:pt x="11" y="2777"/>
                    </a:cubicBezTo>
                    <a:cubicBezTo>
                      <a:pt x="11" y="2777"/>
                      <a:pt x="181" y="2691"/>
                      <a:pt x="181" y="2515"/>
                    </a:cubicBezTo>
                    <a:cubicBezTo>
                      <a:pt x="181" y="291"/>
                      <a:pt x="181" y="291"/>
                      <a:pt x="181" y="291"/>
                    </a:cubicBezTo>
                    <a:cubicBezTo>
                      <a:pt x="181" y="104"/>
                      <a:pt x="0" y="0"/>
                      <a:pt x="0" y="0"/>
                    </a:cubicBezTo>
                    <a:close/>
                  </a:path>
                </a:pathLst>
              </a:custGeom>
              <a:solidFill>
                <a:srgbClr val="FF0000"/>
              </a:solidFill>
              <a:ln w="9525">
                <a:noFill/>
                <a:round/>
                <a:headEnd/>
                <a:tailEnd/>
              </a:ln>
            </p:spPr>
            <p:txBody>
              <a:bodyPr/>
              <a:lstStyle/>
              <a:p>
                <a:endParaRPr lang="ja-JP" altLang="en-US"/>
              </a:p>
            </p:txBody>
          </p:sp>
          <p:sp>
            <p:nvSpPr>
              <p:cNvPr id="730143" name="Freeform 32"/>
              <p:cNvSpPr>
                <a:spLocks/>
              </p:cNvSpPr>
              <p:nvPr/>
            </p:nvSpPr>
            <p:spPr bwMode="gray">
              <a:xfrm>
                <a:off x="2475" y="1560"/>
                <a:ext cx="224" cy="775"/>
              </a:xfrm>
              <a:custGeom>
                <a:avLst/>
                <a:gdLst>
                  <a:gd name="T0" fmla="*/ 0 w 1123"/>
                  <a:gd name="T1" fmla="*/ 0 h 3872"/>
                  <a:gd name="T2" fmla="*/ 0 w 1123"/>
                  <a:gd name="T3" fmla="*/ 0 h 3872"/>
                  <a:gd name="T4" fmla="*/ 0 w 1123"/>
                  <a:gd name="T5" fmla="*/ 0 h 3872"/>
                  <a:gd name="T6" fmla="*/ 0 w 1123"/>
                  <a:gd name="T7" fmla="*/ 1 h 3872"/>
                  <a:gd name="T8" fmla="*/ 0 w 1123"/>
                  <a:gd name="T9" fmla="*/ 1 h 3872"/>
                  <a:gd name="T10" fmla="*/ 0 w 1123"/>
                  <a:gd name="T11" fmla="*/ 1 h 3872"/>
                  <a:gd name="T12" fmla="*/ 0 w 1123"/>
                  <a:gd name="T13" fmla="*/ 0 h 3872"/>
                  <a:gd name="T14" fmla="*/ 0 w 1123"/>
                  <a:gd name="T15" fmla="*/ 0 h 3872"/>
                  <a:gd name="T16" fmla="*/ 0 60000 65536"/>
                  <a:gd name="T17" fmla="*/ 0 60000 65536"/>
                  <a:gd name="T18" fmla="*/ 0 60000 65536"/>
                  <a:gd name="T19" fmla="*/ 0 60000 65536"/>
                  <a:gd name="T20" fmla="*/ 0 60000 65536"/>
                  <a:gd name="T21" fmla="*/ 0 60000 65536"/>
                  <a:gd name="T22" fmla="*/ 0 60000 65536"/>
                  <a:gd name="T23" fmla="*/ 0 60000 65536"/>
                  <a:gd name="T24" fmla="*/ 0 w 1123"/>
                  <a:gd name="T25" fmla="*/ 0 h 3872"/>
                  <a:gd name="T26" fmla="*/ 1123 w 1123"/>
                  <a:gd name="T27" fmla="*/ 3872 h 38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23" h="3872">
                    <a:moveTo>
                      <a:pt x="257" y="0"/>
                    </a:moveTo>
                    <a:cubicBezTo>
                      <a:pt x="1123" y="0"/>
                      <a:pt x="1123" y="0"/>
                      <a:pt x="1123" y="0"/>
                    </a:cubicBezTo>
                    <a:cubicBezTo>
                      <a:pt x="1123" y="0"/>
                      <a:pt x="929" y="92"/>
                      <a:pt x="929" y="242"/>
                    </a:cubicBezTo>
                    <a:cubicBezTo>
                      <a:pt x="929" y="2847"/>
                      <a:pt x="929" y="2847"/>
                      <a:pt x="929" y="2847"/>
                    </a:cubicBezTo>
                    <a:cubicBezTo>
                      <a:pt x="929" y="3727"/>
                      <a:pt x="46" y="3872"/>
                      <a:pt x="0" y="3869"/>
                    </a:cubicBezTo>
                    <a:cubicBezTo>
                      <a:pt x="75" y="3821"/>
                      <a:pt x="442" y="3508"/>
                      <a:pt x="443" y="2847"/>
                    </a:cubicBezTo>
                    <a:cubicBezTo>
                      <a:pt x="443" y="242"/>
                      <a:pt x="443" y="242"/>
                      <a:pt x="443" y="242"/>
                    </a:cubicBezTo>
                    <a:cubicBezTo>
                      <a:pt x="444" y="100"/>
                      <a:pt x="257" y="0"/>
                      <a:pt x="257" y="0"/>
                    </a:cubicBezTo>
                    <a:close/>
                  </a:path>
                </a:pathLst>
              </a:custGeom>
              <a:solidFill>
                <a:srgbClr val="FF0000"/>
              </a:solidFill>
              <a:ln w="9525">
                <a:noFill/>
                <a:round/>
                <a:headEnd/>
                <a:tailEnd/>
              </a:ln>
            </p:spPr>
            <p:txBody>
              <a:bodyPr/>
              <a:lstStyle/>
              <a:p>
                <a:endParaRPr lang="ja-JP" altLang="en-US"/>
              </a:p>
            </p:txBody>
          </p:sp>
          <p:sp>
            <p:nvSpPr>
              <p:cNvPr id="730144" name="Freeform 33"/>
              <p:cNvSpPr>
                <a:spLocks/>
              </p:cNvSpPr>
              <p:nvPr/>
            </p:nvSpPr>
            <p:spPr bwMode="gray">
              <a:xfrm>
                <a:off x="2723" y="1560"/>
                <a:ext cx="174" cy="556"/>
              </a:xfrm>
              <a:custGeom>
                <a:avLst/>
                <a:gdLst>
                  <a:gd name="T0" fmla="*/ 0 w 868"/>
                  <a:gd name="T1" fmla="*/ 0 h 2778"/>
                  <a:gd name="T2" fmla="*/ 0 w 868"/>
                  <a:gd name="T3" fmla="*/ 0 h 2778"/>
                  <a:gd name="T4" fmla="*/ 0 w 868"/>
                  <a:gd name="T5" fmla="*/ 0 h 2778"/>
                  <a:gd name="T6" fmla="*/ 0 w 868"/>
                  <a:gd name="T7" fmla="*/ 1 h 2778"/>
                  <a:gd name="T8" fmla="*/ 0 w 868"/>
                  <a:gd name="T9" fmla="*/ 1 h 2778"/>
                  <a:gd name="T10" fmla="*/ 0 w 868"/>
                  <a:gd name="T11" fmla="*/ 1 h 2778"/>
                  <a:gd name="T12" fmla="*/ 0 w 868"/>
                  <a:gd name="T13" fmla="*/ 1 h 2778"/>
                  <a:gd name="T14" fmla="*/ 0 w 868"/>
                  <a:gd name="T15" fmla="*/ 0 h 2778"/>
                  <a:gd name="T16" fmla="*/ 0 w 868"/>
                  <a:gd name="T17" fmla="*/ 0 h 27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68"/>
                  <a:gd name="T28" fmla="*/ 0 h 2778"/>
                  <a:gd name="T29" fmla="*/ 868 w 868"/>
                  <a:gd name="T30" fmla="*/ 2778 h 27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68" h="2778">
                    <a:moveTo>
                      <a:pt x="0" y="0"/>
                    </a:moveTo>
                    <a:cubicBezTo>
                      <a:pt x="868" y="0"/>
                      <a:pt x="868" y="0"/>
                      <a:pt x="868" y="0"/>
                    </a:cubicBezTo>
                    <a:cubicBezTo>
                      <a:pt x="868" y="0"/>
                      <a:pt x="675" y="92"/>
                      <a:pt x="675" y="245"/>
                    </a:cubicBezTo>
                    <a:cubicBezTo>
                      <a:pt x="675" y="2514"/>
                      <a:pt x="675" y="2514"/>
                      <a:pt x="675" y="2514"/>
                    </a:cubicBezTo>
                    <a:cubicBezTo>
                      <a:pt x="675" y="2677"/>
                      <a:pt x="868" y="2778"/>
                      <a:pt x="868" y="2778"/>
                    </a:cubicBezTo>
                    <a:cubicBezTo>
                      <a:pt x="0" y="2778"/>
                      <a:pt x="0" y="2778"/>
                      <a:pt x="0" y="2778"/>
                    </a:cubicBezTo>
                    <a:cubicBezTo>
                      <a:pt x="0" y="2778"/>
                      <a:pt x="193" y="2677"/>
                      <a:pt x="193" y="2514"/>
                    </a:cubicBezTo>
                    <a:cubicBezTo>
                      <a:pt x="193" y="245"/>
                      <a:pt x="193" y="245"/>
                      <a:pt x="193" y="245"/>
                    </a:cubicBezTo>
                    <a:cubicBezTo>
                      <a:pt x="193" y="92"/>
                      <a:pt x="0" y="0"/>
                      <a:pt x="0" y="0"/>
                    </a:cubicBezTo>
                    <a:close/>
                  </a:path>
                </a:pathLst>
              </a:custGeom>
              <a:solidFill>
                <a:srgbClr val="FF0000"/>
              </a:solidFill>
              <a:ln w="9525">
                <a:noFill/>
                <a:round/>
                <a:headEnd/>
                <a:tailEnd/>
              </a:ln>
            </p:spPr>
            <p:txBody>
              <a:bodyPr/>
              <a:lstStyle/>
              <a:p>
                <a:endParaRPr lang="ja-JP" altLang="en-US"/>
              </a:p>
            </p:txBody>
          </p:sp>
          <p:sp>
            <p:nvSpPr>
              <p:cNvPr id="730145" name="Freeform 34"/>
              <p:cNvSpPr>
                <a:spLocks/>
              </p:cNvSpPr>
              <p:nvPr/>
            </p:nvSpPr>
            <p:spPr bwMode="gray">
              <a:xfrm>
                <a:off x="2898" y="1560"/>
                <a:ext cx="416" cy="556"/>
              </a:xfrm>
              <a:custGeom>
                <a:avLst/>
                <a:gdLst>
                  <a:gd name="T0" fmla="*/ 0 w 2079"/>
                  <a:gd name="T1" fmla="*/ 0 h 2777"/>
                  <a:gd name="T2" fmla="*/ 1 w 2079"/>
                  <a:gd name="T3" fmla="*/ 0 h 2777"/>
                  <a:gd name="T4" fmla="*/ 1 w 2079"/>
                  <a:gd name="T5" fmla="*/ 0 h 2777"/>
                  <a:gd name="T6" fmla="*/ 1 w 2079"/>
                  <a:gd name="T7" fmla="*/ 0 h 2777"/>
                  <a:gd name="T8" fmla="*/ 0 w 2079"/>
                  <a:gd name="T9" fmla="*/ 0 h 2777"/>
                  <a:gd name="T10" fmla="*/ 0 w 2079"/>
                  <a:gd name="T11" fmla="*/ 1 h 2777"/>
                  <a:gd name="T12" fmla="*/ 0 w 2079"/>
                  <a:gd name="T13" fmla="*/ 1 h 2777"/>
                  <a:gd name="T14" fmla="*/ 0 w 2079"/>
                  <a:gd name="T15" fmla="*/ 1 h 2777"/>
                  <a:gd name="T16" fmla="*/ 0 w 2079"/>
                  <a:gd name="T17" fmla="*/ 1 h 2777"/>
                  <a:gd name="T18" fmla="*/ 0 w 2079"/>
                  <a:gd name="T19" fmla="*/ 0 h 2777"/>
                  <a:gd name="T20" fmla="*/ 0 w 2079"/>
                  <a:gd name="T21" fmla="*/ 0 h 2777"/>
                  <a:gd name="T22" fmla="*/ 0 w 2079"/>
                  <a:gd name="T23" fmla="*/ 0 h 2777"/>
                  <a:gd name="T24" fmla="*/ 0 w 2079"/>
                  <a:gd name="T25" fmla="*/ 0 h 27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079"/>
                  <a:gd name="T40" fmla="*/ 0 h 2777"/>
                  <a:gd name="T41" fmla="*/ 2079 w 2079"/>
                  <a:gd name="T42" fmla="*/ 2777 h 27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079" h="2777">
                    <a:moveTo>
                      <a:pt x="170" y="0"/>
                    </a:moveTo>
                    <a:cubicBezTo>
                      <a:pt x="2079" y="0"/>
                      <a:pt x="2079" y="0"/>
                      <a:pt x="2079" y="0"/>
                    </a:cubicBezTo>
                    <a:cubicBezTo>
                      <a:pt x="1917" y="505"/>
                      <a:pt x="1917" y="505"/>
                      <a:pt x="1917" y="505"/>
                    </a:cubicBezTo>
                    <a:cubicBezTo>
                      <a:pt x="1917" y="505"/>
                      <a:pt x="1869" y="293"/>
                      <a:pt x="1684" y="293"/>
                    </a:cubicBezTo>
                    <a:cubicBezTo>
                      <a:pt x="1288" y="293"/>
                      <a:pt x="1288" y="293"/>
                      <a:pt x="1288" y="293"/>
                    </a:cubicBezTo>
                    <a:cubicBezTo>
                      <a:pt x="1288" y="2515"/>
                      <a:pt x="1288" y="2515"/>
                      <a:pt x="1288" y="2515"/>
                    </a:cubicBezTo>
                    <a:cubicBezTo>
                      <a:pt x="1288" y="2656"/>
                      <a:pt x="1474" y="2777"/>
                      <a:pt x="1474" y="2777"/>
                    </a:cubicBezTo>
                    <a:cubicBezTo>
                      <a:pt x="624" y="2777"/>
                      <a:pt x="624" y="2777"/>
                      <a:pt x="624" y="2777"/>
                    </a:cubicBezTo>
                    <a:cubicBezTo>
                      <a:pt x="624" y="2777"/>
                      <a:pt x="809" y="2668"/>
                      <a:pt x="808" y="2515"/>
                    </a:cubicBezTo>
                    <a:cubicBezTo>
                      <a:pt x="808" y="293"/>
                      <a:pt x="808" y="293"/>
                      <a:pt x="808" y="293"/>
                    </a:cubicBezTo>
                    <a:cubicBezTo>
                      <a:pt x="330" y="293"/>
                      <a:pt x="330" y="293"/>
                      <a:pt x="330" y="293"/>
                    </a:cubicBezTo>
                    <a:cubicBezTo>
                      <a:pt x="195" y="293"/>
                      <a:pt x="0" y="547"/>
                      <a:pt x="0" y="547"/>
                    </a:cubicBezTo>
                    <a:lnTo>
                      <a:pt x="170" y="0"/>
                    </a:lnTo>
                    <a:close/>
                  </a:path>
                </a:pathLst>
              </a:custGeom>
              <a:solidFill>
                <a:srgbClr val="FF0000"/>
              </a:solidFill>
              <a:ln w="9525">
                <a:noFill/>
                <a:round/>
                <a:headEnd/>
                <a:tailEnd/>
              </a:ln>
            </p:spPr>
            <p:txBody>
              <a:bodyPr/>
              <a:lstStyle/>
              <a:p>
                <a:endParaRPr lang="ja-JP" altLang="en-US"/>
              </a:p>
            </p:txBody>
          </p:sp>
          <p:sp>
            <p:nvSpPr>
              <p:cNvPr id="730146" name="Freeform 35"/>
              <p:cNvSpPr>
                <a:spLocks/>
              </p:cNvSpPr>
              <p:nvPr/>
            </p:nvSpPr>
            <p:spPr bwMode="gray">
              <a:xfrm>
                <a:off x="3654" y="1560"/>
                <a:ext cx="465" cy="564"/>
              </a:xfrm>
              <a:custGeom>
                <a:avLst/>
                <a:gdLst>
                  <a:gd name="T0" fmla="*/ 0 w 2324"/>
                  <a:gd name="T1" fmla="*/ 0 h 2820"/>
                  <a:gd name="T2" fmla="*/ 1 w 2324"/>
                  <a:gd name="T3" fmla="*/ 0 h 2820"/>
                  <a:gd name="T4" fmla="*/ 1 w 2324"/>
                  <a:gd name="T5" fmla="*/ 0 h 2820"/>
                  <a:gd name="T6" fmla="*/ 1 w 2324"/>
                  <a:gd name="T7" fmla="*/ 1 h 2820"/>
                  <a:gd name="T8" fmla="*/ 0 w 2324"/>
                  <a:gd name="T9" fmla="*/ 1 h 2820"/>
                  <a:gd name="T10" fmla="*/ 0 w 2324"/>
                  <a:gd name="T11" fmla="*/ 1 h 2820"/>
                  <a:gd name="T12" fmla="*/ 0 w 2324"/>
                  <a:gd name="T13" fmla="*/ 0 h 2820"/>
                  <a:gd name="T14" fmla="*/ 0 w 2324"/>
                  <a:gd name="T15" fmla="*/ 0 h 2820"/>
                  <a:gd name="T16" fmla="*/ 0 w 2324"/>
                  <a:gd name="T17" fmla="*/ 0 h 2820"/>
                  <a:gd name="T18" fmla="*/ 0 w 2324"/>
                  <a:gd name="T19" fmla="*/ 0 h 2820"/>
                  <a:gd name="T20" fmla="*/ 0 w 2324"/>
                  <a:gd name="T21" fmla="*/ 1 h 2820"/>
                  <a:gd name="T22" fmla="*/ 0 w 2324"/>
                  <a:gd name="T23" fmla="*/ 1 h 2820"/>
                  <a:gd name="T24" fmla="*/ 1 w 2324"/>
                  <a:gd name="T25" fmla="*/ 1 h 2820"/>
                  <a:gd name="T26" fmla="*/ 1 w 2324"/>
                  <a:gd name="T27" fmla="*/ 0 h 2820"/>
                  <a:gd name="T28" fmla="*/ 0 w 2324"/>
                  <a:gd name="T29" fmla="*/ 0 h 28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324"/>
                  <a:gd name="T46" fmla="*/ 0 h 2820"/>
                  <a:gd name="T47" fmla="*/ 2324 w 2324"/>
                  <a:gd name="T48" fmla="*/ 2820 h 282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324" h="2820">
                    <a:moveTo>
                      <a:pt x="1488" y="0"/>
                    </a:moveTo>
                    <a:cubicBezTo>
                      <a:pt x="2324" y="0"/>
                      <a:pt x="2324" y="0"/>
                      <a:pt x="2324" y="0"/>
                    </a:cubicBezTo>
                    <a:cubicBezTo>
                      <a:pt x="2324" y="0"/>
                      <a:pt x="2145" y="94"/>
                      <a:pt x="2145" y="244"/>
                    </a:cubicBezTo>
                    <a:cubicBezTo>
                      <a:pt x="2145" y="1926"/>
                      <a:pt x="2145" y="1926"/>
                      <a:pt x="2145" y="1926"/>
                    </a:cubicBezTo>
                    <a:cubicBezTo>
                      <a:pt x="2144" y="2610"/>
                      <a:pt x="1578" y="2820"/>
                      <a:pt x="1185" y="2820"/>
                    </a:cubicBezTo>
                    <a:cubicBezTo>
                      <a:pt x="795" y="2820"/>
                      <a:pt x="184" y="2607"/>
                      <a:pt x="185" y="1926"/>
                    </a:cubicBezTo>
                    <a:cubicBezTo>
                      <a:pt x="185" y="244"/>
                      <a:pt x="185" y="244"/>
                      <a:pt x="185" y="244"/>
                    </a:cubicBezTo>
                    <a:cubicBezTo>
                      <a:pt x="185" y="94"/>
                      <a:pt x="0" y="0"/>
                      <a:pt x="0" y="0"/>
                    </a:cubicBezTo>
                    <a:cubicBezTo>
                      <a:pt x="861" y="0"/>
                      <a:pt x="861" y="0"/>
                      <a:pt x="861" y="0"/>
                    </a:cubicBezTo>
                    <a:cubicBezTo>
                      <a:pt x="861" y="0"/>
                      <a:pt x="669" y="92"/>
                      <a:pt x="669" y="244"/>
                    </a:cubicBezTo>
                    <a:cubicBezTo>
                      <a:pt x="669" y="1926"/>
                      <a:pt x="669" y="1926"/>
                      <a:pt x="669" y="1926"/>
                    </a:cubicBezTo>
                    <a:cubicBezTo>
                      <a:pt x="669" y="2285"/>
                      <a:pt x="907" y="2519"/>
                      <a:pt x="1185" y="2519"/>
                    </a:cubicBezTo>
                    <a:cubicBezTo>
                      <a:pt x="1464" y="2519"/>
                      <a:pt x="1676" y="2275"/>
                      <a:pt x="1677" y="1926"/>
                    </a:cubicBezTo>
                    <a:cubicBezTo>
                      <a:pt x="1677" y="244"/>
                      <a:pt x="1677" y="244"/>
                      <a:pt x="1677" y="244"/>
                    </a:cubicBezTo>
                    <a:cubicBezTo>
                      <a:pt x="1677" y="94"/>
                      <a:pt x="1488" y="0"/>
                      <a:pt x="1488" y="0"/>
                    </a:cubicBezTo>
                    <a:close/>
                  </a:path>
                </a:pathLst>
              </a:custGeom>
              <a:solidFill>
                <a:srgbClr val="FF0000"/>
              </a:solidFill>
              <a:ln w="9525">
                <a:noFill/>
                <a:round/>
                <a:headEnd/>
                <a:tailEnd/>
              </a:ln>
            </p:spPr>
            <p:txBody>
              <a:bodyPr/>
              <a:lstStyle/>
              <a:p>
                <a:endParaRPr lang="ja-JP" altLang="en-US"/>
              </a:p>
            </p:txBody>
          </p:sp>
          <p:sp>
            <p:nvSpPr>
              <p:cNvPr id="730147" name="Freeform 36"/>
              <p:cNvSpPr>
                <a:spLocks/>
              </p:cNvSpPr>
              <p:nvPr/>
            </p:nvSpPr>
            <p:spPr bwMode="gray">
              <a:xfrm>
                <a:off x="2027" y="1560"/>
                <a:ext cx="469" cy="566"/>
              </a:xfrm>
              <a:custGeom>
                <a:avLst/>
                <a:gdLst>
                  <a:gd name="T0" fmla="*/ 0 w 2347"/>
                  <a:gd name="T1" fmla="*/ 0 h 2827"/>
                  <a:gd name="T2" fmla="*/ 1 w 2347"/>
                  <a:gd name="T3" fmla="*/ 0 h 2827"/>
                  <a:gd name="T4" fmla="*/ 1 w 2347"/>
                  <a:gd name="T5" fmla="*/ 0 h 2827"/>
                  <a:gd name="T6" fmla="*/ 1 w 2347"/>
                  <a:gd name="T7" fmla="*/ 1 h 2827"/>
                  <a:gd name="T8" fmla="*/ 0 w 2347"/>
                  <a:gd name="T9" fmla="*/ 1 h 2827"/>
                  <a:gd name="T10" fmla="*/ 0 w 2347"/>
                  <a:gd name="T11" fmla="*/ 1 h 2827"/>
                  <a:gd name="T12" fmla="*/ 0 w 2347"/>
                  <a:gd name="T13" fmla="*/ 0 h 2827"/>
                  <a:gd name="T14" fmla="*/ 0 w 2347"/>
                  <a:gd name="T15" fmla="*/ 0 h 2827"/>
                  <a:gd name="T16" fmla="*/ 0 w 2347"/>
                  <a:gd name="T17" fmla="*/ 0 h 2827"/>
                  <a:gd name="T18" fmla="*/ 0 w 2347"/>
                  <a:gd name="T19" fmla="*/ 0 h 2827"/>
                  <a:gd name="T20" fmla="*/ 0 w 2347"/>
                  <a:gd name="T21" fmla="*/ 1 h 2827"/>
                  <a:gd name="T22" fmla="*/ 0 w 2347"/>
                  <a:gd name="T23" fmla="*/ 1 h 2827"/>
                  <a:gd name="T24" fmla="*/ 1 w 2347"/>
                  <a:gd name="T25" fmla="*/ 1 h 2827"/>
                  <a:gd name="T26" fmla="*/ 1 w 2347"/>
                  <a:gd name="T27" fmla="*/ 0 h 2827"/>
                  <a:gd name="T28" fmla="*/ 0 w 2347"/>
                  <a:gd name="T29" fmla="*/ 0 h 28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347"/>
                  <a:gd name="T46" fmla="*/ 0 h 2827"/>
                  <a:gd name="T47" fmla="*/ 2347 w 2347"/>
                  <a:gd name="T48" fmla="*/ 2827 h 28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347" h="2827">
                    <a:moveTo>
                      <a:pt x="1495" y="0"/>
                    </a:moveTo>
                    <a:cubicBezTo>
                      <a:pt x="2347" y="0"/>
                      <a:pt x="2347" y="0"/>
                      <a:pt x="2347" y="0"/>
                    </a:cubicBezTo>
                    <a:cubicBezTo>
                      <a:pt x="2347" y="0"/>
                      <a:pt x="2166" y="98"/>
                      <a:pt x="2166" y="247"/>
                    </a:cubicBezTo>
                    <a:cubicBezTo>
                      <a:pt x="2166" y="248"/>
                      <a:pt x="2166" y="1925"/>
                      <a:pt x="2166" y="1925"/>
                    </a:cubicBezTo>
                    <a:cubicBezTo>
                      <a:pt x="2166" y="2611"/>
                      <a:pt x="1573" y="2827"/>
                      <a:pt x="1176" y="2827"/>
                    </a:cubicBezTo>
                    <a:cubicBezTo>
                      <a:pt x="786" y="2827"/>
                      <a:pt x="175" y="2608"/>
                      <a:pt x="175" y="1925"/>
                    </a:cubicBezTo>
                    <a:cubicBezTo>
                      <a:pt x="174" y="247"/>
                      <a:pt x="174" y="247"/>
                      <a:pt x="174" y="247"/>
                    </a:cubicBezTo>
                    <a:cubicBezTo>
                      <a:pt x="174" y="97"/>
                      <a:pt x="0" y="0"/>
                      <a:pt x="0" y="0"/>
                    </a:cubicBezTo>
                    <a:cubicBezTo>
                      <a:pt x="860" y="0"/>
                      <a:pt x="860" y="0"/>
                      <a:pt x="860" y="0"/>
                    </a:cubicBezTo>
                    <a:cubicBezTo>
                      <a:pt x="860" y="0"/>
                      <a:pt x="661" y="98"/>
                      <a:pt x="661" y="247"/>
                    </a:cubicBezTo>
                    <a:cubicBezTo>
                      <a:pt x="660" y="1925"/>
                      <a:pt x="660" y="1925"/>
                      <a:pt x="660" y="1925"/>
                    </a:cubicBezTo>
                    <a:cubicBezTo>
                      <a:pt x="660" y="2280"/>
                      <a:pt x="897" y="2525"/>
                      <a:pt x="1176" y="2527"/>
                    </a:cubicBezTo>
                    <a:cubicBezTo>
                      <a:pt x="1454" y="2528"/>
                      <a:pt x="1678" y="2277"/>
                      <a:pt x="1678" y="1925"/>
                    </a:cubicBezTo>
                    <a:cubicBezTo>
                      <a:pt x="1679" y="247"/>
                      <a:pt x="1679" y="247"/>
                      <a:pt x="1679" y="247"/>
                    </a:cubicBezTo>
                    <a:cubicBezTo>
                      <a:pt x="1679" y="97"/>
                      <a:pt x="1495" y="0"/>
                      <a:pt x="1495" y="0"/>
                    </a:cubicBezTo>
                    <a:close/>
                  </a:path>
                </a:pathLst>
              </a:custGeom>
              <a:solidFill>
                <a:srgbClr val="FF0000"/>
              </a:solidFill>
              <a:ln w="9525">
                <a:noFill/>
                <a:round/>
                <a:headEnd/>
                <a:tailEnd/>
              </a:ln>
            </p:spPr>
            <p:txBody>
              <a:bodyPr/>
              <a:lstStyle/>
              <a:p>
                <a:endParaRPr lang="ja-JP" altLang="en-US"/>
              </a:p>
            </p:txBody>
          </p:sp>
          <p:sp>
            <p:nvSpPr>
              <p:cNvPr id="730148" name="Freeform 37"/>
              <p:cNvSpPr>
                <a:spLocks/>
              </p:cNvSpPr>
              <p:nvPr/>
            </p:nvSpPr>
            <p:spPr bwMode="gray">
              <a:xfrm>
                <a:off x="3295" y="1549"/>
                <a:ext cx="358" cy="577"/>
              </a:xfrm>
              <a:custGeom>
                <a:avLst/>
                <a:gdLst>
                  <a:gd name="T0" fmla="*/ 0 w 1788"/>
                  <a:gd name="T1" fmla="*/ 0 h 2885"/>
                  <a:gd name="T2" fmla="*/ 0 w 1788"/>
                  <a:gd name="T3" fmla="*/ 0 h 2885"/>
                  <a:gd name="T4" fmla="*/ 0 w 1788"/>
                  <a:gd name="T5" fmla="*/ 0 h 2885"/>
                  <a:gd name="T6" fmla="*/ 0 w 1788"/>
                  <a:gd name="T7" fmla="*/ 0 h 2885"/>
                  <a:gd name="T8" fmla="*/ 1 w 1788"/>
                  <a:gd name="T9" fmla="*/ 1 h 2885"/>
                  <a:gd name="T10" fmla="*/ 0 w 1788"/>
                  <a:gd name="T11" fmla="*/ 1 h 2885"/>
                  <a:gd name="T12" fmla="*/ 0 w 1788"/>
                  <a:gd name="T13" fmla="*/ 1 h 2885"/>
                  <a:gd name="T14" fmla="*/ 0 w 1788"/>
                  <a:gd name="T15" fmla="*/ 1 h 2885"/>
                  <a:gd name="T16" fmla="*/ 0 w 1788"/>
                  <a:gd name="T17" fmla="*/ 1 h 2885"/>
                  <a:gd name="T18" fmla="*/ 0 w 1788"/>
                  <a:gd name="T19" fmla="*/ 1 h 2885"/>
                  <a:gd name="T20" fmla="*/ 0 w 1788"/>
                  <a:gd name="T21" fmla="*/ 0 h 2885"/>
                  <a:gd name="T22" fmla="*/ 0 w 1788"/>
                  <a:gd name="T23" fmla="*/ 0 h 2885"/>
                  <a:gd name="T24" fmla="*/ 0 w 1788"/>
                  <a:gd name="T25" fmla="*/ 0 h 2885"/>
                  <a:gd name="T26" fmla="*/ 0 w 1788"/>
                  <a:gd name="T27" fmla="*/ 0 h 288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788"/>
                  <a:gd name="T43" fmla="*/ 0 h 2885"/>
                  <a:gd name="T44" fmla="*/ 1788 w 1788"/>
                  <a:gd name="T45" fmla="*/ 2885 h 288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788" h="2885">
                    <a:moveTo>
                      <a:pt x="1537" y="501"/>
                    </a:moveTo>
                    <a:cubicBezTo>
                      <a:pt x="1537" y="501"/>
                      <a:pt x="1416" y="290"/>
                      <a:pt x="1067" y="289"/>
                    </a:cubicBezTo>
                    <a:cubicBezTo>
                      <a:pt x="718" y="288"/>
                      <a:pt x="529" y="471"/>
                      <a:pt x="528" y="709"/>
                    </a:cubicBezTo>
                    <a:cubicBezTo>
                      <a:pt x="527" y="978"/>
                      <a:pt x="729" y="1079"/>
                      <a:pt x="1042" y="1230"/>
                    </a:cubicBezTo>
                    <a:cubicBezTo>
                      <a:pt x="1340" y="1373"/>
                      <a:pt x="1788" y="1570"/>
                      <a:pt x="1786" y="2067"/>
                    </a:cubicBezTo>
                    <a:cubicBezTo>
                      <a:pt x="1785" y="2513"/>
                      <a:pt x="1390" y="2885"/>
                      <a:pt x="681" y="2885"/>
                    </a:cubicBezTo>
                    <a:cubicBezTo>
                      <a:pt x="463" y="2884"/>
                      <a:pt x="162" y="2813"/>
                      <a:pt x="162" y="2813"/>
                    </a:cubicBezTo>
                    <a:cubicBezTo>
                      <a:pt x="0" y="2280"/>
                      <a:pt x="0" y="2280"/>
                      <a:pt x="0" y="2280"/>
                    </a:cubicBezTo>
                    <a:cubicBezTo>
                      <a:pt x="150" y="2426"/>
                      <a:pt x="416" y="2582"/>
                      <a:pt x="689" y="2582"/>
                    </a:cubicBezTo>
                    <a:cubicBezTo>
                      <a:pt x="973" y="2582"/>
                      <a:pt x="1311" y="2407"/>
                      <a:pt x="1311" y="2126"/>
                    </a:cubicBezTo>
                    <a:cubicBezTo>
                      <a:pt x="1311" y="1583"/>
                      <a:pt x="48" y="1674"/>
                      <a:pt x="48" y="765"/>
                    </a:cubicBezTo>
                    <a:cubicBezTo>
                      <a:pt x="48" y="453"/>
                      <a:pt x="266" y="0"/>
                      <a:pt x="1019" y="0"/>
                    </a:cubicBezTo>
                    <a:cubicBezTo>
                      <a:pt x="1264" y="0"/>
                      <a:pt x="1537" y="72"/>
                      <a:pt x="1537" y="72"/>
                    </a:cubicBezTo>
                    <a:lnTo>
                      <a:pt x="1537" y="501"/>
                    </a:lnTo>
                    <a:close/>
                  </a:path>
                </a:pathLst>
              </a:custGeom>
              <a:solidFill>
                <a:srgbClr val="FF0000"/>
              </a:solidFill>
              <a:ln w="9525">
                <a:noFill/>
                <a:round/>
                <a:headEnd/>
                <a:tailEnd/>
              </a:ln>
            </p:spPr>
            <p:txBody>
              <a:bodyPr/>
              <a:lstStyle/>
              <a:p>
                <a:endParaRPr lang="ja-JP" altLang="en-US"/>
              </a:p>
            </p:txBody>
          </p:sp>
        </p:gr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 4"/>
          <p:cNvSpPr>
            <a:spLocks noGrp="1"/>
          </p:cNvSpPr>
          <p:nvPr>
            <p:ph type="ftr" sz="quarter" idx="11"/>
          </p:nvPr>
        </p:nvSpPr>
        <p:spPr/>
        <p:txBody>
          <a:bodyPr/>
          <a:lstStyle/>
          <a:p>
            <a:pPr>
              <a:defRPr/>
            </a:pPr>
            <a:r>
              <a:rPr lang="de-DE" altLang="ja-JP" dirty="0"/>
              <a:t>Copyright </a:t>
            </a:r>
            <a:r>
              <a:rPr lang="de-DE" altLang="ja-JP" dirty="0" smtClean="0"/>
              <a:t>2011 </a:t>
            </a:r>
            <a:r>
              <a:rPr lang="de-DE" altLang="ja-JP" dirty="0"/>
              <a:t>FUJITSU LIMITED</a:t>
            </a:r>
          </a:p>
        </p:txBody>
      </p:sp>
      <p:sp>
        <p:nvSpPr>
          <p:cNvPr id="17410" name="Rectangle 32"/>
          <p:cNvSpPr>
            <a:spLocks noGrp="1" noChangeArrowheads="1"/>
          </p:cNvSpPr>
          <p:nvPr>
            <p:ph type="body" idx="1"/>
          </p:nvPr>
        </p:nvSpPr>
        <p:spPr>
          <a:xfrm>
            <a:off x="168275" y="869950"/>
            <a:ext cx="8786813" cy="5654675"/>
          </a:xfrm>
        </p:spPr>
        <p:txBody>
          <a:bodyPr/>
          <a:lstStyle/>
          <a:p>
            <a:pPr eaLnBrk="1" hangingPunct="1"/>
            <a:r>
              <a:rPr lang="en-US" altLang="ja-JP" sz="2000" smtClean="0"/>
              <a:t>We propose the improvement of SMVP (Simplified MV Prediction) in HM2.0.</a:t>
            </a:r>
          </a:p>
          <a:p>
            <a:pPr eaLnBrk="1" hangingPunct="1"/>
            <a:r>
              <a:rPr lang="en-US" altLang="ja-JP" sz="2000" smtClean="0"/>
              <a:t>The proposed scheme enhances the deviation process of the MV predictor candidates from spatially-neighboring PU partitions.</a:t>
            </a:r>
          </a:p>
          <a:p>
            <a:pPr lvl="1" eaLnBrk="1" hangingPunct="1"/>
            <a:r>
              <a:rPr lang="en-US" altLang="ja-JP" sz="1600" smtClean="0"/>
              <a:t>The original SMVP scheme selects a MV with the same reference index of the target MV as a candidate. If there is no such a MV in spatially-neighboring PU partitions, a spatial MV predictor candidate is considered as “not available”.</a:t>
            </a:r>
          </a:p>
          <a:p>
            <a:pPr lvl="1" eaLnBrk="1" hangingPunct="1"/>
            <a:r>
              <a:rPr lang="en-US" altLang="ja-JP" sz="1600" smtClean="0"/>
              <a:t>On the contrary, the proposed scheme selects a MV with the different reference index from the target MV only if there is no a MV with the same reference index of the target MV in spatially-neighboring PU partitions.</a:t>
            </a:r>
          </a:p>
          <a:p>
            <a:pPr lvl="1" eaLnBrk="1" hangingPunct="1"/>
            <a:r>
              <a:rPr lang="en-US" altLang="ja-JP" sz="1600" smtClean="0"/>
              <a:t>The proposed scheme does not require syntax change. </a:t>
            </a:r>
          </a:p>
          <a:p>
            <a:pPr lvl="1" eaLnBrk="1" hangingPunct="1"/>
            <a:r>
              <a:rPr lang="en-US" altLang="ja-JP" sz="1600" smtClean="0"/>
              <a:t>Additional computation complexity is small.</a:t>
            </a:r>
          </a:p>
          <a:p>
            <a:pPr eaLnBrk="1" hangingPunct="1"/>
            <a:r>
              <a:rPr lang="en-US" altLang="ja-JP" sz="2000" smtClean="0"/>
              <a:t>The coding gain is 0.5%-0.8% in random access configurations</a:t>
            </a:r>
          </a:p>
          <a:p>
            <a:pPr lvl="1" eaLnBrk="1" hangingPunct="1"/>
            <a:r>
              <a:rPr lang="en-US" altLang="ja-JP" sz="1600" smtClean="0"/>
              <a:t>Large coding gain is obtained for sequences with frequent occlusion of background.</a:t>
            </a:r>
          </a:p>
          <a:p>
            <a:pPr lvl="1" eaLnBrk="1" hangingPunct="1"/>
            <a:r>
              <a:rPr lang="en-US" altLang="ja-JP" sz="1600" smtClean="0"/>
              <a:t>4.2-4.5% for Keiba sequence</a:t>
            </a:r>
          </a:p>
        </p:txBody>
      </p:sp>
      <p:sp>
        <p:nvSpPr>
          <p:cNvPr id="17411" name="Rectangle 41"/>
          <p:cNvSpPr>
            <a:spLocks noGrp="1" noChangeArrowheads="1"/>
          </p:cNvSpPr>
          <p:nvPr>
            <p:ph type="title"/>
          </p:nvPr>
        </p:nvSpPr>
        <p:spPr/>
        <p:txBody>
          <a:bodyPr/>
          <a:lstStyle/>
          <a:p>
            <a:pPr eaLnBrk="1" hangingPunct="1"/>
            <a:r>
              <a:rPr lang="en-US" altLang="ja-JP" smtClean="0"/>
              <a:t>Outline</a:t>
            </a:r>
          </a:p>
        </p:txBody>
      </p:sp>
      <p:sp>
        <p:nvSpPr>
          <p:cNvPr id="7" name="スライド番号プレースホルダ 6"/>
          <p:cNvSpPr>
            <a:spLocks noGrp="1"/>
          </p:cNvSpPr>
          <p:nvPr>
            <p:ph type="sldNum" sz="quarter" idx="10"/>
          </p:nvPr>
        </p:nvSpPr>
        <p:spPr/>
        <p:txBody>
          <a:bodyPr/>
          <a:lstStyle/>
          <a:p>
            <a:pPr>
              <a:defRPr/>
            </a:pPr>
            <a:fld id="{D3DA7BE5-4A14-479F-89A4-F74EDCBD4A81}" type="slidenum">
              <a:rPr lang="de-DE" altLang="ja-JP" smtClean="0"/>
              <a:pPr>
                <a:defRPr/>
              </a:pPr>
              <a:t>1</a:t>
            </a:fld>
            <a:endParaRPr lang="de-DE" altLang="ja-JP"/>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2467" name="タイトル 1"/>
          <p:cNvSpPr>
            <a:spLocks noGrp="1"/>
          </p:cNvSpPr>
          <p:nvPr>
            <p:ph type="title"/>
          </p:nvPr>
        </p:nvSpPr>
        <p:spPr/>
        <p:txBody>
          <a:bodyPr/>
          <a:lstStyle/>
          <a:p>
            <a:pPr eaLnBrk="1" hangingPunct="1"/>
            <a:r>
              <a:rPr lang="en-US" altLang="ja-JP" smtClean="0"/>
              <a:t>SMVP (Simplified Motion Vector Prediction)</a:t>
            </a:r>
            <a:endParaRPr lang="ja-JP" altLang="en-US" smtClean="0"/>
          </a:p>
        </p:txBody>
      </p:sp>
      <p:sp>
        <p:nvSpPr>
          <p:cNvPr id="3" name="コンテンツ プレースホルダ 2"/>
          <p:cNvSpPr>
            <a:spLocks noGrp="1"/>
          </p:cNvSpPr>
          <p:nvPr>
            <p:ph idx="1"/>
          </p:nvPr>
        </p:nvSpPr>
        <p:spPr>
          <a:xfrm>
            <a:off x="168275" y="692150"/>
            <a:ext cx="8786813" cy="3279775"/>
          </a:xfrm>
        </p:spPr>
        <p:txBody>
          <a:bodyPr/>
          <a:lstStyle/>
          <a:p>
            <a:pPr eaLnBrk="1" hangingPunct="1">
              <a:defRPr/>
            </a:pPr>
            <a:r>
              <a:rPr lang="en-US" altLang="ja-JP" sz="2000" dirty="0" smtClean="0"/>
              <a:t>SMVP was adopted in HM2.0.</a:t>
            </a:r>
          </a:p>
          <a:p>
            <a:pPr lvl="1" eaLnBrk="1" hangingPunct="1">
              <a:defRPr/>
            </a:pPr>
            <a:r>
              <a:rPr lang="en-US" altLang="ja-JP" sz="1600" dirty="0" smtClean="0"/>
              <a:t>Original contributions are JCTVC-B094 and JCTVC-D231.</a:t>
            </a:r>
          </a:p>
          <a:p>
            <a:pPr eaLnBrk="1" hangingPunct="1">
              <a:defRPr/>
            </a:pPr>
            <a:r>
              <a:rPr lang="en-US" altLang="ja-JP" sz="2000" dirty="0" smtClean="0"/>
              <a:t>SMVP simplifies the deviation process of MV predictor candidates.</a:t>
            </a:r>
          </a:p>
          <a:p>
            <a:pPr lvl="1" eaLnBrk="1" hangingPunct="1">
              <a:defRPr/>
            </a:pPr>
            <a:r>
              <a:rPr lang="en-US" altLang="ja-JP" sz="1600" dirty="0" smtClean="0"/>
              <a:t>The maximum number of candidates is reduced to three.</a:t>
            </a:r>
          </a:p>
          <a:p>
            <a:pPr lvl="2" eaLnBrk="1" hangingPunct="1">
              <a:defRPr/>
            </a:pPr>
            <a:r>
              <a:rPr lang="en-US" altLang="ja-JP" sz="1600" b="1" dirty="0" err="1" smtClean="0">
                <a:effectLst>
                  <a:outerShdw blurRad="38100" dist="38100" dir="2700000" algn="tl">
                    <a:srgbClr val="000000">
                      <a:alpha val="43137"/>
                    </a:srgbClr>
                  </a:outerShdw>
                </a:effectLst>
              </a:rPr>
              <a:t>MVtemp</a:t>
            </a:r>
            <a:r>
              <a:rPr lang="en-US" altLang="ja-JP" sz="1600" dirty="0" smtClean="0"/>
              <a:t>:	Centered Temporal Predictor proposed in JCTVC-D164</a:t>
            </a:r>
            <a:endParaRPr lang="en-US" altLang="ja-JP" sz="1600" b="1" dirty="0" smtClean="0">
              <a:solidFill>
                <a:schemeClr val="tx1"/>
              </a:solidFill>
              <a:effectLst>
                <a:outerShdw blurRad="38100" dist="38100" dir="2700000" algn="tl">
                  <a:srgbClr val="000000">
                    <a:alpha val="43137"/>
                  </a:srgbClr>
                </a:outerShdw>
              </a:effectLst>
            </a:endParaRPr>
          </a:p>
          <a:p>
            <a:pPr lvl="2" eaLnBrk="1" hangingPunct="1">
              <a:defRPr/>
            </a:pPr>
            <a:r>
              <a:rPr lang="en-US" altLang="ja-JP" sz="1600" b="1" dirty="0" err="1" smtClean="0">
                <a:effectLst>
                  <a:outerShdw blurRad="38100" dist="38100" dir="2700000" algn="tl">
                    <a:srgbClr val="000000">
                      <a:alpha val="43137"/>
                    </a:srgbClr>
                  </a:outerShdw>
                </a:effectLst>
              </a:rPr>
              <a:t>MVleft</a:t>
            </a:r>
            <a:r>
              <a:rPr lang="en-US" altLang="ja-JP" sz="1600" dirty="0" smtClean="0"/>
              <a:t>:	MV in one of the neighboring PUs left to the current PU</a:t>
            </a:r>
            <a:endParaRPr lang="en-US" altLang="ja-JP" sz="1600" b="1" dirty="0" smtClean="0">
              <a:effectLst>
                <a:outerShdw blurRad="38100" dist="38100" dir="2700000" algn="tl">
                  <a:srgbClr val="000000">
                    <a:alpha val="43137"/>
                  </a:srgbClr>
                </a:outerShdw>
              </a:effectLst>
            </a:endParaRPr>
          </a:p>
          <a:p>
            <a:pPr lvl="2" eaLnBrk="1" hangingPunct="1">
              <a:defRPr/>
            </a:pPr>
            <a:r>
              <a:rPr lang="en-US" altLang="ja-JP" sz="1600" b="1" dirty="0" err="1" smtClean="0">
                <a:effectLst>
                  <a:outerShdw blurRad="38100" dist="38100" dir="2700000" algn="tl">
                    <a:srgbClr val="000000">
                      <a:alpha val="43137"/>
                    </a:srgbClr>
                  </a:outerShdw>
                </a:effectLst>
              </a:rPr>
              <a:t>MVtop</a:t>
            </a:r>
            <a:r>
              <a:rPr lang="en-US" altLang="ja-JP" sz="1600" dirty="0" smtClean="0"/>
              <a:t>:	MV in one of the neighboring PUs above the current PU</a:t>
            </a:r>
            <a:endParaRPr lang="en-US" altLang="ja-JP" sz="1600" b="1" dirty="0" smtClean="0">
              <a:effectLst>
                <a:outerShdw blurRad="38100" dist="38100" dir="2700000" algn="tl">
                  <a:srgbClr val="000000">
                    <a:alpha val="43137"/>
                  </a:srgbClr>
                </a:outerShdw>
              </a:effectLst>
            </a:endParaRPr>
          </a:p>
          <a:p>
            <a:pPr eaLnBrk="1" hangingPunct="1">
              <a:defRPr/>
            </a:pPr>
            <a:r>
              <a:rPr lang="en-US" altLang="ja-JP" sz="2000" dirty="0" err="1" smtClean="0"/>
              <a:t>Mvleft</a:t>
            </a:r>
            <a:r>
              <a:rPr lang="en-US" altLang="ja-JP" sz="2000" dirty="0" smtClean="0"/>
              <a:t> and </a:t>
            </a:r>
            <a:r>
              <a:rPr lang="en-US" altLang="ja-JP" sz="2000" dirty="0" err="1" smtClean="0"/>
              <a:t>MVtop</a:t>
            </a:r>
            <a:r>
              <a:rPr lang="en-US" altLang="ja-JP" sz="2000" dirty="0" smtClean="0"/>
              <a:t> are searched from the groups of neighboring PU left to/above the current PU.</a:t>
            </a:r>
          </a:p>
          <a:p>
            <a:pPr lvl="1" eaLnBrk="1" hangingPunct="1">
              <a:defRPr/>
            </a:pPr>
            <a:r>
              <a:rPr lang="en-US" altLang="ja-JP" sz="1600" dirty="0" smtClean="0"/>
              <a:t>Only a MV with the same reference index of the target MV is chosen.</a:t>
            </a:r>
          </a:p>
          <a:p>
            <a:pPr eaLnBrk="1" hangingPunct="1">
              <a:buFont typeface="Wingdings" pitchFamily="2" charset="2"/>
              <a:buNone/>
              <a:defRPr/>
            </a:pPr>
            <a:endParaRPr lang="en-US" altLang="ja-JP" sz="2000" dirty="0" smtClean="0"/>
          </a:p>
        </p:txBody>
      </p:sp>
      <p:sp>
        <p:nvSpPr>
          <p:cNvPr id="5" name="フッター プレースホルダ 4"/>
          <p:cNvSpPr>
            <a:spLocks noGrp="1"/>
          </p:cNvSpPr>
          <p:nvPr>
            <p:ph type="ftr" sz="quarter" idx="11"/>
          </p:nvPr>
        </p:nvSpPr>
        <p:spPr/>
        <p:txBody>
          <a:bodyPr/>
          <a:lstStyle/>
          <a:p>
            <a:pPr>
              <a:defRPr/>
            </a:pPr>
            <a:r>
              <a:rPr lang="de-DE" altLang="ja-JP" smtClean="0"/>
              <a:t>Copyright 2010 FUJITSU LIMITED</a:t>
            </a:r>
            <a:endParaRPr lang="de-DE" altLang="ja-JP"/>
          </a:p>
        </p:txBody>
      </p:sp>
      <p:graphicFrame>
        <p:nvGraphicFramePr>
          <p:cNvPr id="702466" name="Object 2"/>
          <p:cNvGraphicFramePr>
            <a:graphicFrameLocks noChangeAspect="1"/>
          </p:cNvGraphicFramePr>
          <p:nvPr/>
        </p:nvGraphicFramePr>
        <p:xfrm>
          <a:off x="1979613" y="3860800"/>
          <a:ext cx="2736850" cy="2736850"/>
        </p:xfrm>
        <a:graphic>
          <a:graphicData uri="http://schemas.openxmlformats.org/presentationml/2006/ole">
            <p:oleObj spid="_x0000_s702466" name="Visio" r:id="rId3" imgW="3271580" imgH="3271736" progId="Visio.Drawing.11">
              <p:embed/>
            </p:oleObj>
          </a:graphicData>
        </a:graphic>
      </p:graphicFrame>
      <p:sp>
        <p:nvSpPr>
          <p:cNvPr id="702470" name="Text Box 8"/>
          <p:cNvSpPr txBox="1">
            <a:spLocks noChangeArrowheads="1"/>
          </p:cNvSpPr>
          <p:nvPr/>
        </p:nvSpPr>
        <p:spPr bwMode="gray">
          <a:xfrm>
            <a:off x="4787900" y="5013325"/>
            <a:ext cx="2449513" cy="584200"/>
          </a:xfrm>
          <a:prstGeom prst="rect">
            <a:avLst/>
          </a:prstGeom>
          <a:noFill/>
          <a:ln w="9525" algn="ctr">
            <a:noFill/>
            <a:miter lim="800000"/>
            <a:headEnd/>
            <a:tailEnd/>
          </a:ln>
        </p:spPr>
        <p:txBody>
          <a:bodyPr>
            <a:spAutoFit/>
          </a:bodyPr>
          <a:lstStyle/>
          <a:p>
            <a:pPr algn="ctr" fontAlgn="ctr">
              <a:spcBef>
                <a:spcPct val="50000"/>
              </a:spcBef>
            </a:pPr>
            <a:r>
              <a:rPr lang="en-US" altLang="ja-JP" sz="1600">
                <a:latin typeface="Arial" charset="0"/>
              </a:rPr>
              <a:t>The search direction of MVleft and MVtop</a:t>
            </a:r>
          </a:p>
        </p:txBody>
      </p:sp>
      <p:sp>
        <p:nvSpPr>
          <p:cNvPr id="9" name="スライド番号プレースホルダ 8"/>
          <p:cNvSpPr>
            <a:spLocks noGrp="1"/>
          </p:cNvSpPr>
          <p:nvPr>
            <p:ph type="sldNum" sz="quarter" idx="10"/>
          </p:nvPr>
        </p:nvSpPr>
        <p:spPr/>
        <p:txBody>
          <a:bodyPr/>
          <a:lstStyle/>
          <a:p>
            <a:pPr>
              <a:defRPr/>
            </a:pPr>
            <a:fld id="{F08B8A58-9918-4C49-BE11-B1C33E89CF9D}" type="slidenum">
              <a:rPr lang="de-DE" altLang="ja-JP" smtClean="0"/>
              <a:pPr>
                <a:defRPr/>
              </a:pPr>
              <a:t>2</a:t>
            </a:fld>
            <a:endParaRPr lang="de-DE" altLang="ja-JP"/>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901" name="タイトル 1"/>
          <p:cNvSpPr>
            <a:spLocks noGrp="1"/>
          </p:cNvSpPr>
          <p:nvPr>
            <p:ph type="title"/>
          </p:nvPr>
        </p:nvSpPr>
        <p:spPr/>
        <p:txBody>
          <a:bodyPr/>
          <a:lstStyle/>
          <a:p>
            <a:pPr eaLnBrk="1" hangingPunct="1"/>
            <a:r>
              <a:rPr lang="en-US" altLang="ja-JP" smtClean="0"/>
              <a:t>Problem of SMVP</a:t>
            </a:r>
            <a:endParaRPr lang="ja-JP" altLang="en-US" smtClean="0"/>
          </a:p>
        </p:txBody>
      </p:sp>
      <p:sp>
        <p:nvSpPr>
          <p:cNvPr id="720902" name="コンテンツ プレースホルダ 2"/>
          <p:cNvSpPr>
            <a:spLocks noGrp="1"/>
          </p:cNvSpPr>
          <p:nvPr>
            <p:ph idx="1"/>
          </p:nvPr>
        </p:nvSpPr>
        <p:spPr>
          <a:xfrm>
            <a:off x="168275" y="869950"/>
            <a:ext cx="8786813" cy="1119188"/>
          </a:xfrm>
        </p:spPr>
        <p:txBody>
          <a:bodyPr/>
          <a:lstStyle/>
          <a:p>
            <a:pPr eaLnBrk="1" hangingPunct="1"/>
            <a:r>
              <a:rPr lang="en-US" altLang="ja-JP" smtClean="0"/>
              <a:t>The number of MV predictor candidates is reduced when there is no MV with the same reference index of the target MV in the neighboring PUs.</a:t>
            </a:r>
            <a:endParaRPr lang="ja-JP" altLang="en-US" smtClean="0"/>
          </a:p>
        </p:txBody>
      </p:sp>
      <p:sp>
        <p:nvSpPr>
          <p:cNvPr id="5" name="フッター プレースホルダ 4"/>
          <p:cNvSpPr>
            <a:spLocks noGrp="1"/>
          </p:cNvSpPr>
          <p:nvPr>
            <p:ph type="ftr" sz="quarter" idx="11"/>
          </p:nvPr>
        </p:nvSpPr>
        <p:spPr/>
        <p:txBody>
          <a:bodyPr/>
          <a:lstStyle/>
          <a:p>
            <a:pPr>
              <a:defRPr/>
            </a:pPr>
            <a:r>
              <a:rPr lang="de-DE" altLang="ja-JP" smtClean="0"/>
              <a:t>Copyright 2010 FUJITSU LIMITED</a:t>
            </a:r>
            <a:endParaRPr lang="de-DE" altLang="ja-JP"/>
          </a:p>
        </p:txBody>
      </p:sp>
      <p:sp>
        <p:nvSpPr>
          <p:cNvPr id="8" name="スライド番号プレースホルダ 7"/>
          <p:cNvSpPr>
            <a:spLocks noGrp="1"/>
          </p:cNvSpPr>
          <p:nvPr>
            <p:ph type="sldNum" sz="quarter" idx="10"/>
          </p:nvPr>
        </p:nvSpPr>
        <p:spPr/>
        <p:txBody>
          <a:bodyPr/>
          <a:lstStyle/>
          <a:p>
            <a:pPr>
              <a:defRPr/>
            </a:pPr>
            <a:fld id="{849391E8-E9BF-4ECB-AED3-B47BEA76FE8F}" type="slidenum">
              <a:rPr lang="de-DE" altLang="ja-JP" smtClean="0"/>
              <a:pPr>
                <a:defRPr/>
              </a:pPr>
              <a:t>3</a:t>
            </a:fld>
            <a:endParaRPr lang="de-DE" altLang="ja-JP"/>
          </a:p>
        </p:txBody>
      </p:sp>
      <p:graphicFrame>
        <p:nvGraphicFramePr>
          <p:cNvPr id="720900" name="Object 4"/>
          <p:cNvGraphicFramePr>
            <a:graphicFrameLocks noChangeAspect="1"/>
          </p:cNvGraphicFramePr>
          <p:nvPr/>
        </p:nvGraphicFramePr>
        <p:xfrm>
          <a:off x="1636713" y="2005013"/>
          <a:ext cx="5870575" cy="2847975"/>
        </p:xfrm>
        <a:graphic>
          <a:graphicData uri="http://schemas.openxmlformats.org/presentationml/2006/ole">
            <p:oleObj spid="_x0000_s720900" name="Visio" r:id="rId3" imgW="5870372" imgH="2848583" progId="Visio.Drawing.11">
              <p:embed/>
            </p:oleObj>
          </a:graphicData>
        </a:graphic>
      </p:graphicFrame>
      <p:sp>
        <p:nvSpPr>
          <p:cNvPr id="9" name="コンテンツ プレースホルダ 2"/>
          <p:cNvSpPr txBox="1">
            <a:spLocks/>
          </p:cNvSpPr>
          <p:nvPr/>
        </p:nvSpPr>
        <p:spPr bwMode="gray">
          <a:xfrm>
            <a:off x="177800" y="6165850"/>
            <a:ext cx="8786813" cy="431800"/>
          </a:xfrm>
          <a:prstGeom prst="rect">
            <a:avLst/>
          </a:prstGeom>
          <a:noFill/>
          <a:ln w="9525">
            <a:noFill/>
            <a:miter lim="800000"/>
            <a:headEnd/>
            <a:tailEnd/>
          </a:ln>
        </p:spPr>
        <p:txBody>
          <a:bodyPr lIns="0" tIns="0" rIns="0" bIns="0"/>
          <a:lstStyle/>
          <a:p>
            <a:pPr marL="290513" indent="-290513" defTabSz="457200">
              <a:lnSpc>
                <a:spcPct val="95000"/>
              </a:lnSpc>
              <a:spcBef>
                <a:spcPct val="20000"/>
              </a:spcBef>
              <a:spcAft>
                <a:spcPct val="10000"/>
              </a:spcAft>
              <a:buClr>
                <a:srgbClr val="A30B1A"/>
              </a:buClr>
              <a:buFont typeface="Wingdings" pitchFamily="2" charset="2"/>
              <a:buChar char="n"/>
              <a:defRPr/>
            </a:pPr>
            <a:r>
              <a:rPr lang="en-US" altLang="ja-JP" sz="2400" kern="0" dirty="0">
                <a:latin typeface="+mn-lt"/>
                <a:ea typeface="+mn-ea"/>
              </a:rPr>
              <a:t>As the result, the coding efficiency of a MV decreases.</a:t>
            </a:r>
          </a:p>
          <a:p>
            <a:pPr marL="290513" indent="-290513" defTabSz="457200">
              <a:lnSpc>
                <a:spcPct val="95000"/>
              </a:lnSpc>
              <a:spcBef>
                <a:spcPct val="20000"/>
              </a:spcBef>
              <a:spcAft>
                <a:spcPct val="10000"/>
              </a:spcAft>
              <a:buClr>
                <a:srgbClr val="A30B1A"/>
              </a:buClr>
              <a:buFont typeface="Wingdings" pitchFamily="2" charset="2"/>
              <a:buChar char="n"/>
              <a:defRPr/>
            </a:pPr>
            <a:endParaRPr lang="ja-JP" altLang="en-US" sz="2400" kern="0" dirty="0">
              <a:latin typeface="+mn-lt"/>
              <a:ea typeface="+mn-ea"/>
            </a:endParaRPr>
          </a:p>
        </p:txBody>
      </p:sp>
      <p:sp>
        <p:nvSpPr>
          <p:cNvPr id="720906" name="Text Box 8"/>
          <p:cNvSpPr txBox="1">
            <a:spLocks noChangeArrowheads="1"/>
          </p:cNvSpPr>
          <p:nvPr/>
        </p:nvSpPr>
        <p:spPr bwMode="gray">
          <a:xfrm>
            <a:off x="468313" y="4891088"/>
            <a:ext cx="8207375" cy="646112"/>
          </a:xfrm>
          <a:prstGeom prst="rect">
            <a:avLst/>
          </a:prstGeom>
          <a:noFill/>
          <a:ln w="9525" algn="ctr">
            <a:noFill/>
            <a:miter lim="800000"/>
            <a:headEnd/>
            <a:tailEnd/>
          </a:ln>
        </p:spPr>
        <p:txBody>
          <a:bodyPr>
            <a:spAutoFit/>
          </a:bodyPr>
          <a:lstStyle/>
          <a:p>
            <a:pPr fontAlgn="ctr">
              <a:spcBef>
                <a:spcPct val="50000"/>
              </a:spcBef>
            </a:pPr>
            <a:r>
              <a:rPr lang="en-US" altLang="ja-JP">
                <a:latin typeface="Arial" charset="0"/>
              </a:rPr>
              <a:t>Example: MVleft is not available because the reference index of MVs in left PUs is L0[0], while the reference index of the MV in the current PU is L0[1].</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3503" name="タイトル 1"/>
          <p:cNvSpPr>
            <a:spLocks noGrp="1"/>
          </p:cNvSpPr>
          <p:nvPr>
            <p:ph type="title"/>
          </p:nvPr>
        </p:nvSpPr>
        <p:spPr/>
        <p:txBody>
          <a:bodyPr/>
          <a:lstStyle/>
          <a:p>
            <a:pPr eaLnBrk="1" hangingPunct="1"/>
            <a:r>
              <a:rPr lang="en-US" altLang="ja-JP" smtClean="0"/>
              <a:t>Outline of the proposed scheme</a:t>
            </a:r>
            <a:endParaRPr lang="ja-JP" altLang="en-US" smtClean="0"/>
          </a:p>
        </p:txBody>
      </p:sp>
      <p:sp>
        <p:nvSpPr>
          <p:cNvPr id="3" name="コンテンツ プレースホルダ 2"/>
          <p:cNvSpPr>
            <a:spLocks noGrp="1"/>
          </p:cNvSpPr>
          <p:nvPr>
            <p:ph idx="1"/>
          </p:nvPr>
        </p:nvSpPr>
        <p:spPr>
          <a:xfrm>
            <a:off x="168275" y="692150"/>
            <a:ext cx="8786813" cy="1584325"/>
          </a:xfrm>
        </p:spPr>
        <p:txBody>
          <a:bodyPr/>
          <a:lstStyle/>
          <a:p>
            <a:pPr eaLnBrk="1" hangingPunct="1">
              <a:defRPr/>
            </a:pPr>
            <a:r>
              <a:rPr lang="en-US" altLang="ja-JP" sz="2000" dirty="0" smtClean="0"/>
              <a:t>MVs with different reference index from the target MV is chosen as a candidate </a:t>
            </a:r>
            <a:r>
              <a:rPr lang="en-US" altLang="ja-JP" sz="2000" b="1" dirty="0" smtClean="0">
                <a:solidFill>
                  <a:srgbClr val="FF0000"/>
                </a:solidFill>
                <a:effectLst>
                  <a:outerShdw blurRad="38100" dist="38100" dir="2700000" algn="tl">
                    <a:srgbClr val="000000">
                      <a:alpha val="43137"/>
                    </a:srgbClr>
                  </a:outerShdw>
                </a:effectLst>
              </a:rPr>
              <a:t>only if</a:t>
            </a:r>
            <a:r>
              <a:rPr lang="en-US" altLang="ja-JP" sz="2000" dirty="0" smtClean="0"/>
              <a:t> the reference indexes of all MVs in neighboring are different from that of the target MV.</a:t>
            </a:r>
          </a:p>
          <a:p>
            <a:pPr lvl="1" eaLnBrk="1" hangingPunct="1">
              <a:defRPr/>
            </a:pPr>
            <a:r>
              <a:rPr lang="en-US" altLang="ja-JP" sz="1800" dirty="0" smtClean="0"/>
              <a:t>The same PU search direction of SMVP is used.</a:t>
            </a:r>
          </a:p>
          <a:p>
            <a:pPr lvl="1" eaLnBrk="1" hangingPunct="1">
              <a:defRPr/>
            </a:pPr>
            <a:r>
              <a:rPr lang="en-US" altLang="ja-JP" sz="1800" dirty="0" smtClean="0"/>
              <a:t>The chosen MV is scaled according to POC value of its reference picture.</a:t>
            </a:r>
          </a:p>
        </p:txBody>
      </p:sp>
      <p:sp>
        <p:nvSpPr>
          <p:cNvPr id="5" name="フッター プレースホルダ 4"/>
          <p:cNvSpPr>
            <a:spLocks noGrp="1"/>
          </p:cNvSpPr>
          <p:nvPr>
            <p:ph type="ftr" sz="quarter" idx="11"/>
          </p:nvPr>
        </p:nvSpPr>
        <p:spPr/>
        <p:txBody>
          <a:bodyPr/>
          <a:lstStyle/>
          <a:p>
            <a:pPr>
              <a:defRPr/>
            </a:pPr>
            <a:r>
              <a:rPr lang="de-DE" altLang="ja-JP" smtClean="0"/>
              <a:t>Copyright 2010 FUJITSU LIMITED</a:t>
            </a:r>
            <a:endParaRPr lang="de-DE" altLang="ja-JP"/>
          </a:p>
        </p:txBody>
      </p:sp>
      <p:sp>
        <p:nvSpPr>
          <p:cNvPr id="703506" name="下矢印 8"/>
          <p:cNvSpPr>
            <a:spLocks noChangeArrowheads="1"/>
          </p:cNvSpPr>
          <p:nvPr/>
        </p:nvSpPr>
        <p:spPr bwMode="auto">
          <a:xfrm>
            <a:off x="3492500" y="2349500"/>
            <a:ext cx="2087563" cy="358775"/>
          </a:xfrm>
          <a:prstGeom prst="downArrow">
            <a:avLst>
              <a:gd name="adj1" fmla="val 50000"/>
              <a:gd name="adj2" fmla="val 50000"/>
            </a:avLst>
          </a:prstGeom>
          <a:gradFill rotWithShape="0">
            <a:gsLst>
              <a:gs pos="0">
                <a:srgbClr val="FFFFFF"/>
              </a:gs>
              <a:gs pos="100000">
                <a:srgbClr val="CACAC7"/>
              </a:gs>
            </a:gsLst>
            <a:lin ang="5400000" scaled="1"/>
          </a:gradFill>
          <a:ln w="9525" algn="ctr">
            <a:solidFill>
              <a:srgbClr val="57564F"/>
            </a:solidFill>
            <a:round/>
            <a:headEnd/>
            <a:tailEnd/>
          </a:ln>
        </p:spPr>
        <p:txBody>
          <a:bodyPr wrap="none" anchor="ctr"/>
          <a:lstStyle/>
          <a:p>
            <a:pPr algn="ctr" fontAlgn="ctr"/>
            <a:endParaRPr lang="ja-JP" altLang="en-US"/>
          </a:p>
        </p:txBody>
      </p:sp>
      <p:sp>
        <p:nvSpPr>
          <p:cNvPr id="703507" name="コンテンツ プレースホルダ 2"/>
          <p:cNvSpPr txBox="1">
            <a:spLocks/>
          </p:cNvSpPr>
          <p:nvPr/>
        </p:nvSpPr>
        <p:spPr bwMode="gray">
          <a:xfrm>
            <a:off x="177800" y="2708275"/>
            <a:ext cx="8786813" cy="792163"/>
          </a:xfrm>
          <a:prstGeom prst="rect">
            <a:avLst/>
          </a:prstGeom>
          <a:noFill/>
          <a:ln w="9525">
            <a:noFill/>
            <a:miter lim="800000"/>
            <a:headEnd/>
            <a:tailEnd/>
          </a:ln>
        </p:spPr>
        <p:txBody>
          <a:bodyPr lIns="0" tIns="0" rIns="0" bIns="0"/>
          <a:lstStyle/>
          <a:p>
            <a:pPr marL="290513" indent="-290513" algn="ctr" defTabSz="457200">
              <a:lnSpc>
                <a:spcPct val="95000"/>
              </a:lnSpc>
              <a:spcBef>
                <a:spcPct val="20000"/>
              </a:spcBef>
              <a:spcAft>
                <a:spcPct val="10000"/>
              </a:spcAft>
              <a:buClr>
                <a:srgbClr val="A30B1A"/>
              </a:buClr>
            </a:pPr>
            <a:r>
              <a:rPr lang="en-US" altLang="ja-JP" sz="2400">
                <a:latin typeface="Arial" charset="0"/>
              </a:rPr>
              <a:t>Coding efficiency of a MV improves without significant increase of computational complexity.</a:t>
            </a:r>
          </a:p>
          <a:p>
            <a:pPr marL="290513" indent="-290513" algn="ctr" defTabSz="457200">
              <a:lnSpc>
                <a:spcPct val="95000"/>
              </a:lnSpc>
              <a:spcBef>
                <a:spcPct val="20000"/>
              </a:spcBef>
              <a:spcAft>
                <a:spcPct val="10000"/>
              </a:spcAft>
              <a:buClr>
                <a:srgbClr val="A30B1A"/>
              </a:buClr>
            </a:pPr>
            <a:endParaRPr lang="en-US" altLang="ja-JP" sz="2000">
              <a:latin typeface="Arial" charset="0"/>
            </a:endParaRPr>
          </a:p>
        </p:txBody>
      </p:sp>
      <p:sp>
        <p:nvSpPr>
          <p:cNvPr id="11" name="コンテンツ プレースホルダ 2"/>
          <p:cNvSpPr txBox="1">
            <a:spLocks/>
          </p:cNvSpPr>
          <p:nvPr/>
        </p:nvSpPr>
        <p:spPr bwMode="gray">
          <a:xfrm>
            <a:off x="6011863" y="3860800"/>
            <a:ext cx="2952750" cy="1081088"/>
          </a:xfrm>
          <a:prstGeom prst="rect">
            <a:avLst/>
          </a:prstGeom>
          <a:noFill/>
          <a:ln w="9525">
            <a:noFill/>
            <a:miter lim="800000"/>
            <a:headEnd/>
            <a:tailEnd/>
          </a:ln>
        </p:spPr>
        <p:txBody>
          <a:bodyPr lIns="0" tIns="0" rIns="0" bIns="0"/>
          <a:lstStyle/>
          <a:p>
            <a:pPr marL="290513" indent="-290513" algn="ctr" defTabSz="457200">
              <a:lnSpc>
                <a:spcPct val="95000"/>
              </a:lnSpc>
              <a:spcBef>
                <a:spcPct val="20000"/>
              </a:spcBef>
              <a:spcAft>
                <a:spcPct val="10000"/>
              </a:spcAft>
              <a:buClr>
                <a:srgbClr val="A30B1A"/>
              </a:buClr>
              <a:defRPr/>
            </a:pPr>
            <a:endParaRPr lang="en-US" altLang="ja-JP" sz="1600" kern="0" dirty="0">
              <a:latin typeface="+mn-lt"/>
              <a:ea typeface="+mn-ea"/>
            </a:endParaRPr>
          </a:p>
        </p:txBody>
      </p:sp>
      <p:sp>
        <p:nvSpPr>
          <p:cNvPr id="13" name="スライド番号プレースホルダ 12"/>
          <p:cNvSpPr>
            <a:spLocks noGrp="1"/>
          </p:cNvSpPr>
          <p:nvPr>
            <p:ph type="sldNum" sz="quarter" idx="10"/>
          </p:nvPr>
        </p:nvSpPr>
        <p:spPr/>
        <p:txBody>
          <a:bodyPr/>
          <a:lstStyle/>
          <a:p>
            <a:pPr>
              <a:defRPr/>
            </a:pPr>
            <a:fld id="{779C1E45-730F-4978-A906-D89804F289F8}" type="slidenum">
              <a:rPr lang="de-DE" altLang="ja-JP" smtClean="0"/>
              <a:pPr>
                <a:defRPr/>
              </a:pPr>
              <a:t>4</a:t>
            </a:fld>
            <a:endParaRPr lang="de-DE" altLang="ja-JP"/>
          </a:p>
        </p:txBody>
      </p:sp>
      <p:sp>
        <p:nvSpPr>
          <p:cNvPr id="703510" name="Text Box 8"/>
          <p:cNvSpPr txBox="1">
            <a:spLocks noChangeArrowheads="1"/>
          </p:cNvSpPr>
          <p:nvPr/>
        </p:nvSpPr>
        <p:spPr bwMode="gray">
          <a:xfrm>
            <a:off x="900113" y="6227763"/>
            <a:ext cx="7343775" cy="369887"/>
          </a:xfrm>
          <a:prstGeom prst="rect">
            <a:avLst/>
          </a:prstGeom>
          <a:noFill/>
          <a:ln w="9525" algn="ctr">
            <a:noFill/>
            <a:miter lim="800000"/>
            <a:headEnd/>
            <a:tailEnd/>
          </a:ln>
        </p:spPr>
        <p:txBody>
          <a:bodyPr>
            <a:spAutoFit/>
          </a:bodyPr>
          <a:lstStyle/>
          <a:p>
            <a:pPr fontAlgn="ctr">
              <a:spcBef>
                <a:spcPct val="50000"/>
              </a:spcBef>
            </a:pPr>
            <a:r>
              <a:rPr lang="en-US" altLang="ja-JP">
                <a:latin typeface="Arial" charset="0"/>
              </a:rPr>
              <a:t>Example: The scaled MV of left PU, ( -2x, 0 ), is chosen as MVleft</a:t>
            </a:r>
          </a:p>
        </p:txBody>
      </p:sp>
      <p:graphicFrame>
        <p:nvGraphicFramePr>
          <p:cNvPr id="703502" name="Object 14"/>
          <p:cNvGraphicFramePr>
            <a:graphicFrameLocks noChangeAspect="1"/>
          </p:cNvGraphicFramePr>
          <p:nvPr/>
        </p:nvGraphicFramePr>
        <p:xfrm>
          <a:off x="1636713" y="3500438"/>
          <a:ext cx="5870575" cy="2847975"/>
        </p:xfrm>
        <a:graphic>
          <a:graphicData uri="http://schemas.openxmlformats.org/presentationml/2006/ole">
            <p:oleObj spid="_x0000_s703502" name="Visio" r:id="rId3" imgW="6256762" imgH="2926945" progId="Visio.Drawing.11">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3973" name="タイトル 1"/>
          <p:cNvSpPr>
            <a:spLocks noGrp="1"/>
          </p:cNvSpPr>
          <p:nvPr>
            <p:ph type="title"/>
          </p:nvPr>
        </p:nvSpPr>
        <p:spPr/>
        <p:txBody>
          <a:bodyPr/>
          <a:lstStyle/>
          <a:p>
            <a:pPr eaLnBrk="1" hangingPunct="1"/>
            <a:r>
              <a:rPr lang="en-US" altLang="ja-JP" smtClean="0"/>
              <a:t>The proposed scheme in detail</a:t>
            </a:r>
            <a:endParaRPr lang="ja-JP" altLang="en-US" smtClean="0"/>
          </a:p>
        </p:txBody>
      </p:sp>
      <p:sp>
        <p:nvSpPr>
          <p:cNvPr id="723974" name="コンテンツ プレースホルダ 2"/>
          <p:cNvSpPr>
            <a:spLocks noGrp="1"/>
          </p:cNvSpPr>
          <p:nvPr>
            <p:ph idx="1"/>
          </p:nvPr>
        </p:nvSpPr>
        <p:spPr>
          <a:xfrm>
            <a:off x="168275" y="692150"/>
            <a:ext cx="8786813" cy="1728788"/>
          </a:xfrm>
        </p:spPr>
        <p:txBody>
          <a:bodyPr/>
          <a:lstStyle/>
          <a:p>
            <a:pPr eaLnBrk="1" hangingPunct="1"/>
            <a:r>
              <a:rPr lang="en-US" altLang="ja-JP" sz="2000" smtClean="0"/>
              <a:t>Priority is assigned to all MVs in neighboring PUs according to the reference indexes of those MVs. A MV with highest priority is chosen as a candidate.</a:t>
            </a:r>
          </a:p>
          <a:p>
            <a:pPr lvl="1" eaLnBrk="1" hangingPunct="1"/>
            <a:r>
              <a:rPr lang="en-US" altLang="ja-JP" sz="1800" smtClean="0"/>
              <a:t>A MV with the reference index closer to that of the target MV is prioritized.</a:t>
            </a:r>
          </a:p>
          <a:p>
            <a:pPr lvl="1" eaLnBrk="1" hangingPunct="1"/>
            <a:r>
              <a:rPr lang="en-US" altLang="ja-JP" sz="1800" smtClean="0"/>
              <a:t>A MV with different direction can be a candidate.</a:t>
            </a:r>
          </a:p>
        </p:txBody>
      </p:sp>
      <p:sp>
        <p:nvSpPr>
          <p:cNvPr id="5" name="フッター プレースホルダ 4"/>
          <p:cNvSpPr>
            <a:spLocks noGrp="1"/>
          </p:cNvSpPr>
          <p:nvPr>
            <p:ph type="ftr" sz="quarter" idx="11"/>
          </p:nvPr>
        </p:nvSpPr>
        <p:spPr/>
        <p:txBody>
          <a:bodyPr/>
          <a:lstStyle/>
          <a:p>
            <a:pPr>
              <a:defRPr/>
            </a:pPr>
            <a:r>
              <a:rPr lang="de-DE" altLang="ja-JP" smtClean="0"/>
              <a:t>Copyright 2010 FUJITSU LIMITED</a:t>
            </a:r>
            <a:endParaRPr lang="de-DE" altLang="ja-JP"/>
          </a:p>
        </p:txBody>
      </p:sp>
      <p:sp>
        <p:nvSpPr>
          <p:cNvPr id="723976" name="Text Box 8"/>
          <p:cNvSpPr txBox="1">
            <a:spLocks noChangeArrowheads="1"/>
          </p:cNvSpPr>
          <p:nvPr/>
        </p:nvSpPr>
        <p:spPr bwMode="gray">
          <a:xfrm>
            <a:off x="5219700" y="3213100"/>
            <a:ext cx="3529013" cy="646113"/>
          </a:xfrm>
          <a:prstGeom prst="rect">
            <a:avLst/>
          </a:prstGeom>
          <a:noFill/>
          <a:ln w="9525" algn="ctr">
            <a:noFill/>
            <a:miter lim="800000"/>
            <a:headEnd/>
            <a:tailEnd/>
          </a:ln>
        </p:spPr>
        <p:txBody>
          <a:bodyPr>
            <a:spAutoFit/>
          </a:bodyPr>
          <a:lstStyle/>
          <a:p>
            <a:pPr algn="ctr" fontAlgn="ctr">
              <a:spcBef>
                <a:spcPct val="50000"/>
              </a:spcBef>
            </a:pPr>
            <a:r>
              <a:rPr lang="en-US" altLang="ja-JP">
                <a:latin typeface="Arial" charset="0"/>
              </a:rPr>
              <a:t>Example of priority of a MV according to its reference index</a:t>
            </a:r>
          </a:p>
        </p:txBody>
      </p:sp>
      <p:sp>
        <p:nvSpPr>
          <p:cNvPr id="8" name="コンテンツ プレースホルダ 2"/>
          <p:cNvSpPr txBox="1">
            <a:spLocks/>
          </p:cNvSpPr>
          <p:nvPr/>
        </p:nvSpPr>
        <p:spPr bwMode="gray">
          <a:xfrm>
            <a:off x="179388" y="5013325"/>
            <a:ext cx="8786812" cy="1655763"/>
          </a:xfrm>
          <a:prstGeom prst="rect">
            <a:avLst/>
          </a:prstGeom>
          <a:noFill/>
          <a:ln w="9525">
            <a:noFill/>
            <a:miter lim="800000"/>
            <a:headEnd/>
            <a:tailEnd/>
          </a:ln>
        </p:spPr>
        <p:txBody>
          <a:bodyPr lIns="0" tIns="0" rIns="0" bIns="0"/>
          <a:lstStyle/>
          <a:p>
            <a:pPr marL="290513" indent="-290513" defTabSz="457200">
              <a:lnSpc>
                <a:spcPct val="95000"/>
              </a:lnSpc>
              <a:spcBef>
                <a:spcPct val="20000"/>
              </a:spcBef>
              <a:spcAft>
                <a:spcPct val="10000"/>
              </a:spcAft>
              <a:buClr>
                <a:srgbClr val="A30B1A"/>
              </a:buClr>
              <a:buFont typeface="Wingdings" pitchFamily="2" charset="2"/>
              <a:buChar char="n"/>
              <a:defRPr/>
            </a:pPr>
            <a:r>
              <a:rPr lang="en-US" altLang="ja-JP" sz="2000" kern="0" dirty="0">
                <a:latin typeface="+mn-lt"/>
                <a:ea typeface="+mn-ea"/>
              </a:rPr>
              <a:t>The candidate indexes of </a:t>
            </a:r>
            <a:r>
              <a:rPr lang="en-US" altLang="ja-JP" sz="2000" kern="0" dirty="0" err="1">
                <a:latin typeface="+mn-lt"/>
                <a:ea typeface="+mn-ea"/>
              </a:rPr>
              <a:t>MVleft</a:t>
            </a:r>
            <a:r>
              <a:rPr lang="en-US" altLang="ja-JP" sz="2000" kern="0" dirty="0">
                <a:latin typeface="+mn-lt"/>
                <a:ea typeface="+mn-ea"/>
              </a:rPr>
              <a:t> and </a:t>
            </a:r>
            <a:r>
              <a:rPr lang="en-US" altLang="ja-JP" sz="2000" kern="0" dirty="0" err="1">
                <a:latin typeface="+mn-lt"/>
                <a:ea typeface="+mn-ea"/>
              </a:rPr>
              <a:t>MVtop</a:t>
            </a:r>
            <a:r>
              <a:rPr lang="en-US" altLang="ja-JP" sz="2000" kern="0" dirty="0">
                <a:latin typeface="+mn-lt"/>
                <a:ea typeface="+mn-ea"/>
              </a:rPr>
              <a:t> is swapped when all of the following conditions are met.</a:t>
            </a:r>
          </a:p>
          <a:p>
            <a:pPr marL="581025" lvl="1" indent="-242888" defTabSz="457200">
              <a:lnSpc>
                <a:spcPct val="95000"/>
              </a:lnSpc>
              <a:spcBef>
                <a:spcPct val="20000"/>
              </a:spcBef>
              <a:spcAft>
                <a:spcPct val="10000"/>
              </a:spcAft>
              <a:buClr>
                <a:srgbClr val="87867E"/>
              </a:buClr>
              <a:buFont typeface="Wingdings" pitchFamily="2" charset="2"/>
              <a:buChar char="n"/>
              <a:defRPr/>
            </a:pPr>
            <a:r>
              <a:rPr lang="en-US" altLang="ja-JP" dirty="0" err="1">
                <a:latin typeface="Arial" pitchFamily="34" charset="0"/>
              </a:rPr>
              <a:t>MVtemp</a:t>
            </a:r>
            <a:r>
              <a:rPr lang="en-US" altLang="ja-JP" dirty="0">
                <a:latin typeface="Arial" pitchFamily="34" charset="0"/>
              </a:rPr>
              <a:t> is not available.</a:t>
            </a:r>
          </a:p>
          <a:p>
            <a:pPr marL="581025" lvl="1" indent="-242888" defTabSz="457200">
              <a:lnSpc>
                <a:spcPct val="95000"/>
              </a:lnSpc>
              <a:spcBef>
                <a:spcPct val="20000"/>
              </a:spcBef>
              <a:spcAft>
                <a:spcPct val="10000"/>
              </a:spcAft>
              <a:buClr>
                <a:srgbClr val="87867E"/>
              </a:buClr>
              <a:buFont typeface="Wingdings" pitchFamily="2" charset="2"/>
              <a:buChar char="n"/>
              <a:defRPr/>
            </a:pPr>
            <a:r>
              <a:rPr lang="en-US" altLang="ja-JP" kern="0" dirty="0">
                <a:latin typeface="Arial" pitchFamily="34" charset="0"/>
                <a:ea typeface="+mn-ea"/>
              </a:rPr>
              <a:t>Priority of </a:t>
            </a:r>
            <a:r>
              <a:rPr lang="en-US" altLang="ja-JP" kern="0" dirty="0" err="1">
                <a:latin typeface="Arial" pitchFamily="34" charset="0"/>
                <a:ea typeface="+mn-ea"/>
              </a:rPr>
              <a:t>MVleft</a:t>
            </a:r>
            <a:r>
              <a:rPr lang="en-US" altLang="ja-JP" kern="0" dirty="0">
                <a:latin typeface="Arial" pitchFamily="34" charset="0"/>
                <a:ea typeface="+mn-ea"/>
              </a:rPr>
              <a:t> is less than 0.</a:t>
            </a:r>
          </a:p>
          <a:p>
            <a:pPr marL="581025" lvl="1" indent="-242888" defTabSz="457200">
              <a:lnSpc>
                <a:spcPct val="95000"/>
              </a:lnSpc>
              <a:spcBef>
                <a:spcPct val="20000"/>
              </a:spcBef>
              <a:spcAft>
                <a:spcPct val="10000"/>
              </a:spcAft>
              <a:buClr>
                <a:srgbClr val="87867E"/>
              </a:buClr>
              <a:buFont typeface="Wingdings" pitchFamily="2" charset="2"/>
              <a:buChar char="n"/>
              <a:defRPr/>
            </a:pPr>
            <a:r>
              <a:rPr lang="en-US" altLang="ja-JP" kern="0" dirty="0">
                <a:latin typeface="Arial" pitchFamily="34" charset="0"/>
                <a:ea typeface="+mn-ea"/>
              </a:rPr>
              <a:t>Priority of </a:t>
            </a:r>
            <a:r>
              <a:rPr lang="en-US" altLang="ja-JP" kern="0" dirty="0" err="1">
                <a:latin typeface="Arial" pitchFamily="34" charset="0"/>
                <a:ea typeface="+mn-ea"/>
              </a:rPr>
              <a:t>MVtop</a:t>
            </a:r>
            <a:r>
              <a:rPr lang="en-US" altLang="ja-JP" kern="0" dirty="0">
                <a:latin typeface="Arial" pitchFamily="34" charset="0"/>
                <a:ea typeface="+mn-ea"/>
              </a:rPr>
              <a:t> is 0</a:t>
            </a:r>
          </a:p>
        </p:txBody>
      </p:sp>
      <p:graphicFrame>
        <p:nvGraphicFramePr>
          <p:cNvPr id="723972" name="Object 4"/>
          <p:cNvGraphicFramePr>
            <a:graphicFrameLocks noChangeAspect="1"/>
          </p:cNvGraphicFramePr>
          <p:nvPr/>
        </p:nvGraphicFramePr>
        <p:xfrm>
          <a:off x="468313" y="2276475"/>
          <a:ext cx="4405312" cy="2665413"/>
        </p:xfrm>
        <a:graphic>
          <a:graphicData uri="http://schemas.openxmlformats.org/presentationml/2006/ole">
            <p:oleObj spid="_x0000_s723972" name="Visio" r:id="rId3" imgW="6193338" imgH="3745689" progId="Visio.Drawing.11">
              <p:embed/>
            </p:oleObj>
          </a:graphicData>
        </a:graphic>
      </p:graphicFrame>
      <p:sp>
        <p:nvSpPr>
          <p:cNvPr id="10" name="スライド番号プレースホルダ 9"/>
          <p:cNvSpPr>
            <a:spLocks noGrp="1"/>
          </p:cNvSpPr>
          <p:nvPr>
            <p:ph type="sldNum" sz="quarter" idx="10"/>
          </p:nvPr>
        </p:nvSpPr>
        <p:spPr/>
        <p:txBody>
          <a:bodyPr/>
          <a:lstStyle/>
          <a:p>
            <a:pPr>
              <a:defRPr/>
            </a:pPr>
            <a:fld id="{509F8125-E7C7-4004-8CB4-934CCF200407}" type="slidenum">
              <a:rPr lang="de-DE" altLang="ja-JP" smtClean="0"/>
              <a:pPr>
                <a:defRPr/>
              </a:pPr>
              <a:t>5</a:t>
            </a:fld>
            <a:endParaRPr lang="de-DE" altLang="ja-JP"/>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517" name="タイトル 1"/>
          <p:cNvSpPr>
            <a:spLocks noGrp="1"/>
          </p:cNvSpPr>
          <p:nvPr>
            <p:ph type="title"/>
          </p:nvPr>
        </p:nvSpPr>
        <p:spPr/>
        <p:txBody>
          <a:bodyPr/>
          <a:lstStyle/>
          <a:p>
            <a:pPr eaLnBrk="1" hangingPunct="1"/>
            <a:r>
              <a:rPr lang="en-US" altLang="ja-JP" smtClean="0"/>
              <a:t>Flowchart</a:t>
            </a:r>
            <a:endParaRPr lang="ja-JP" altLang="en-US" smtClean="0"/>
          </a:p>
        </p:txBody>
      </p:sp>
      <p:sp>
        <p:nvSpPr>
          <p:cNvPr id="5" name="フッター プレースホルダ 4"/>
          <p:cNvSpPr>
            <a:spLocks noGrp="1"/>
          </p:cNvSpPr>
          <p:nvPr>
            <p:ph type="ftr" sz="quarter" idx="11"/>
          </p:nvPr>
        </p:nvSpPr>
        <p:spPr/>
        <p:txBody>
          <a:bodyPr/>
          <a:lstStyle/>
          <a:p>
            <a:pPr>
              <a:defRPr/>
            </a:pPr>
            <a:r>
              <a:rPr lang="de-DE" altLang="ja-JP" smtClean="0"/>
              <a:t>Copyright 2010 FUJITSU LIMITED</a:t>
            </a:r>
            <a:endParaRPr lang="de-DE" altLang="ja-JP"/>
          </a:p>
        </p:txBody>
      </p:sp>
      <p:sp>
        <p:nvSpPr>
          <p:cNvPr id="704519" name="Text Box 8"/>
          <p:cNvSpPr txBox="1">
            <a:spLocks noChangeArrowheads="1"/>
          </p:cNvSpPr>
          <p:nvPr/>
        </p:nvSpPr>
        <p:spPr bwMode="gray">
          <a:xfrm>
            <a:off x="1258888" y="6330950"/>
            <a:ext cx="6626225" cy="338138"/>
          </a:xfrm>
          <a:prstGeom prst="rect">
            <a:avLst/>
          </a:prstGeom>
          <a:noFill/>
          <a:ln w="9525" algn="ctr">
            <a:noFill/>
            <a:miter lim="800000"/>
            <a:headEnd/>
            <a:tailEnd/>
          </a:ln>
        </p:spPr>
        <p:txBody>
          <a:bodyPr>
            <a:spAutoFit/>
          </a:bodyPr>
          <a:lstStyle/>
          <a:p>
            <a:pPr algn="ctr" fontAlgn="ctr">
              <a:spcBef>
                <a:spcPct val="50000"/>
              </a:spcBef>
            </a:pPr>
            <a:r>
              <a:rPr lang="en-US" altLang="ja-JP" sz="1600">
                <a:latin typeface="Arial" charset="0"/>
              </a:rPr>
              <a:t>The flowchart of the deviation process of MVleft</a:t>
            </a:r>
          </a:p>
        </p:txBody>
      </p:sp>
      <p:graphicFrame>
        <p:nvGraphicFramePr>
          <p:cNvPr id="704516" name="Object 4"/>
          <p:cNvGraphicFramePr>
            <a:graphicFrameLocks noChangeAspect="1"/>
          </p:cNvGraphicFramePr>
          <p:nvPr/>
        </p:nvGraphicFramePr>
        <p:xfrm>
          <a:off x="1331913" y="763588"/>
          <a:ext cx="6430962" cy="5545137"/>
        </p:xfrm>
        <a:graphic>
          <a:graphicData uri="http://schemas.openxmlformats.org/presentationml/2006/ole">
            <p:oleObj spid="_x0000_s704516" name="Visio" r:id="rId3" imgW="6092848" imgH="5255368" progId="Visio.Drawing.11">
              <p:embed/>
            </p:oleObj>
          </a:graphicData>
        </a:graphic>
      </p:graphicFrame>
      <p:sp>
        <p:nvSpPr>
          <p:cNvPr id="9" name="スライド番号プレースホルダ 8"/>
          <p:cNvSpPr>
            <a:spLocks noGrp="1"/>
          </p:cNvSpPr>
          <p:nvPr>
            <p:ph type="sldNum" sz="quarter" idx="10"/>
          </p:nvPr>
        </p:nvSpPr>
        <p:spPr/>
        <p:txBody>
          <a:bodyPr/>
          <a:lstStyle/>
          <a:p>
            <a:pPr>
              <a:defRPr/>
            </a:pPr>
            <a:fld id="{F937CC37-36A1-4065-96CC-33DF726A4A33}" type="slidenum">
              <a:rPr lang="de-DE" altLang="ja-JP" smtClean="0"/>
              <a:pPr>
                <a:defRPr/>
              </a:pPr>
              <a:t>6</a:t>
            </a:fld>
            <a:endParaRPr lang="de-DE" altLang="ja-JP"/>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6017" name="タイトル 1"/>
          <p:cNvSpPr>
            <a:spLocks noGrp="1"/>
          </p:cNvSpPr>
          <p:nvPr>
            <p:ph type="title"/>
          </p:nvPr>
        </p:nvSpPr>
        <p:spPr/>
        <p:txBody>
          <a:bodyPr/>
          <a:lstStyle/>
          <a:p>
            <a:pPr eaLnBrk="1" hangingPunct="1"/>
            <a:r>
              <a:rPr lang="en-US" altLang="ja-JP" smtClean="0"/>
              <a:t>Simulation result</a:t>
            </a:r>
            <a:endParaRPr lang="ja-JP" altLang="en-US" smtClean="0"/>
          </a:p>
        </p:txBody>
      </p:sp>
      <p:sp>
        <p:nvSpPr>
          <p:cNvPr id="726018" name="コンテンツ プレースホルダ 2"/>
          <p:cNvSpPr>
            <a:spLocks noGrp="1"/>
          </p:cNvSpPr>
          <p:nvPr>
            <p:ph idx="1"/>
          </p:nvPr>
        </p:nvSpPr>
        <p:spPr>
          <a:xfrm>
            <a:off x="168275" y="869950"/>
            <a:ext cx="8786813" cy="758825"/>
          </a:xfrm>
        </p:spPr>
        <p:txBody>
          <a:bodyPr/>
          <a:lstStyle/>
          <a:p>
            <a:pPr eaLnBrk="1" hangingPunct="1"/>
            <a:r>
              <a:rPr lang="en-US" altLang="ja-JP" smtClean="0"/>
              <a:t>High coding gains for sequences with frequent occlusion of background objects.</a:t>
            </a:r>
          </a:p>
        </p:txBody>
      </p:sp>
      <p:sp>
        <p:nvSpPr>
          <p:cNvPr id="5" name="フッター プレースホルダ 4"/>
          <p:cNvSpPr>
            <a:spLocks noGrp="1"/>
          </p:cNvSpPr>
          <p:nvPr>
            <p:ph type="ftr" sz="quarter" idx="11"/>
          </p:nvPr>
        </p:nvSpPr>
        <p:spPr/>
        <p:txBody>
          <a:bodyPr/>
          <a:lstStyle/>
          <a:p>
            <a:pPr>
              <a:defRPr/>
            </a:pPr>
            <a:r>
              <a:rPr lang="de-DE" altLang="ja-JP" smtClean="0"/>
              <a:t>Copyright 2010 FUJITSU LIMITED</a:t>
            </a:r>
            <a:endParaRPr lang="de-DE" altLang="ja-JP"/>
          </a:p>
        </p:txBody>
      </p:sp>
      <p:sp>
        <p:nvSpPr>
          <p:cNvPr id="10" name="スライド番号プレースホルダ 9"/>
          <p:cNvSpPr>
            <a:spLocks noGrp="1"/>
          </p:cNvSpPr>
          <p:nvPr>
            <p:ph type="sldNum" sz="quarter" idx="10"/>
          </p:nvPr>
        </p:nvSpPr>
        <p:spPr/>
        <p:txBody>
          <a:bodyPr/>
          <a:lstStyle/>
          <a:p>
            <a:pPr>
              <a:defRPr/>
            </a:pPr>
            <a:fld id="{5B5398CB-7771-459D-A335-D56040E5D0D9}" type="slidenum">
              <a:rPr lang="de-DE" altLang="ja-JP" smtClean="0"/>
              <a:pPr>
                <a:defRPr/>
              </a:pPr>
              <a:t>7</a:t>
            </a:fld>
            <a:endParaRPr lang="de-DE" altLang="ja-JP"/>
          </a:p>
        </p:txBody>
      </p:sp>
      <p:graphicFrame>
        <p:nvGraphicFramePr>
          <p:cNvPr id="728164" name="Group 100"/>
          <p:cNvGraphicFramePr>
            <a:graphicFrameLocks noGrp="1"/>
          </p:cNvGraphicFramePr>
          <p:nvPr/>
        </p:nvGraphicFramePr>
        <p:xfrm>
          <a:off x="250825" y="1557338"/>
          <a:ext cx="8496300" cy="1944687"/>
        </p:xfrm>
        <a:graphic>
          <a:graphicData uri="http://schemas.openxmlformats.org/drawingml/2006/table">
            <a:tbl>
              <a:tblPr/>
              <a:tblGrid>
                <a:gridCol w="2389188"/>
                <a:gridCol w="1017587"/>
                <a:gridCol w="1017588"/>
                <a:gridCol w="1019175"/>
                <a:gridCol w="1017587"/>
                <a:gridCol w="1017588"/>
                <a:gridCol w="1017587"/>
              </a:tblGrid>
              <a:tr h="21907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ja-JP" altLang="en-US" sz="1000" b="0" i="0" u="none" strike="noStrike" cap="none" normalizeH="0" baseline="0" smtClean="0">
                        <a:ln>
                          <a:noFill/>
                        </a:ln>
                        <a:solidFill>
                          <a:srgbClr val="000000"/>
                        </a:solidFill>
                        <a:effectLst/>
                        <a:latin typeface="Arial" charset="0"/>
                        <a:ea typeface="ＭＳ Ｐゴシック" charset="-128"/>
                        <a:cs typeface="Arial" charset="0"/>
                      </a:endParaRPr>
                    </a:p>
                  </a:txBody>
                  <a:tcPr marL="9525" marR="9525" marT="9525"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ja-JP" altLang="en-US" sz="1000" b="0" i="0" u="none" strike="noStrike" cap="none" normalizeH="0" baseline="0" smtClean="0">
                        <a:ln>
                          <a:noFill/>
                        </a:ln>
                        <a:solidFill>
                          <a:srgbClr val="000000"/>
                        </a:solidFill>
                        <a:effectLst/>
                        <a:latin typeface="Arial" charset="0"/>
                        <a:ea typeface="ＭＳ Ｐゴシック" charset="-128"/>
                        <a:cs typeface="Arial" charset="0"/>
                      </a:endParaRPr>
                    </a:p>
                  </a:txBody>
                  <a:tcPr marL="9525" marR="9525" marT="9525"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ja-JP" altLang="en-US" sz="1000" b="0" i="0" u="none" strike="noStrike" cap="none" normalizeH="0" baseline="0" smtClean="0">
                        <a:ln>
                          <a:noFill/>
                        </a:ln>
                        <a:solidFill>
                          <a:srgbClr val="000000"/>
                        </a:solidFill>
                        <a:effectLst/>
                        <a:latin typeface="Arial" charset="0"/>
                        <a:ea typeface="ＭＳ Ｐゴシック" charset="-128"/>
                        <a:cs typeface="Arial" charset="0"/>
                      </a:endParaRPr>
                    </a:p>
                  </a:txBody>
                  <a:tcPr marL="9525" marR="9525" marT="9525"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ja-JP" altLang="en-US" sz="1000" b="0" i="0" u="none" strike="noStrike" cap="none" normalizeH="0" baseline="0" smtClean="0">
                        <a:ln>
                          <a:noFill/>
                        </a:ln>
                        <a:solidFill>
                          <a:srgbClr val="000000"/>
                        </a:solidFill>
                        <a:effectLst/>
                        <a:latin typeface="Arial" charset="0"/>
                        <a:ea typeface="ＭＳ Ｐゴシック" charset="-128"/>
                        <a:cs typeface="Arial" charset="0"/>
                      </a:endParaRPr>
                    </a:p>
                  </a:txBody>
                  <a:tcPr marL="9525" marR="9525" marT="9525"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ja-JP" altLang="en-US" sz="1000" b="0" i="0" u="none" strike="noStrike" cap="none" normalizeH="0" baseline="0" smtClean="0">
                        <a:ln>
                          <a:noFill/>
                        </a:ln>
                        <a:solidFill>
                          <a:srgbClr val="000000"/>
                        </a:solidFill>
                        <a:effectLst/>
                        <a:latin typeface="Arial" charset="0"/>
                        <a:ea typeface="ＭＳ Ｐゴシック" charset="-128"/>
                        <a:cs typeface="Arial" charset="0"/>
                      </a:endParaRPr>
                    </a:p>
                  </a:txBody>
                  <a:tcPr marL="9525" marR="9525" marT="9525"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ja-JP" altLang="en-US" sz="1000" b="0" i="0" u="none" strike="noStrike" cap="none" normalizeH="0" baseline="0" smtClean="0">
                        <a:ln>
                          <a:noFill/>
                        </a:ln>
                        <a:solidFill>
                          <a:srgbClr val="000000"/>
                        </a:solidFill>
                        <a:effectLst/>
                        <a:latin typeface="Arial" charset="0"/>
                        <a:ea typeface="ＭＳ Ｐゴシック" charset="-128"/>
                        <a:cs typeface="Arial" charset="0"/>
                      </a:endParaRPr>
                    </a:p>
                  </a:txBody>
                  <a:tcPr marL="9525" marR="9525" marT="9525"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ja-JP" altLang="en-US" sz="1000" b="0" i="0" u="none" strike="noStrike" cap="none" normalizeH="0" baseline="0" smtClean="0">
                        <a:ln>
                          <a:noFill/>
                        </a:ln>
                        <a:solidFill>
                          <a:srgbClr val="000000"/>
                        </a:solidFill>
                        <a:effectLst/>
                        <a:latin typeface="Arial" charset="0"/>
                        <a:ea typeface="ＭＳ Ｐゴシック" charset="-128"/>
                        <a:cs typeface="Arial" charset="0"/>
                      </a:endParaRPr>
                    </a:p>
                  </a:txBody>
                  <a:tcPr marL="9525" marR="9525" marT="9525"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212725">
                <a:tc row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ja-JP" altLang="en-US" sz="1800" b="0" i="0" u="none" strike="noStrike" cap="none" normalizeH="0" baseline="0" smtClean="0">
                          <a:ln>
                            <a:noFill/>
                          </a:ln>
                          <a:solidFill>
                            <a:srgbClr val="000000"/>
                          </a:solidFill>
                          <a:effectLst/>
                          <a:latin typeface="Arial" charset="0"/>
                          <a:ea typeface="ＭＳ Ｐゴシック" charset="-128"/>
                          <a:cs typeface="Arial" charset="0"/>
                        </a:rPr>
                        <a:t>　</a:t>
                      </a:r>
                    </a:p>
                  </a:txBody>
                  <a:tcPr marL="9525" marR="9525" marT="9525"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ja-JP" altLang="en-US" sz="1800" b="0" i="0" u="none" strike="noStrike" cap="none" normalizeH="0" baseline="0" smtClean="0">
                          <a:ln>
                            <a:noFill/>
                          </a:ln>
                          <a:solidFill>
                            <a:srgbClr val="000000"/>
                          </a:solidFill>
                          <a:effectLst/>
                          <a:latin typeface="Arial" charset="0"/>
                          <a:ea typeface="ＭＳ Ｐゴシック" charset="-128"/>
                          <a:cs typeface="Arial" charset="0"/>
                        </a:rPr>
                        <a:t>　</a:t>
                      </a: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Random access</a:t>
                      </a:r>
                      <a:r>
                        <a:rPr kumimoji="0" lang="ja-JP" altLang="en-US" sz="1800" b="0" i="0" u="none" strike="noStrike" cap="none" normalizeH="0" baseline="0" smtClean="0">
                          <a:ln>
                            <a:noFill/>
                          </a:ln>
                          <a:solidFill>
                            <a:srgbClr val="000000"/>
                          </a:solidFill>
                          <a:effectLst/>
                          <a:latin typeface="Arial" charset="0"/>
                          <a:ea typeface="ＭＳ Ｐゴシック" charset="-128"/>
                          <a:cs typeface="Arial" charset="0"/>
                        </a:rPr>
                        <a:t>　</a:t>
                      </a:r>
                    </a:p>
                  </a:txBody>
                  <a:tcPr marL="9525" marR="9525" marT="9525"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3">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ja-JP" altLang="en-US" sz="1800" b="0" i="0" u="none" strike="noStrike" cap="none" normalizeH="0" baseline="0" smtClean="0">
                          <a:ln>
                            <a:noFill/>
                          </a:ln>
                          <a:solidFill>
                            <a:srgbClr val="000000"/>
                          </a:solidFill>
                          <a:effectLst/>
                          <a:latin typeface="Arial" charset="0"/>
                          <a:ea typeface="ＭＳ Ｐゴシック" charset="-128"/>
                          <a:cs typeface="Arial" charset="0"/>
                        </a:rPr>
                        <a:t>　</a:t>
                      </a: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Random access LoCo</a:t>
                      </a:r>
                      <a:r>
                        <a:rPr kumimoji="0" lang="ja-JP" altLang="en-US" sz="1800" b="0" i="0" u="none" strike="noStrike" cap="none" normalizeH="0" baseline="0" smtClean="0">
                          <a:ln>
                            <a:noFill/>
                          </a:ln>
                          <a:solidFill>
                            <a:srgbClr val="000000"/>
                          </a:solidFill>
                          <a:effectLst/>
                          <a:latin typeface="Arial" charset="0"/>
                          <a:ea typeface="ＭＳ Ｐゴシック" charset="-128"/>
                          <a:cs typeface="Arial" charset="0"/>
                        </a:rPr>
                        <a:t>　</a:t>
                      </a:r>
                    </a:p>
                  </a:txBody>
                  <a:tcPr marL="9525" marR="9525" marT="9525"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r>
              <a:tr h="369888">
                <a:tc vMerge="1">
                  <a:txBody>
                    <a:bodyPr/>
                    <a:lstStyle/>
                    <a:p>
                      <a:endParaRPr kumimoji="1" lang="ja-JP" altLang="en-US"/>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ja-JP" sz="1600" b="0" i="0" u="none" strike="noStrike" cap="none" normalizeH="0" baseline="0" smtClean="0">
                          <a:ln>
                            <a:noFill/>
                          </a:ln>
                          <a:solidFill>
                            <a:srgbClr val="000000"/>
                          </a:solidFill>
                          <a:effectLst/>
                          <a:latin typeface="Arial" charset="0"/>
                          <a:ea typeface="ＭＳ Ｐゴシック" charset="-128"/>
                          <a:cs typeface="Arial" charset="0"/>
                        </a:rPr>
                        <a:t>Y BD-rate</a:t>
                      </a:r>
                    </a:p>
                  </a:txBody>
                  <a:tcPr marL="9525" marR="9525" marT="9525" marB="0"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ja-JP" sz="1600" b="0" i="0" u="none" strike="noStrike" cap="none" normalizeH="0" baseline="0" smtClean="0">
                          <a:ln>
                            <a:noFill/>
                          </a:ln>
                          <a:solidFill>
                            <a:srgbClr val="000000"/>
                          </a:solidFill>
                          <a:effectLst/>
                          <a:latin typeface="Arial" charset="0"/>
                          <a:ea typeface="ＭＳ Ｐゴシック" charset="-128"/>
                          <a:cs typeface="Arial" charset="0"/>
                        </a:rPr>
                        <a:t>U BD-rate</a:t>
                      </a:r>
                    </a:p>
                  </a:txBody>
                  <a:tcPr marL="9525" marR="9525" marT="9525"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ja-JP" sz="1600" b="0" i="0" u="none" strike="noStrike" cap="none" normalizeH="0" baseline="0" smtClean="0">
                          <a:ln>
                            <a:noFill/>
                          </a:ln>
                          <a:solidFill>
                            <a:srgbClr val="000000"/>
                          </a:solidFill>
                          <a:effectLst/>
                          <a:latin typeface="Arial" charset="0"/>
                          <a:ea typeface="ＭＳ Ｐゴシック" charset="-128"/>
                          <a:cs typeface="Arial" charset="0"/>
                        </a:rPr>
                        <a:t>V BD-rate</a:t>
                      </a:r>
                    </a:p>
                  </a:txBody>
                  <a:tcPr marL="9525" marR="9525" marT="9525" marB="0"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ja-JP" sz="1600" b="0" i="0" u="none" strike="noStrike" cap="none" normalizeH="0" baseline="0" smtClean="0">
                          <a:ln>
                            <a:noFill/>
                          </a:ln>
                          <a:solidFill>
                            <a:srgbClr val="000000"/>
                          </a:solidFill>
                          <a:effectLst/>
                          <a:latin typeface="Arial" charset="0"/>
                          <a:ea typeface="ＭＳ Ｐゴシック" charset="-128"/>
                          <a:cs typeface="Arial" charset="0"/>
                        </a:rPr>
                        <a:t>Y BD-rate</a:t>
                      </a:r>
                    </a:p>
                  </a:txBody>
                  <a:tcPr marL="9525" marR="9525" marT="9525" marB="0"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ja-JP" sz="1600" b="0" i="0" u="none" strike="noStrike" cap="none" normalizeH="0" baseline="0" smtClean="0">
                          <a:ln>
                            <a:noFill/>
                          </a:ln>
                          <a:solidFill>
                            <a:srgbClr val="000000"/>
                          </a:solidFill>
                          <a:effectLst/>
                          <a:latin typeface="Arial" charset="0"/>
                          <a:ea typeface="ＭＳ Ｐゴシック" charset="-128"/>
                          <a:cs typeface="Arial" charset="0"/>
                        </a:rPr>
                        <a:t>U BD-rate</a:t>
                      </a:r>
                    </a:p>
                  </a:txBody>
                  <a:tcPr marL="9525" marR="9525" marT="9525"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ja-JP" sz="1600" b="0" i="0" u="none" strike="noStrike" cap="none" normalizeH="0" baseline="0" smtClean="0">
                          <a:ln>
                            <a:noFill/>
                          </a:ln>
                          <a:solidFill>
                            <a:srgbClr val="000000"/>
                          </a:solidFill>
                          <a:effectLst/>
                          <a:latin typeface="Arial" charset="0"/>
                          <a:ea typeface="ＭＳ Ｐゴシック" charset="-128"/>
                          <a:cs typeface="Arial" charset="0"/>
                        </a:rPr>
                        <a:t>V BD-rate</a:t>
                      </a:r>
                    </a:p>
                  </a:txBody>
                  <a:tcPr marL="9525" marR="9525" marT="9525" marB="0"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98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Keiba (416x240, 30Hz)</a:t>
                      </a:r>
                    </a:p>
                  </a:txBody>
                  <a:tcPr marL="9525" marR="9525" marT="9525"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-4.2 </a:t>
                      </a:r>
                    </a:p>
                  </a:txBody>
                  <a:tcPr marL="9525" marR="9525" marT="9525" marB="0"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-4.0 </a:t>
                      </a:r>
                    </a:p>
                  </a:txBody>
                  <a:tcPr marL="9525" marR="9525" marT="9525" marB="0"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-3.8 </a:t>
                      </a:r>
                    </a:p>
                  </a:txBody>
                  <a:tcPr marL="9525" marR="9525" marT="9525" marB="0"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-4.5 </a:t>
                      </a:r>
                    </a:p>
                  </a:txBody>
                  <a:tcPr marL="9525" marR="9525" marT="9525" marB="0"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-4.1 </a:t>
                      </a:r>
                    </a:p>
                  </a:txBody>
                  <a:tcPr marL="9525" marR="9525" marT="9525" marB="0"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-3.7 </a:t>
                      </a:r>
                    </a:p>
                  </a:txBody>
                  <a:tcPr marL="9525" marR="9525" marT="9525" marB="0"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34131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SteamLocomotive</a:t>
                      </a:r>
                    </a:p>
                  </a:txBody>
                  <a:tcPr marL="9525" marR="9525" marT="9525"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-1.6</a:t>
                      </a:r>
                    </a:p>
                  </a:txBody>
                  <a:tcPr marL="9525" marR="9525" marT="9525"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-2.6</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-3.6</a:t>
                      </a:r>
                    </a:p>
                  </a:txBody>
                  <a:tcPr marL="9525" marR="9525" marT="9525" marB="0"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-2.2 </a:t>
                      </a:r>
                    </a:p>
                  </a:txBody>
                  <a:tcPr marL="9525" marR="9525" marT="9525"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-2.2 </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-2.4 </a:t>
                      </a:r>
                    </a:p>
                  </a:txBody>
                  <a:tcPr marL="9525" marR="9525" marT="9525" marB="0"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3603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RaceHorses (ClassC)</a:t>
                      </a:r>
                    </a:p>
                  </a:txBody>
                  <a:tcPr marL="9525" marR="9525" marT="9525"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-0.8 </a:t>
                      </a:r>
                    </a:p>
                  </a:txBody>
                  <a:tcPr marL="9525" marR="9525" marT="9525" marB="0"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-1.0 </a:t>
                      </a:r>
                    </a:p>
                  </a:txBody>
                  <a:tcPr marL="9525" marR="9525" marT="9525"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-1.0 </a:t>
                      </a:r>
                    </a:p>
                  </a:txBody>
                  <a:tcPr marL="9525" marR="9525" marT="9525" marB="0"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-1.2 </a:t>
                      </a:r>
                    </a:p>
                  </a:txBody>
                  <a:tcPr marL="9525" marR="9525" marT="9525" marB="0"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-1.4 </a:t>
                      </a:r>
                    </a:p>
                  </a:txBody>
                  <a:tcPr marL="9525" marR="9525" marT="9525"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800" b="0" i="0" u="none" strike="noStrike" cap="none" normalizeH="0" baseline="0" smtClean="0">
                          <a:ln>
                            <a:noFill/>
                          </a:ln>
                          <a:solidFill>
                            <a:srgbClr val="000000"/>
                          </a:solidFill>
                          <a:effectLst/>
                          <a:latin typeface="Arial" charset="0"/>
                          <a:ea typeface="ＭＳ Ｐゴシック" charset="-128"/>
                          <a:cs typeface="Arial" charset="0"/>
                        </a:rPr>
                        <a:t>-1.3 </a:t>
                      </a:r>
                    </a:p>
                  </a:txBody>
                  <a:tcPr marL="9525" marR="9525" marT="9525" marB="0"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41" name="タイトル 1"/>
          <p:cNvSpPr>
            <a:spLocks noGrp="1"/>
          </p:cNvSpPr>
          <p:nvPr>
            <p:ph type="title"/>
          </p:nvPr>
        </p:nvSpPr>
        <p:spPr/>
        <p:txBody>
          <a:bodyPr/>
          <a:lstStyle/>
          <a:p>
            <a:pPr eaLnBrk="1" hangingPunct="1"/>
            <a:r>
              <a:rPr lang="en-US" altLang="ja-JP" smtClean="0"/>
              <a:t>Simulation result (cont.)</a:t>
            </a:r>
            <a:endParaRPr lang="ja-JP" altLang="en-US" smtClean="0"/>
          </a:p>
        </p:txBody>
      </p:sp>
      <p:sp>
        <p:nvSpPr>
          <p:cNvPr id="5" name="フッター プレースホルダ 4"/>
          <p:cNvSpPr>
            <a:spLocks noGrp="1"/>
          </p:cNvSpPr>
          <p:nvPr>
            <p:ph type="ftr" sz="quarter" idx="11"/>
          </p:nvPr>
        </p:nvSpPr>
        <p:spPr/>
        <p:txBody>
          <a:bodyPr/>
          <a:lstStyle/>
          <a:p>
            <a:pPr>
              <a:defRPr/>
            </a:pPr>
            <a:r>
              <a:rPr lang="de-DE" altLang="ja-JP" dirty="0" smtClean="0"/>
              <a:t>Copyright 2010 FUJITSU LIMITED</a:t>
            </a:r>
            <a:endParaRPr lang="de-DE" altLang="ja-JP" dirty="0"/>
          </a:p>
        </p:txBody>
      </p:sp>
      <p:graphicFrame>
        <p:nvGraphicFramePr>
          <p:cNvPr id="6" name="表 5"/>
          <p:cNvGraphicFramePr>
            <a:graphicFrameLocks noGrp="1"/>
          </p:cNvGraphicFramePr>
          <p:nvPr/>
        </p:nvGraphicFramePr>
        <p:xfrm>
          <a:off x="250825" y="1125538"/>
          <a:ext cx="8353425" cy="2590800"/>
        </p:xfrm>
        <a:graphic>
          <a:graphicData uri="http://schemas.openxmlformats.org/drawingml/2006/table">
            <a:tbl>
              <a:tblPr/>
              <a:tblGrid>
                <a:gridCol w="1409700"/>
                <a:gridCol w="1154113"/>
                <a:gridCol w="1163637"/>
                <a:gridCol w="1154113"/>
                <a:gridCol w="1154112"/>
                <a:gridCol w="1163638"/>
                <a:gridCol w="1154112"/>
              </a:tblGrid>
              <a:tr h="231775">
                <a:tc gridSpan="7">
                  <a:txBody>
                    <a:bodyPr/>
                    <a:lstStyle/>
                    <a:p>
                      <a:pPr marL="0" marR="0" lvl="0" indent="0" algn="ctr"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Proposal vs. HM2.0</a:t>
                      </a:r>
                      <a:endParaRPr kumimoji="0" lang="ja-JP" altLang="ja-JP" sz="1400" b="0" i="0" u="none" strike="noStrike" cap="none" normalizeH="0" baseline="0" smtClean="0">
                        <a:ln>
                          <a:noFill/>
                        </a:ln>
                        <a:solidFill>
                          <a:schemeClr val="tx1"/>
                        </a:solidFill>
                        <a:effectLst/>
                        <a:latin typeface="Times New Roman" pitchFamily="18" charset="0"/>
                        <a:ea typeface="ＭＳ 明朝" charset="-128"/>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244475">
                <a:tc>
                  <a:txBody>
                    <a:bodyPr/>
                    <a:lstStyle/>
                    <a:p>
                      <a:pPr marL="0" marR="0" lvl="0" indent="0" algn="ctr"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 </a:t>
                      </a:r>
                      <a:endParaRPr kumimoji="0" lang="ja-JP" altLang="ja-JP" sz="1400" b="0" i="0" u="none" strike="noStrike" cap="none" normalizeH="0" baseline="0" smtClean="0">
                        <a:ln>
                          <a:noFill/>
                        </a:ln>
                        <a:solidFill>
                          <a:schemeClr val="tx1"/>
                        </a:solidFill>
                        <a:effectLst/>
                        <a:latin typeface="Times New Roman" pitchFamily="18" charset="0"/>
                        <a:ea typeface="ＭＳ 明朝" charset="-128"/>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gridSpan="3">
                  <a:txBody>
                    <a:bodyPr/>
                    <a:lstStyle/>
                    <a:p>
                      <a:pPr marL="0" marR="0" lvl="0" indent="0" algn="ctr"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Random access</a:t>
                      </a:r>
                      <a:endParaRPr kumimoji="0" lang="ja-JP" altLang="ja-JP" sz="1400" b="0" i="0" u="none" strike="noStrike" cap="none" normalizeH="0" baseline="0" smtClean="0">
                        <a:ln>
                          <a:noFill/>
                        </a:ln>
                        <a:solidFill>
                          <a:schemeClr val="tx1"/>
                        </a:solidFill>
                        <a:effectLst/>
                        <a:latin typeface="Times New Roman" pitchFamily="18" charset="0"/>
                        <a:ea typeface="ＭＳ 明朝" charset="-128"/>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3">
                  <a:txBody>
                    <a:bodyPr/>
                    <a:lstStyle/>
                    <a:p>
                      <a:pPr marL="0" marR="0" lvl="0" indent="0" algn="ctr"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Random access LoCo</a:t>
                      </a:r>
                      <a:endParaRPr kumimoji="0" lang="ja-JP" altLang="ja-JP" sz="1400" b="0" i="0" u="none" strike="noStrike" cap="none" normalizeH="0" baseline="0" smtClean="0">
                        <a:ln>
                          <a:noFill/>
                        </a:ln>
                        <a:solidFill>
                          <a:schemeClr val="tx1"/>
                        </a:solidFill>
                        <a:effectLst/>
                        <a:latin typeface="Times New Roman" pitchFamily="18" charset="0"/>
                        <a:ea typeface="ＭＳ 明朝" charset="-128"/>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r>
              <a:tr h="246063">
                <a:tc>
                  <a:txBody>
                    <a:bodyPr/>
                    <a:lstStyle/>
                    <a:p>
                      <a:pPr marL="0" marR="0" lvl="0" indent="0" algn="ctr"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 </a:t>
                      </a:r>
                      <a:endParaRPr kumimoji="0" lang="ja-JP" altLang="ja-JP" sz="1400" b="0" i="0" u="none" strike="noStrike" cap="none" normalizeH="0" baseline="0" smtClean="0">
                        <a:ln>
                          <a:noFill/>
                        </a:ln>
                        <a:solidFill>
                          <a:schemeClr val="tx1"/>
                        </a:solidFill>
                        <a:effectLst/>
                        <a:latin typeface="Times New Roman" pitchFamily="18" charset="0"/>
                        <a:ea typeface="ＭＳ 明朝" charset="-128"/>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Y BD-rate</a:t>
                      </a:r>
                      <a:endParaRPr kumimoji="0" lang="ja-JP" altLang="ja-JP" sz="1400" b="0" i="0" u="none" strike="noStrike" cap="none" normalizeH="0" baseline="0" smtClean="0">
                        <a:ln>
                          <a:noFill/>
                        </a:ln>
                        <a:solidFill>
                          <a:schemeClr val="tx1"/>
                        </a:solidFill>
                        <a:effectLst/>
                        <a:latin typeface="Times New Roman" pitchFamily="18" charset="0"/>
                        <a:ea typeface="ＭＳ 明朝" charset="-128"/>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U BD-rate</a:t>
                      </a:r>
                      <a:endParaRPr kumimoji="0" lang="ja-JP" altLang="ja-JP" sz="1400" b="0" i="0" u="none" strike="noStrike" cap="none" normalizeH="0" baseline="0" smtClean="0">
                        <a:ln>
                          <a:noFill/>
                        </a:ln>
                        <a:solidFill>
                          <a:schemeClr val="tx1"/>
                        </a:solidFill>
                        <a:effectLst/>
                        <a:latin typeface="Times New Roman" pitchFamily="18" charset="0"/>
                        <a:ea typeface="ＭＳ 明朝" charset="-128"/>
                        <a:cs typeface="Times New Roman" pitchFamily="18" charset="0"/>
                      </a:endParaRPr>
                    </a:p>
                  </a:txBody>
                  <a:tcPr marL="68580" marR="6858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V BD-rate</a:t>
                      </a:r>
                      <a:endParaRPr kumimoji="0" lang="ja-JP" altLang="ja-JP" sz="1400" b="0" i="0" u="none" strike="noStrike" cap="none" normalizeH="0" baseline="0" smtClean="0">
                        <a:ln>
                          <a:noFill/>
                        </a:ln>
                        <a:solidFill>
                          <a:schemeClr val="tx1"/>
                        </a:solidFill>
                        <a:effectLst/>
                        <a:latin typeface="Times New Roman" pitchFamily="18" charset="0"/>
                        <a:ea typeface="ＭＳ 明朝" charset="-128"/>
                        <a:cs typeface="Times New Roman" pitchFamily="18" charset="0"/>
                      </a:endParaRPr>
                    </a:p>
                  </a:txBody>
                  <a:tcPr marL="68580" marR="68580" marT="0" marB="0"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Y BD-rate</a:t>
                      </a:r>
                      <a:endParaRPr kumimoji="0" lang="ja-JP" altLang="ja-JP" sz="1400" b="0" i="0" u="none" strike="noStrike" cap="none" normalizeH="0" baseline="0" smtClean="0">
                        <a:ln>
                          <a:noFill/>
                        </a:ln>
                        <a:solidFill>
                          <a:schemeClr val="tx1"/>
                        </a:solidFill>
                        <a:effectLst/>
                        <a:latin typeface="Times New Roman" pitchFamily="18" charset="0"/>
                        <a:ea typeface="ＭＳ 明朝" charset="-128"/>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U BD-rate</a:t>
                      </a:r>
                      <a:endParaRPr kumimoji="0" lang="ja-JP" altLang="ja-JP" sz="1400" b="0" i="0" u="none" strike="noStrike" cap="none" normalizeH="0" baseline="0" smtClean="0">
                        <a:ln>
                          <a:noFill/>
                        </a:ln>
                        <a:solidFill>
                          <a:schemeClr val="tx1"/>
                        </a:solidFill>
                        <a:effectLst/>
                        <a:latin typeface="Times New Roman" pitchFamily="18" charset="0"/>
                        <a:ea typeface="ＭＳ 明朝" charset="-128"/>
                        <a:cs typeface="Times New Roman" pitchFamily="18" charset="0"/>
                      </a:endParaRPr>
                    </a:p>
                  </a:txBody>
                  <a:tcPr marL="68580" marR="68580" marT="0"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V BD-rate</a:t>
                      </a:r>
                      <a:endParaRPr kumimoji="0" lang="ja-JP" altLang="ja-JP" sz="1400" b="0" i="0" u="none" strike="noStrike" cap="none" normalizeH="0" baseline="0" smtClean="0">
                        <a:ln>
                          <a:noFill/>
                        </a:ln>
                        <a:solidFill>
                          <a:schemeClr val="tx1"/>
                        </a:solidFill>
                        <a:effectLst/>
                        <a:latin typeface="Times New Roman" pitchFamily="18" charset="0"/>
                        <a:ea typeface="ＭＳ 明朝" charset="-128"/>
                        <a:cs typeface="Times New Roman" pitchFamily="18" charset="0"/>
                      </a:endParaRPr>
                    </a:p>
                  </a:txBody>
                  <a:tcPr marL="68580" marR="68580" marT="0" marB="0"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1775">
                <a:tc>
                  <a:txBody>
                    <a:bodyPr/>
                    <a:lstStyle/>
                    <a:p>
                      <a:pPr marL="0" marR="0" lvl="0" indent="0" algn="l"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Class A</a:t>
                      </a:r>
                      <a:endParaRPr kumimoji="0" lang="ja-JP" altLang="ja-JP" sz="1400" b="0" i="0" u="none" strike="noStrike" cap="none" normalizeH="0" baseline="0" smtClean="0">
                        <a:ln>
                          <a:noFill/>
                        </a:ln>
                        <a:solidFill>
                          <a:schemeClr val="tx1"/>
                        </a:solidFill>
                        <a:effectLst/>
                        <a:latin typeface="Times New Roman" pitchFamily="18" charset="0"/>
                        <a:ea typeface="ＭＳ 明朝" charset="-128"/>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-0.6</a:t>
                      </a:r>
                    </a:p>
                  </a:txBody>
                  <a:tcPr marL="9525" marR="9525" marT="9525" marB="0"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-1.1</a:t>
                      </a:r>
                    </a:p>
                  </a:txBody>
                  <a:tcPr marL="9525" marR="9525" marT="9525" marB="0"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-1.4</a:t>
                      </a:r>
                    </a:p>
                  </a:txBody>
                  <a:tcPr marL="9525" marR="9525" marT="9525" marB="0"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-1.0</a:t>
                      </a:r>
                    </a:p>
                  </a:txBody>
                  <a:tcPr marL="9525" marR="9525" marT="9525" marB="0"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-1.3</a:t>
                      </a:r>
                    </a:p>
                  </a:txBody>
                  <a:tcPr marL="9525" marR="9525" marT="9525" marB="0"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-1.4</a:t>
                      </a:r>
                    </a:p>
                  </a:txBody>
                  <a:tcPr marL="9525" marR="9525" marT="9525" marB="0"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231775">
                <a:tc>
                  <a:txBody>
                    <a:bodyPr/>
                    <a:lstStyle/>
                    <a:p>
                      <a:pPr marL="0" marR="0" lvl="0" indent="0" algn="l"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Class B</a:t>
                      </a:r>
                      <a:endParaRPr kumimoji="0" lang="ja-JP" altLang="ja-JP" sz="1400" b="0" i="0" u="none" strike="noStrike" cap="none" normalizeH="0" baseline="0" smtClean="0">
                        <a:ln>
                          <a:noFill/>
                        </a:ln>
                        <a:solidFill>
                          <a:schemeClr val="tx1"/>
                        </a:solidFill>
                        <a:effectLst/>
                        <a:latin typeface="Times New Roman" pitchFamily="18" charset="0"/>
                        <a:ea typeface="ＭＳ 明朝" charset="-128"/>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-0.4 </a:t>
                      </a:r>
                    </a:p>
                  </a:txBody>
                  <a:tcPr marL="9525" marR="9525" marT="9525"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-0.3 </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-0.2 </a:t>
                      </a:r>
                    </a:p>
                  </a:txBody>
                  <a:tcPr marL="9525" marR="9525" marT="9525" marB="0"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-0.7 </a:t>
                      </a:r>
                    </a:p>
                  </a:txBody>
                  <a:tcPr marL="9525" marR="9525" marT="9525"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-0.5 </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-0.4 </a:t>
                      </a:r>
                    </a:p>
                  </a:txBody>
                  <a:tcPr marL="9525" marR="9525" marT="9525" marB="0"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31775">
                <a:tc>
                  <a:txBody>
                    <a:bodyPr/>
                    <a:lstStyle/>
                    <a:p>
                      <a:pPr marL="0" marR="0" lvl="0" indent="0" algn="l"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Class C</a:t>
                      </a:r>
                      <a:endParaRPr kumimoji="0" lang="ja-JP" altLang="ja-JP" sz="1400" b="0" i="0" u="none" strike="noStrike" cap="none" normalizeH="0" baseline="0" smtClean="0">
                        <a:ln>
                          <a:noFill/>
                        </a:ln>
                        <a:solidFill>
                          <a:schemeClr val="tx1"/>
                        </a:solidFill>
                        <a:effectLst/>
                        <a:latin typeface="Times New Roman" pitchFamily="18" charset="0"/>
                        <a:ea typeface="ＭＳ 明朝" charset="-128"/>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-0.6 </a:t>
                      </a:r>
                    </a:p>
                  </a:txBody>
                  <a:tcPr marL="9525" marR="9525" marT="9525"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-0.7 </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-0.7 </a:t>
                      </a:r>
                    </a:p>
                  </a:txBody>
                  <a:tcPr marL="9525" marR="9525" marT="9525" marB="0"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-0.8 </a:t>
                      </a:r>
                    </a:p>
                  </a:txBody>
                  <a:tcPr marL="9525" marR="9525" marT="9525"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-0.7 </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-0.7 </a:t>
                      </a:r>
                    </a:p>
                  </a:txBody>
                  <a:tcPr marL="9525" marR="9525" marT="9525" marB="0"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31775">
                <a:tc>
                  <a:txBody>
                    <a:bodyPr/>
                    <a:lstStyle/>
                    <a:p>
                      <a:pPr marL="0" marR="0" lvl="0" indent="0" algn="l"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Class D</a:t>
                      </a:r>
                      <a:endParaRPr kumimoji="0" lang="ja-JP" altLang="ja-JP" sz="1400" b="0" i="0" u="none" strike="noStrike" cap="none" normalizeH="0" baseline="0" smtClean="0">
                        <a:ln>
                          <a:noFill/>
                        </a:ln>
                        <a:solidFill>
                          <a:schemeClr val="tx1"/>
                        </a:solidFill>
                        <a:effectLst/>
                        <a:latin typeface="Times New Roman" pitchFamily="18" charset="0"/>
                        <a:ea typeface="ＭＳ 明朝" charset="-128"/>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-0.5 </a:t>
                      </a:r>
                    </a:p>
                  </a:txBody>
                  <a:tcPr marL="9525" marR="9525" marT="9525"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-0.6 </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-0.6 </a:t>
                      </a:r>
                    </a:p>
                  </a:txBody>
                  <a:tcPr marL="9525" marR="9525" marT="9525" marB="0"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-0.7 </a:t>
                      </a:r>
                    </a:p>
                  </a:txBody>
                  <a:tcPr marL="9525" marR="9525" marT="9525" marB="0"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-0.7 </a:t>
                      </a:r>
                    </a:p>
                  </a:txBody>
                  <a:tcPr marL="9525" marR="9525" marT="9525" marB="0"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-0.6 </a:t>
                      </a:r>
                    </a:p>
                  </a:txBody>
                  <a:tcPr marL="9525" marR="9525" marT="9525" marB="0"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233363">
                <a:tc>
                  <a:txBody>
                    <a:bodyPr/>
                    <a:lstStyle/>
                    <a:p>
                      <a:pPr marL="0" marR="0" lvl="0" indent="0" algn="l"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Class E</a:t>
                      </a:r>
                      <a:endParaRPr kumimoji="0" lang="ja-JP" altLang="ja-JP" sz="1400" b="0" i="0" u="none" strike="noStrike" cap="none" normalizeH="0" baseline="0" smtClean="0">
                        <a:ln>
                          <a:noFill/>
                        </a:ln>
                        <a:solidFill>
                          <a:schemeClr val="tx1"/>
                        </a:solidFill>
                        <a:effectLst/>
                        <a:latin typeface="Times New Roman" pitchFamily="18" charset="0"/>
                        <a:ea typeface="ＭＳ 明朝" charset="-128"/>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endPar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endPar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endParaRPr>
                    </a:p>
                  </a:txBody>
                  <a:tcPr marL="68580" marR="6858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endPar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endParaRPr>
                    </a:p>
                  </a:txBody>
                  <a:tcPr marL="68580" marR="68580" marT="0" marB="0"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endPar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endPar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endParaRPr>
                    </a:p>
                  </a:txBody>
                  <a:tcPr marL="68580" marR="68580" marT="0" marB="0"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endPar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endParaRPr>
                    </a:p>
                  </a:txBody>
                  <a:tcPr marL="68580" marR="68580" marT="0" marB="0"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231775">
                <a:tc>
                  <a:txBody>
                    <a:bodyPr/>
                    <a:lstStyle/>
                    <a:p>
                      <a:pPr marL="0" marR="0" lvl="0" indent="0" algn="l"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All</a:t>
                      </a:r>
                      <a:endParaRPr kumimoji="0" lang="ja-JP" altLang="ja-JP" sz="1400" b="0" i="0" u="none" strike="noStrike" cap="none" normalizeH="0" baseline="0" smtClean="0">
                        <a:ln>
                          <a:noFill/>
                        </a:ln>
                        <a:solidFill>
                          <a:schemeClr val="tx1"/>
                        </a:solidFill>
                        <a:effectLst/>
                        <a:latin typeface="Times New Roman" pitchFamily="18" charset="0"/>
                        <a:ea typeface="ＭＳ 明朝" charset="-128"/>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-0.5</a:t>
                      </a:r>
                    </a:p>
                  </a:txBody>
                  <a:tcPr marL="9525" marR="9525" marT="9525" marB="0"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-0.6</a:t>
                      </a:r>
                    </a:p>
                  </a:txBody>
                  <a:tcPr marL="9525" marR="9525" marT="9525"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-0.7</a:t>
                      </a:r>
                    </a:p>
                  </a:txBody>
                  <a:tcPr marL="9525" marR="9525" marT="9525" marB="0"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-0.8</a:t>
                      </a:r>
                    </a:p>
                  </a:txBody>
                  <a:tcPr marL="9525" marR="9525" marT="9525" marB="0"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-0.8</a:t>
                      </a:r>
                    </a:p>
                  </a:txBody>
                  <a:tcPr marL="9525" marR="9525" marT="9525" marB="0"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ja-JP" sz="1400" b="0" i="0" u="none" strike="noStrike" cap="none" normalizeH="0" baseline="0" smtClean="0">
                          <a:ln>
                            <a:noFill/>
                          </a:ln>
                          <a:solidFill>
                            <a:schemeClr val="tx1"/>
                          </a:solidFill>
                          <a:effectLst/>
                          <a:latin typeface="Arial" charset="0"/>
                          <a:ea typeface="ＭＳ Ｐゴシック" charset="-128"/>
                          <a:cs typeface="Arial" charset="0"/>
                        </a:rPr>
                        <a:t>-0.8</a:t>
                      </a:r>
                    </a:p>
                  </a:txBody>
                  <a:tcPr marL="9525" marR="9525" marT="9525" marB="0"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1775">
                <a:tc>
                  <a:txBody>
                    <a:bodyPr/>
                    <a:lstStyle/>
                    <a:p>
                      <a:pPr marL="0" marR="0" lvl="0" indent="0" algn="l"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Enc Time[%]</a:t>
                      </a:r>
                      <a:endParaRPr kumimoji="0" lang="ja-JP" altLang="ja-JP" sz="1400" b="0" i="0" u="none" strike="noStrike" cap="none" normalizeH="0" baseline="0" smtClean="0">
                        <a:ln>
                          <a:noFill/>
                        </a:ln>
                        <a:solidFill>
                          <a:schemeClr val="tx1"/>
                        </a:solidFill>
                        <a:effectLst/>
                        <a:latin typeface="Times New Roman" pitchFamily="18" charset="0"/>
                        <a:ea typeface="ＭＳ 明朝" charset="-128"/>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gridSpan="3">
                  <a:txBody>
                    <a:bodyPr/>
                    <a:lstStyle/>
                    <a:p>
                      <a:pPr marL="0" marR="0" lvl="0" indent="0" algn="ctr"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104%</a:t>
                      </a: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3">
                  <a:txBody>
                    <a:bodyPr/>
                    <a:lstStyle/>
                    <a:p>
                      <a:pPr marL="0" marR="0" lvl="0" indent="0" algn="ctr"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102%</a:t>
                      </a: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r>
              <a:tr h="244475">
                <a:tc>
                  <a:txBody>
                    <a:bodyPr/>
                    <a:lstStyle/>
                    <a:p>
                      <a:pPr marL="0" marR="0" lvl="0" indent="0" algn="l"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Dec Time[%]</a:t>
                      </a:r>
                      <a:endParaRPr kumimoji="0" lang="ja-JP" altLang="ja-JP" sz="1400" b="0" i="0" u="none" strike="noStrike" cap="none" normalizeH="0" baseline="0" smtClean="0">
                        <a:ln>
                          <a:noFill/>
                        </a:ln>
                        <a:solidFill>
                          <a:schemeClr val="tx1"/>
                        </a:solidFill>
                        <a:effectLst/>
                        <a:latin typeface="Times New Roman" pitchFamily="18" charset="0"/>
                        <a:ea typeface="ＭＳ 明朝" charset="-128"/>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103%</a:t>
                      </a: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3">
                  <a:txBody>
                    <a:bodyPr/>
                    <a:lstStyle/>
                    <a:p>
                      <a:pPr marL="0" marR="0" lvl="0" indent="0" algn="ctr" defTabSz="914400" rtl="0" eaLnBrk="1" fontAlgn="base" latinLnBrk="0" hangingPunct="1">
                        <a:lnSpc>
                          <a:spcPct val="100000"/>
                        </a:lnSpc>
                        <a:spcBef>
                          <a:spcPts val="675"/>
                        </a:spcBef>
                        <a:spcAft>
                          <a:spcPct val="0"/>
                        </a:spcAft>
                        <a:buClrTx/>
                        <a:buSzTx/>
                        <a:buFontTx/>
                        <a:buNone/>
                        <a:tabLst>
                          <a:tab pos="228600" algn="l"/>
                          <a:tab pos="457200" algn="l"/>
                          <a:tab pos="533400" algn="l"/>
                          <a:tab pos="685800" algn="l"/>
                          <a:tab pos="914400" algn="l"/>
                        </a:tabLst>
                      </a:pPr>
                      <a:r>
                        <a:rPr kumimoji="0" lang="en-SG" altLang="ja-JP" sz="1400" b="0" i="0" u="none" strike="noStrike" cap="none" normalizeH="0" baseline="0" smtClean="0">
                          <a:ln>
                            <a:noFill/>
                          </a:ln>
                          <a:solidFill>
                            <a:schemeClr val="tx1"/>
                          </a:solidFill>
                          <a:effectLst/>
                          <a:latin typeface="Arial" charset="0"/>
                          <a:ea typeface="ＭＳ 明朝" charset="-128"/>
                          <a:cs typeface="Times New Roman" pitchFamily="18" charset="0"/>
                        </a:rPr>
                        <a:t>105%</a:t>
                      </a: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r>
            </a:tbl>
          </a:graphicData>
        </a:graphic>
      </p:graphicFrame>
      <p:graphicFrame>
        <p:nvGraphicFramePr>
          <p:cNvPr id="7" name="表 6"/>
          <p:cNvGraphicFramePr>
            <a:graphicFrameLocks noGrp="1"/>
          </p:cNvGraphicFramePr>
          <p:nvPr/>
        </p:nvGraphicFramePr>
        <p:xfrm>
          <a:off x="250825" y="3860800"/>
          <a:ext cx="8353425" cy="2592388"/>
        </p:xfrm>
        <a:graphic>
          <a:graphicData uri="http://schemas.openxmlformats.org/drawingml/2006/table">
            <a:tbl>
              <a:tblPr/>
              <a:tblGrid>
                <a:gridCol w="1408420"/>
                <a:gridCol w="1153909"/>
                <a:gridCol w="1164434"/>
                <a:gridCol w="1153909"/>
                <a:gridCol w="1153909"/>
                <a:gridCol w="1164434"/>
                <a:gridCol w="1153909"/>
              </a:tblGrid>
              <a:tr h="231942">
                <a:tc gridSpan="7">
                  <a:txBody>
                    <a:bodyPr/>
                    <a:lstStyle/>
                    <a:p>
                      <a:pPr algn="ctr" fontAlgn="auto" hangingPunct="1">
                        <a:spcBef>
                          <a:spcPts val="680"/>
                        </a:spcBef>
                        <a:spcAft>
                          <a:spcPts val="0"/>
                        </a:spcAft>
                        <a:tabLst>
                          <a:tab pos="228600" algn="l"/>
                          <a:tab pos="457200" algn="l"/>
                          <a:tab pos="685800" algn="l"/>
                          <a:tab pos="914400" algn="l"/>
                          <a:tab pos="533400" algn="l"/>
                        </a:tabLst>
                      </a:pPr>
                      <a:r>
                        <a:rPr lang="en-SG" sz="1400" kern="100" dirty="0">
                          <a:latin typeface="Arial"/>
                          <a:ea typeface="ＭＳ 明朝"/>
                          <a:cs typeface="Times New Roman"/>
                        </a:rPr>
                        <a:t>Proposal vs. HM2.0</a:t>
                      </a:r>
                      <a:endParaRPr lang="ja-JP" sz="1400" kern="100" dirty="0">
                        <a:latin typeface="Times New Roman"/>
                        <a:ea typeface="ＭＳ 明朝"/>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245585">
                <a:tc>
                  <a:txBody>
                    <a:bodyPr/>
                    <a:lstStyle/>
                    <a:p>
                      <a:pPr algn="ctr" fontAlgn="auto" hangingPunct="1">
                        <a:spcBef>
                          <a:spcPts val="680"/>
                        </a:spcBef>
                        <a:spcAft>
                          <a:spcPts val="0"/>
                        </a:spcAft>
                        <a:tabLst>
                          <a:tab pos="228600" algn="l"/>
                          <a:tab pos="457200" algn="l"/>
                          <a:tab pos="685800" algn="l"/>
                          <a:tab pos="914400" algn="l"/>
                          <a:tab pos="533400" algn="l"/>
                        </a:tabLst>
                      </a:pPr>
                      <a:r>
                        <a:rPr lang="en-SG" sz="1400" kern="100">
                          <a:latin typeface="Arial"/>
                          <a:ea typeface="ＭＳ 明朝"/>
                          <a:cs typeface="Times New Roman"/>
                        </a:rPr>
                        <a:t> </a:t>
                      </a:r>
                      <a:endParaRPr lang="ja-JP" sz="1400" kern="100">
                        <a:latin typeface="Times New Roman"/>
                        <a:ea typeface="ＭＳ 明朝"/>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auto" hangingPunct="1">
                        <a:spcBef>
                          <a:spcPts val="680"/>
                        </a:spcBef>
                        <a:spcAft>
                          <a:spcPts val="0"/>
                        </a:spcAft>
                        <a:tabLst>
                          <a:tab pos="228600" algn="l"/>
                          <a:tab pos="457200" algn="l"/>
                          <a:tab pos="685800" algn="l"/>
                          <a:tab pos="914400" algn="l"/>
                          <a:tab pos="533400" algn="l"/>
                        </a:tabLst>
                      </a:pPr>
                      <a:r>
                        <a:rPr lang="en-SG" sz="1400" kern="100" dirty="0" smtClean="0">
                          <a:latin typeface="Arial"/>
                          <a:ea typeface="ＭＳ 明朝"/>
                          <a:cs typeface="Times New Roman"/>
                        </a:rPr>
                        <a:t>Low Delay</a:t>
                      </a:r>
                      <a:endParaRPr lang="ja-JP" sz="1400" kern="100" dirty="0">
                        <a:latin typeface="Times New Roman"/>
                        <a:ea typeface="ＭＳ 明朝"/>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auto" hangingPunct="1">
                        <a:spcBef>
                          <a:spcPts val="680"/>
                        </a:spcBef>
                        <a:spcAft>
                          <a:spcPts val="0"/>
                        </a:spcAft>
                        <a:tabLst>
                          <a:tab pos="228600" algn="l"/>
                          <a:tab pos="457200" algn="l"/>
                          <a:tab pos="685800" algn="l"/>
                          <a:tab pos="914400" algn="l"/>
                          <a:tab pos="533400" algn="l"/>
                        </a:tabLst>
                      </a:pPr>
                      <a:r>
                        <a:rPr lang="en-SG" sz="1400" kern="100" dirty="0" smtClean="0">
                          <a:latin typeface="Arial"/>
                          <a:ea typeface="ＭＳ 明朝"/>
                          <a:cs typeface="Times New Roman"/>
                        </a:rPr>
                        <a:t>Low</a:t>
                      </a:r>
                      <a:r>
                        <a:rPr lang="en-SG" sz="1400" kern="100" baseline="0" dirty="0" smtClean="0">
                          <a:latin typeface="Arial"/>
                          <a:ea typeface="ＭＳ 明朝"/>
                          <a:cs typeface="Times New Roman"/>
                        </a:rPr>
                        <a:t> Delay</a:t>
                      </a:r>
                      <a:r>
                        <a:rPr lang="en-SG" sz="1400" kern="100" dirty="0" smtClean="0">
                          <a:latin typeface="Arial"/>
                          <a:ea typeface="ＭＳ 明朝"/>
                          <a:cs typeface="Times New Roman"/>
                        </a:rPr>
                        <a:t> </a:t>
                      </a:r>
                      <a:r>
                        <a:rPr lang="en-SG" sz="1400" kern="100" dirty="0">
                          <a:latin typeface="Arial"/>
                          <a:ea typeface="ＭＳ 明朝"/>
                          <a:cs typeface="Times New Roman"/>
                        </a:rPr>
                        <a:t>LoCo</a:t>
                      </a:r>
                      <a:endParaRPr lang="ja-JP" sz="1400" kern="100" dirty="0">
                        <a:latin typeface="Times New Roman"/>
                        <a:ea typeface="ＭＳ 明朝"/>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45585">
                <a:tc>
                  <a:txBody>
                    <a:bodyPr/>
                    <a:lstStyle/>
                    <a:p>
                      <a:pPr algn="ctr" fontAlgn="auto" hangingPunct="1">
                        <a:spcBef>
                          <a:spcPts val="680"/>
                        </a:spcBef>
                        <a:spcAft>
                          <a:spcPts val="0"/>
                        </a:spcAft>
                        <a:tabLst>
                          <a:tab pos="228600" algn="l"/>
                          <a:tab pos="457200" algn="l"/>
                          <a:tab pos="685800" algn="l"/>
                          <a:tab pos="914400" algn="l"/>
                          <a:tab pos="533400" algn="l"/>
                        </a:tabLst>
                      </a:pPr>
                      <a:r>
                        <a:rPr lang="en-SG" sz="1400" kern="100">
                          <a:latin typeface="Arial"/>
                          <a:ea typeface="ＭＳ 明朝"/>
                          <a:cs typeface="Times New Roman"/>
                        </a:rPr>
                        <a:t> </a:t>
                      </a:r>
                      <a:endParaRPr lang="ja-JP" sz="1400" kern="100">
                        <a:latin typeface="Times New Roman"/>
                        <a:ea typeface="ＭＳ 明朝"/>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SG" sz="1400" kern="100" dirty="0">
                          <a:latin typeface="Arial"/>
                          <a:ea typeface="ＭＳ 明朝"/>
                          <a:cs typeface="Times New Roman"/>
                        </a:rPr>
                        <a:t>Y BD-rate</a:t>
                      </a:r>
                      <a:endParaRPr lang="ja-JP" sz="1400" kern="100" dirty="0">
                        <a:latin typeface="Times New Roman"/>
                        <a:ea typeface="ＭＳ 明朝"/>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SG" sz="1400" kern="100" dirty="0">
                          <a:latin typeface="Arial"/>
                          <a:ea typeface="ＭＳ 明朝"/>
                          <a:cs typeface="Times New Roman"/>
                        </a:rPr>
                        <a:t>U BD-rate</a:t>
                      </a:r>
                      <a:endParaRPr lang="ja-JP" sz="1400" kern="100" dirty="0">
                        <a:latin typeface="Times New Roman"/>
                        <a:ea typeface="ＭＳ 明朝"/>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SG" sz="1400" kern="100">
                          <a:latin typeface="Arial"/>
                          <a:ea typeface="ＭＳ 明朝"/>
                          <a:cs typeface="Times New Roman"/>
                        </a:rPr>
                        <a:t>V BD-rate</a:t>
                      </a:r>
                      <a:endParaRPr lang="ja-JP" sz="1400" kern="100">
                        <a:latin typeface="Times New Roman"/>
                        <a:ea typeface="ＭＳ 明朝"/>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SG" sz="1400" kern="100">
                          <a:latin typeface="Arial"/>
                          <a:ea typeface="ＭＳ 明朝"/>
                          <a:cs typeface="Times New Roman"/>
                        </a:rPr>
                        <a:t>Y BD-rate</a:t>
                      </a:r>
                      <a:endParaRPr lang="ja-JP" sz="1400" kern="100">
                        <a:latin typeface="Times New Roman"/>
                        <a:ea typeface="ＭＳ 明朝"/>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SG" sz="1400" kern="100">
                          <a:latin typeface="Arial"/>
                          <a:ea typeface="ＭＳ 明朝"/>
                          <a:cs typeface="Times New Roman"/>
                        </a:rPr>
                        <a:t>U BD-rate</a:t>
                      </a:r>
                      <a:endParaRPr lang="ja-JP" sz="1400" kern="100">
                        <a:latin typeface="Times New Roman"/>
                        <a:ea typeface="ＭＳ 明朝"/>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Bef>
                          <a:spcPts val="680"/>
                        </a:spcBef>
                        <a:spcAft>
                          <a:spcPts val="0"/>
                        </a:spcAft>
                        <a:tabLst>
                          <a:tab pos="228600" algn="l"/>
                          <a:tab pos="457200" algn="l"/>
                          <a:tab pos="685800" algn="l"/>
                          <a:tab pos="914400" algn="l"/>
                          <a:tab pos="533400" algn="l"/>
                        </a:tabLst>
                      </a:pPr>
                      <a:r>
                        <a:rPr lang="en-SG" sz="1400" kern="100">
                          <a:latin typeface="Arial"/>
                          <a:ea typeface="ＭＳ 明朝"/>
                          <a:cs typeface="Times New Roman"/>
                        </a:rPr>
                        <a:t>V BD-rate</a:t>
                      </a:r>
                      <a:endParaRPr lang="ja-JP" sz="1400" kern="100">
                        <a:latin typeface="Times New Roman"/>
                        <a:ea typeface="ＭＳ 明朝"/>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1942">
                <a:tc>
                  <a:txBody>
                    <a:bodyPr/>
                    <a:lstStyle/>
                    <a:p>
                      <a:pPr fontAlgn="auto" hangingPunct="1">
                        <a:spcBef>
                          <a:spcPts val="680"/>
                        </a:spcBef>
                        <a:spcAft>
                          <a:spcPts val="0"/>
                        </a:spcAft>
                        <a:tabLst>
                          <a:tab pos="228600" algn="l"/>
                          <a:tab pos="457200" algn="l"/>
                          <a:tab pos="685800" algn="l"/>
                          <a:tab pos="914400" algn="l"/>
                          <a:tab pos="533400" algn="l"/>
                        </a:tabLst>
                      </a:pPr>
                      <a:r>
                        <a:rPr lang="en-SG" sz="1400" kern="100">
                          <a:latin typeface="Arial"/>
                          <a:ea typeface="ＭＳ 明朝"/>
                          <a:cs typeface="Times New Roman"/>
                        </a:rPr>
                        <a:t>Class A</a:t>
                      </a:r>
                      <a:endParaRPr lang="ja-JP" sz="1400" kern="100">
                        <a:latin typeface="Times New Roman"/>
                        <a:ea typeface="ＭＳ 明朝"/>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auto" hangingPunct="1">
                        <a:spcBef>
                          <a:spcPts val="680"/>
                        </a:spcBef>
                        <a:spcAft>
                          <a:spcPts val="0"/>
                        </a:spcAft>
                        <a:tabLst>
                          <a:tab pos="228600" algn="l"/>
                          <a:tab pos="457200" algn="l"/>
                          <a:tab pos="685800" algn="l"/>
                          <a:tab pos="914400" algn="l"/>
                          <a:tab pos="533400" algn="l"/>
                        </a:tabLst>
                      </a:pPr>
                      <a:endParaRPr lang="en-SG" sz="1400" kern="100" dirty="0">
                        <a:latin typeface="Arial"/>
                        <a:ea typeface="ＭＳ 明朝"/>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bg1">
                        <a:lumMod val="75000"/>
                      </a:schemeClr>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endParaRPr lang="en-SG" sz="1400" kern="100" dirty="0">
                        <a:latin typeface="Arial"/>
                        <a:ea typeface="ＭＳ 明朝"/>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lumMod val="75000"/>
                      </a:schemeClr>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endParaRPr lang="en-SG" sz="1400" kern="100" dirty="0">
                        <a:latin typeface="Arial"/>
                        <a:ea typeface="ＭＳ 明朝"/>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lumMod val="75000"/>
                      </a:schemeClr>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endParaRPr lang="en-SG" sz="1400" kern="100" dirty="0">
                        <a:latin typeface="Arial"/>
                        <a:ea typeface="ＭＳ 明朝"/>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bg1">
                        <a:lumMod val="75000"/>
                      </a:schemeClr>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endParaRPr lang="en-SG" sz="1400" kern="100" dirty="0">
                        <a:latin typeface="Arial"/>
                        <a:ea typeface="ＭＳ 明朝"/>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chemeClr val="bg1">
                        <a:lumMod val="75000"/>
                      </a:schemeClr>
                    </a:solidFill>
                  </a:tcPr>
                </a:tc>
                <a:tc>
                  <a:txBody>
                    <a:bodyPr/>
                    <a:lstStyle/>
                    <a:p>
                      <a:pPr algn="ctr" fontAlgn="auto" hangingPunct="1">
                        <a:spcBef>
                          <a:spcPts val="680"/>
                        </a:spcBef>
                        <a:spcAft>
                          <a:spcPts val="0"/>
                        </a:spcAft>
                        <a:tabLst>
                          <a:tab pos="228600" algn="l"/>
                          <a:tab pos="457200" algn="l"/>
                          <a:tab pos="685800" algn="l"/>
                          <a:tab pos="914400" algn="l"/>
                          <a:tab pos="533400" algn="l"/>
                        </a:tabLst>
                      </a:pPr>
                      <a:endParaRPr lang="en-SG" sz="1400" kern="100" dirty="0">
                        <a:latin typeface="Arial"/>
                        <a:ea typeface="ＭＳ 明朝"/>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lumMod val="75000"/>
                      </a:schemeClr>
                    </a:solidFill>
                  </a:tcPr>
                </a:tc>
              </a:tr>
              <a:tr h="231942">
                <a:tc>
                  <a:txBody>
                    <a:bodyPr/>
                    <a:lstStyle/>
                    <a:p>
                      <a:pPr fontAlgn="auto" hangingPunct="1">
                        <a:spcBef>
                          <a:spcPts val="680"/>
                        </a:spcBef>
                        <a:spcAft>
                          <a:spcPts val="0"/>
                        </a:spcAft>
                        <a:tabLst>
                          <a:tab pos="228600" algn="l"/>
                          <a:tab pos="457200" algn="l"/>
                          <a:tab pos="685800" algn="l"/>
                          <a:tab pos="914400" algn="l"/>
                          <a:tab pos="533400" algn="l"/>
                        </a:tabLst>
                      </a:pPr>
                      <a:r>
                        <a:rPr lang="en-SG" sz="1400" kern="100">
                          <a:latin typeface="Arial"/>
                          <a:ea typeface="ＭＳ 明朝"/>
                          <a:cs typeface="Times New Roman"/>
                        </a:rPr>
                        <a:t>Class B</a:t>
                      </a:r>
                      <a:endParaRPr lang="ja-JP" sz="1400" kern="100">
                        <a:latin typeface="Times New Roman"/>
                        <a:ea typeface="ＭＳ 明朝"/>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altLang="ja-JP" sz="1400" b="0" i="0" u="none" strike="noStrike" dirty="0">
                          <a:latin typeface="Arial"/>
                        </a:rPr>
                        <a:t>-0.1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altLang="ja-JP" sz="1400" b="0" i="0" u="none" strike="noStrike" dirty="0">
                          <a:latin typeface="Arial"/>
                        </a:rPr>
                        <a:t>0.2 </a:t>
                      </a:r>
                    </a:p>
                  </a:txBody>
                  <a:tcPr marL="9525" marR="9525" marT="9525" marB="0" anchor="b">
                    <a:lnL>
                      <a:noFill/>
                    </a:lnL>
                    <a:lnR>
                      <a:noFill/>
                    </a:lnR>
                    <a:lnT>
                      <a:noFill/>
                    </a:lnT>
                    <a:lnB>
                      <a:noFill/>
                    </a:lnB>
                  </a:tcPr>
                </a:tc>
                <a:tc>
                  <a:txBody>
                    <a:bodyPr/>
                    <a:lstStyle/>
                    <a:p>
                      <a:pPr algn="r" fontAlgn="b"/>
                      <a:r>
                        <a:rPr lang="en-US" altLang="ja-JP" sz="14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altLang="ja-JP" sz="1400" b="0" i="0" u="none" strike="noStrike">
                          <a:latin typeface="Arial"/>
                        </a:rPr>
                        <a:t>-0.3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altLang="ja-JP" sz="1400" b="0" i="0" u="none" strike="noStrike">
                          <a:latin typeface="Arial"/>
                        </a:rPr>
                        <a:t>-0.2 </a:t>
                      </a:r>
                    </a:p>
                  </a:txBody>
                  <a:tcPr marL="9525" marR="9525" marT="9525" marB="0" anchor="b">
                    <a:lnL>
                      <a:noFill/>
                    </a:lnL>
                    <a:lnR>
                      <a:noFill/>
                    </a:lnR>
                    <a:lnT>
                      <a:noFill/>
                    </a:lnT>
                    <a:lnB>
                      <a:noFill/>
                    </a:lnB>
                  </a:tcPr>
                </a:tc>
                <a:tc>
                  <a:txBody>
                    <a:bodyPr/>
                    <a:lstStyle/>
                    <a:p>
                      <a:pPr algn="r" fontAlgn="b"/>
                      <a:r>
                        <a:rPr lang="en-US" altLang="ja-JP" sz="1400" b="0" i="0" u="none" strike="noStrike">
                          <a:latin typeface="Arial"/>
                        </a:rPr>
                        <a:t>0.2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231942">
                <a:tc>
                  <a:txBody>
                    <a:bodyPr/>
                    <a:lstStyle/>
                    <a:p>
                      <a:pPr fontAlgn="auto" hangingPunct="1">
                        <a:spcBef>
                          <a:spcPts val="680"/>
                        </a:spcBef>
                        <a:spcAft>
                          <a:spcPts val="0"/>
                        </a:spcAft>
                        <a:tabLst>
                          <a:tab pos="228600" algn="l"/>
                          <a:tab pos="457200" algn="l"/>
                          <a:tab pos="685800" algn="l"/>
                          <a:tab pos="914400" algn="l"/>
                          <a:tab pos="533400" algn="l"/>
                        </a:tabLst>
                      </a:pPr>
                      <a:r>
                        <a:rPr lang="en-SG" sz="1400" kern="100">
                          <a:latin typeface="Arial"/>
                          <a:ea typeface="ＭＳ 明朝"/>
                          <a:cs typeface="Times New Roman"/>
                        </a:rPr>
                        <a:t>Class C</a:t>
                      </a:r>
                      <a:endParaRPr lang="ja-JP" sz="1400" kern="100">
                        <a:latin typeface="Times New Roman"/>
                        <a:ea typeface="ＭＳ 明朝"/>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altLang="ja-JP" sz="1400" b="0" i="0" u="none" strike="noStrike" dirty="0">
                          <a:latin typeface="Arial"/>
                        </a:rPr>
                        <a:t>-0.1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altLang="ja-JP" sz="1400" b="0" i="0" u="none" strike="noStrike" dirty="0">
                          <a:latin typeface="Arial"/>
                        </a:rPr>
                        <a:t>0.0 </a:t>
                      </a:r>
                    </a:p>
                  </a:txBody>
                  <a:tcPr marL="9525" marR="9525" marT="9525" marB="0" anchor="b">
                    <a:lnL>
                      <a:noFill/>
                    </a:lnL>
                    <a:lnR>
                      <a:noFill/>
                    </a:lnR>
                    <a:lnT>
                      <a:noFill/>
                    </a:lnT>
                    <a:lnB>
                      <a:noFill/>
                    </a:lnB>
                  </a:tcPr>
                </a:tc>
                <a:tc>
                  <a:txBody>
                    <a:bodyPr/>
                    <a:lstStyle/>
                    <a:p>
                      <a:pPr algn="r" fontAlgn="b"/>
                      <a:r>
                        <a:rPr lang="en-US" altLang="ja-JP" sz="1400" b="0" i="0" u="none" strike="noStrike" dirty="0">
                          <a:latin typeface="Arial"/>
                        </a:rPr>
                        <a:t>0.0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altLang="ja-JP" sz="1400" b="0" i="0" u="none" strike="noStrike">
                          <a:latin typeface="Arial"/>
                        </a:rPr>
                        <a:t>-0.5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altLang="ja-JP" sz="1400" b="0" i="0" u="none" strike="noStrike">
                          <a:latin typeface="Arial"/>
                        </a:rPr>
                        <a:t>-0.3 </a:t>
                      </a:r>
                    </a:p>
                  </a:txBody>
                  <a:tcPr marL="9525" marR="9525" marT="9525" marB="0" anchor="b">
                    <a:lnL>
                      <a:noFill/>
                    </a:lnL>
                    <a:lnR>
                      <a:noFill/>
                    </a:lnR>
                    <a:lnT>
                      <a:noFill/>
                    </a:lnT>
                    <a:lnB>
                      <a:noFill/>
                    </a:lnB>
                  </a:tcPr>
                </a:tc>
                <a:tc>
                  <a:txBody>
                    <a:bodyPr/>
                    <a:lstStyle/>
                    <a:p>
                      <a:pPr algn="r" fontAlgn="b"/>
                      <a:r>
                        <a:rPr lang="en-US" altLang="ja-JP" sz="1400" b="0" i="0" u="none" strike="noStrike">
                          <a:latin typeface="Arial"/>
                        </a:rPr>
                        <a:t>-0.3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231942">
                <a:tc>
                  <a:txBody>
                    <a:bodyPr/>
                    <a:lstStyle/>
                    <a:p>
                      <a:pPr fontAlgn="auto" hangingPunct="1">
                        <a:spcBef>
                          <a:spcPts val="680"/>
                        </a:spcBef>
                        <a:spcAft>
                          <a:spcPts val="0"/>
                        </a:spcAft>
                        <a:tabLst>
                          <a:tab pos="228600" algn="l"/>
                          <a:tab pos="457200" algn="l"/>
                          <a:tab pos="685800" algn="l"/>
                          <a:tab pos="914400" algn="l"/>
                          <a:tab pos="533400" algn="l"/>
                        </a:tabLst>
                      </a:pPr>
                      <a:r>
                        <a:rPr lang="en-SG" sz="1400" kern="100" dirty="0">
                          <a:latin typeface="Arial"/>
                          <a:ea typeface="ＭＳ 明朝"/>
                          <a:cs typeface="Times New Roman"/>
                        </a:rPr>
                        <a:t>Class D</a:t>
                      </a:r>
                      <a:endParaRPr lang="ja-JP" sz="1400" kern="100" dirty="0">
                        <a:latin typeface="Times New Roman"/>
                        <a:ea typeface="ＭＳ 明朝"/>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altLang="ja-JP" sz="1400" b="0" i="0" u="none" strike="noStrike">
                          <a:latin typeface="Arial"/>
                        </a:rPr>
                        <a:t>-0.2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altLang="ja-JP" sz="1400" b="0" i="0" u="none" strike="noStrike" dirty="0">
                          <a:latin typeface="Arial"/>
                        </a:rPr>
                        <a:t>-0.3 </a:t>
                      </a:r>
                    </a:p>
                  </a:txBody>
                  <a:tcPr marL="9525" marR="9525" marT="9525" marB="0" anchor="b">
                    <a:lnL>
                      <a:noFill/>
                    </a:lnL>
                    <a:lnR>
                      <a:noFill/>
                    </a:lnR>
                    <a:lnT>
                      <a:noFill/>
                    </a:lnT>
                    <a:lnB>
                      <a:noFill/>
                    </a:lnB>
                  </a:tcPr>
                </a:tc>
                <a:tc>
                  <a:txBody>
                    <a:bodyPr/>
                    <a:lstStyle/>
                    <a:p>
                      <a:pPr algn="r" fontAlgn="b"/>
                      <a:r>
                        <a:rPr lang="en-US" altLang="ja-JP" sz="1400" b="0" i="0" u="none" strike="noStrike" dirty="0">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altLang="ja-JP" sz="1400" b="0" i="0" u="none" strike="noStrike">
                          <a:latin typeface="Arial"/>
                        </a:rPr>
                        <a:t>-0.2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altLang="ja-JP" sz="1400" b="0" i="0" u="none" strike="noStrike">
                          <a:latin typeface="Arial"/>
                        </a:rPr>
                        <a:t>0.4 </a:t>
                      </a:r>
                    </a:p>
                  </a:txBody>
                  <a:tcPr marL="9525" marR="9525" marT="9525" marB="0" anchor="b">
                    <a:lnL>
                      <a:noFill/>
                    </a:lnL>
                    <a:lnR>
                      <a:noFill/>
                    </a:lnR>
                    <a:lnT>
                      <a:noFill/>
                    </a:lnT>
                    <a:lnB>
                      <a:noFill/>
                    </a:lnB>
                  </a:tcPr>
                </a:tc>
                <a:tc>
                  <a:txBody>
                    <a:bodyPr/>
                    <a:lstStyle/>
                    <a:p>
                      <a:pPr algn="r" fontAlgn="b"/>
                      <a:r>
                        <a:rPr lang="en-US" altLang="ja-JP" sz="1400" b="0" i="0" u="none" strike="noStrike">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231942">
                <a:tc>
                  <a:txBody>
                    <a:bodyPr/>
                    <a:lstStyle/>
                    <a:p>
                      <a:pPr fontAlgn="auto" hangingPunct="1">
                        <a:spcBef>
                          <a:spcPts val="680"/>
                        </a:spcBef>
                        <a:spcAft>
                          <a:spcPts val="0"/>
                        </a:spcAft>
                        <a:tabLst>
                          <a:tab pos="228600" algn="l"/>
                          <a:tab pos="457200" algn="l"/>
                          <a:tab pos="685800" algn="l"/>
                          <a:tab pos="914400" algn="l"/>
                          <a:tab pos="533400" algn="l"/>
                        </a:tabLst>
                      </a:pPr>
                      <a:r>
                        <a:rPr lang="en-SG" sz="1400" kern="100">
                          <a:latin typeface="Arial"/>
                          <a:ea typeface="ＭＳ 明朝"/>
                          <a:cs typeface="Times New Roman"/>
                        </a:rPr>
                        <a:t>Class E</a:t>
                      </a:r>
                      <a:endParaRPr lang="ja-JP" sz="1400" kern="100">
                        <a:latin typeface="Times New Roman"/>
                        <a:ea typeface="ＭＳ 明朝"/>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r" fontAlgn="b"/>
                      <a:r>
                        <a:rPr lang="en-US" altLang="ja-JP" sz="1400" b="0" i="0" u="none" strike="noStrike">
                          <a:latin typeface="Arial"/>
                        </a:rPr>
                        <a:t>-0.5 </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b"/>
                      <a:r>
                        <a:rPr lang="en-US" altLang="ja-JP" sz="1400" b="0" i="0" u="none" strike="noStrike" dirty="0">
                          <a:latin typeface="Arial"/>
                        </a:rPr>
                        <a:t>-0.2 </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b"/>
                      <a:r>
                        <a:rPr lang="en-US" altLang="ja-JP" sz="1400" b="0" i="0" u="none" strike="noStrike" dirty="0">
                          <a:latin typeface="Arial"/>
                        </a:rPr>
                        <a:t>-0.2 </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r" fontAlgn="b"/>
                      <a:r>
                        <a:rPr lang="en-US" altLang="ja-JP" sz="1400" b="0" i="0" u="none" strike="noStrike" dirty="0">
                          <a:latin typeface="Arial"/>
                        </a:rPr>
                        <a:t>-0.7 </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b"/>
                      <a:r>
                        <a:rPr lang="en-US" altLang="ja-JP" sz="1400" b="0" i="0" u="none" strike="noStrike" dirty="0">
                          <a:latin typeface="Arial"/>
                        </a:rPr>
                        <a:t>-0.1 </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r" fontAlgn="b"/>
                      <a:r>
                        <a:rPr lang="en-US" altLang="ja-JP" sz="1400" b="0" i="0" u="none" strike="noStrike" dirty="0">
                          <a:latin typeface="Arial"/>
                        </a:rPr>
                        <a:t>-0.4 </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r>
              <a:tr h="231942">
                <a:tc>
                  <a:txBody>
                    <a:bodyPr/>
                    <a:lstStyle/>
                    <a:p>
                      <a:pPr fontAlgn="auto" hangingPunct="1">
                        <a:spcBef>
                          <a:spcPts val="680"/>
                        </a:spcBef>
                        <a:spcAft>
                          <a:spcPts val="0"/>
                        </a:spcAft>
                        <a:tabLst>
                          <a:tab pos="228600" algn="l"/>
                          <a:tab pos="457200" algn="l"/>
                          <a:tab pos="685800" algn="l"/>
                          <a:tab pos="914400" algn="l"/>
                          <a:tab pos="533400" algn="l"/>
                        </a:tabLst>
                      </a:pPr>
                      <a:r>
                        <a:rPr lang="en-SG" sz="1400" kern="100">
                          <a:latin typeface="Arial"/>
                          <a:ea typeface="ＭＳ 明朝"/>
                          <a:cs typeface="Times New Roman"/>
                        </a:rPr>
                        <a:t>All</a:t>
                      </a:r>
                      <a:endParaRPr lang="ja-JP" sz="1400" kern="100">
                        <a:latin typeface="Times New Roman"/>
                        <a:ea typeface="ＭＳ 明朝"/>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400" b="0" i="0" u="none" strike="noStrike" dirty="0">
                          <a:latin typeface="Arial"/>
                        </a:rPr>
                        <a:t>-0.2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400" b="0" i="0" u="none" strike="noStrike" dirty="0">
                          <a:latin typeface="Arial"/>
                        </a:rPr>
                        <a:t>0.0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400" b="0" i="0" u="none" strike="noStrike" dirty="0">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400" b="0" i="0" u="none" strike="noStrike" dirty="0">
                          <a:latin typeface="Arial"/>
                        </a:rPr>
                        <a:t>-0.4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400" b="0" i="0" u="none" strike="noStrike" dirty="0">
                          <a:latin typeface="Arial"/>
                        </a:rPr>
                        <a:t>-0.1 </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altLang="ja-JP" sz="1400" b="0" i="0" u="none" strike="noStrike" dirty="0">
                          <a:latin typeface="Arial"/>
                        </a:rPr>
                        <a:t>-0.1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1942">
                <a:tc>
                  <a:txBody>
                    <a:bodyPr/>
                    <a:lstStyle/>
                    <a:p>
                      <a:pPr fontAlgn="auto" hangingPunct="1">
                        <a:spcBef>
                          <a:spcPts val="680"/>
                        </a:spcBef>
                        <a:spcAft>
                          <a:spcPts val="0"/>
                        </a:spcAft>
                        <a:tabLst>
                          <a:tab pos="228600" algn="l"/>
                          <a:tab pos="457200" algn="l"/>
                          <a:tab pos="685800" algn="l"/>
                          <a:tab pos="914400" algn="l"/>
                          <a:tab pos="533400" algn="l"/>
                        </a:tabLst>
                      </a:pPr>
                      <a:r>
                        <a:rPr lang="en-SG" sz="1400" kern="100">
                          <a:latin typeface="Arial"/>
                          <a:ea typeface="ＭＳ 明朝"/>
                          <a:cs typeface="Times New Roman"/>
                        </a:rPr>
                        <a:t>Enc Time[%]</a:t>
                      </a:r>
                      <a:endParaRPr lang="ja-JP" sz="1400" kern="100">
                        <a:latin typeface="Times New Roman"/>
                        <a:ea typeface="ＭＳ 明朝"/>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altLang="ja-JP" sz="1400" b="0" i="0" u="none" strike="noStrike" dirty="0">
                          <a:latin typeface="Arial"/>
                        </a:rPr>
                        <a:t>110%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b"/>
                      <a:r>
                        <a:rPr lang="en-US" altLang="ja-JP" sz="1400" b="0" i="0" u="none" strike="noStrike" dirty="0">
                          <a:latin typeface="Arial"/>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kumimoji="1" lang="ja-JP" altLang="en-US"/>
                    </a:p>
                  </a:txBody>
                  <a:tcPr/>
                </a:tc>
                <a:tc hMerge="1">
                  <a:txBody>
                    <a:bodyPr/>
                    <a:lstStyle/>
                    <a:p>
                      <a:endParaRPr kumimoji="1" lang="ja-JP" altLang="en-US"/>
                    </a:p>
                  </a:txBody>
                  <a:tcPr/>
                </a:tc>
              </a:tr>
              <a:tr h="245585">
                <a:tc>
                  <a:txBody>
                    <a:bodyPr/>
                    <a:lstStyle/>
                    <a:p>
                      <a:pPr fontAlgn="auto" hangingPunct="1">
                        <a:spcBef>
                          <a:spcPts val="680"/>
                        </a:spcBef>
                        <a:spcAft>
                          <a:spcPts val="0"/>
                        </a:spcAft>
                        <a:tabLst>
                          <a:tab pos="228600" algn="l"/>
                          <a:tab pos="457200" algn="l"/>
                          <a:tab pos="685800" algn="l"/>
                          <a:tab pos="914400" algn="l"/>
                          <a:tab pos="533400" algn="l"/>
                        </a:tabLst>
                      </a:pPr>
                      <a:r>
                        <a:rPr lang="en-SG" sz="1400" kern="100">
                          <a:latin typeface="Arial"/>
                          <a:ea typeface="ＭＳ 明朝"/>
                          <a:cs typeface="Times New Roman"/>
                        </a:rPr>
                        <a:t>Dec Time[%]</a:t>
                      </a:r>
                      <a:endParaRPr lang="ja-JP" sz="1400" kern="100">
                        <a:latin typeface="Times New Roman"/>
                        <a:ea typeface="ＭＳ 明朝"/>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auto" hangingPunct="1">
                        <a:spcBef>
                          <a:spcPts val="680"/>
                        </a:spcBef>
                        <a:spcAft>
                          <a:spcPts val="0"/>
                        </a:spcAft>
                        <a:tabLst>
                          <a:tab pos="228600" algn="l"/>
                          <a:tab pos="457200" algn="l"/>
                          <a:tab pos="685800" algn="l"/>
                          <a:tab pos="914400" algn="l"/>
                          <a:tab pos="533400" algn="l"/>
                        </a:tabLst>
                      </a:pPr>
                      <a:r>
                        <a:rPr lang="en-SG" sz="1400" kern="100" dirty="0" smtClean="0">
                          <a:latin typeface="Arial"/>
                          <a:ea typeface="ＭＳ 明朝"/>
                          <a:cs typeface="Times New Roman"/>
                        </a:rPr>
                        <a:t>103%</a:t>
                      </a:r>
                      <a:endParaRPr lang="en-SG" sz="1400" kern="100" dirty="0">
                        <a:latin typeface="Arial"/>
                        <a:ea typeface="ＭＳ 明朝"/>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gridSpan="3">
                  <a:txBody>
                    <a:bodyPr/>
                    <a:lstStyle/>
                    <a:p>
                      <a:pPr algn="ctr" fontAlgn="auto" hangingPunct="1">
                        <a:spcBef>
                          <a:spcPts val="680"/>
                        </a:spcBef>
                        <a:spcAft>
                          <a:spcPts val="0"/>
                        </a:spcAft>
                        <a:tabLst>
                          <a:tab pos="228600" algn="l"/>
                          <a:tab pos="457200" algn="l"/>
                          <a:tab pos="685800" algn="l"/>
                          <a:tab pos="914400" algn="l"/>
                          <a:tab pos="533400" algn="l"/>
                        </a:tabLst>
                      </a:pPr>
                      <a:r>
                        <a:rPr lang="en-SG" sz="1400" kern="100" dirty="0" smtClean="0">
                          <a:latin typeface="Arial"/>
                          <a:ea typeface="ＭＳ 明朝"/>
                          <a:cs typeface="Times New Roman"/>
                        </a:rPr>
                        <a:t>104%</a:t>
                      </a:r>
                      <a:endParaRPr lang="en-SG" sz="1400" kern="100" dirty="0">
                        <a:latin typeface="Arial"/>
                        <a:ea typeface="ＭＳ 明朝"/>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bl>
          </a:graphicData>
        </a:graphic>
      </p:graphicFrame>
      <p:sp>
        <p:nvSpPr>
          <p:cNvPr id="727185" name="コンテンツ プレースホルダ 2"/>
          <p:cNvSpPr>
            <a:spLocks noGrp="1"/>
          </p:cNvSpPr>
          <p:nvPr>
            <p:ph idx="1"/>
          </p:nvPr>
        </p:nvSpPr>
        <p:spPr>
          <a:xfrm>
            <a:off x="177800" y="692150"/>
            <a:ext cx="8786813" cy="360363"/>
          </a:xfrm>
        </p:spPr>
        <p:txBody>
          <a:bodyPr/>
          <a:lstStyle/>
          <a:p>
            <a:pPr eaLnBrk="1" hangingPunct="1"/>
            <a:r>
              <a:rPr lang="en-US" altLang="ja-JP" sz="2200" smtClean="0"/>
              <a:t>0.5-0.8% coding gain in random access configurations</a:t>
            </a:r>
          </a:p>
        </p:txBody>
      </p:sp>
      <p:sp>
        <p:nvSpPr>
          <p:cNvPr id="10" name="スライド番号プレースホルダ 9"/>
          <p:cNvSpPr>
            <a:spLocks noGrp="1"/>
          </p:cNvSpPr>
          <p:nvPr>
            <p:ph type="sldNum" sz="quarter" idx="10"/>
          </p:nvPr>
        </p:nvSpPr>
        <p:spPr/>
        <p:txBody>
          <a:bodyPr/>
          <a:lstStyle/>
          <a:p>
            <a:pPr>
              <a:defRPr/>
            </a:pPr>
            <a:fld id="{FEDEFF15-949E-4077-A996-D8A39D54EA9A}" type="slidenum">
              <a:rPr lang="de-DE" altLang="ja-JP" smtClean="0"/>
              <a:pPr>
                <a:defRPr/>
              </a:pPr>
              <a:t>8</a:t>
            </a:fld>
            <a:endParaRPr lang="de-DE" altLang="ja-JP"/>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ATEFORMAT" val="-1"/>
</p:tagLst>
</file>

<file path=ppt/theme/theme1.xml><?xml version="1.0" encoding="utf-8"?>
<a:theme xmlns:a="http://schemas.openxmlformats.org/drawingml/2006/main" name="presentation_e_r">
  <a:themeElements>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fontScheme name="F_Tool_2_EN_R">
      <a:majorFont>
        <a:latin typeface="Arial"/>
        <a:ea typeface="ＭＳ Ｐゴシック"/>
        <a:cs typeface=""/>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ctr"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ＭＳ Ｐゴシック" pitchFamily="50" charset="-128"/>
            <a:ea typeface="ＭＳ Ｐゴシック" pitchFamily="50" charset="-128"/>
          </a:defRPr>
        </a:defPPr>
      </a:lstStyle>
    </a:spDef>
    <a:lnDef>
      <a:spPr bwMode="auto">
        <a:xfrm>
          <a:off x="0" y="0"/>
          <a:ext cx="1" cy="1"/>
        </a:xfrm>
        <a:custGeom>
          <a:avLst/>
          <a:gdLst/>
          <a:ahLst/>
          <a:cxnLst/>
          <a:rect l="0" t="0" r="0" b="0"/>
          <a:pathLst/>
        </a:cu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ctr"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ＭＳ Ｐゴシック" pitchFamily="50" charset="-128"/>
            <a:ea typeface="ＭＳ Ｐゴシック" pitchFamily="50" charset="-128"/>
          </a:defRPr>
        </a:defPPr>
      </a:lstStyle>
    </a:lnDef>
  </a:objectDefaults>
  <a:extraClrSchemeLst>
    <a:extraClrScheme>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presentation_e_r</Template>
  <TotalTime>77</TotalTime>
  <Words>938</Words>
  <Application>Microsoft Office PowerPoint</Application>
  <PresentationFormat>画面に合わせる (4:3)</PresentationFormat>
  <Paragraphs>224</Paragraphs>
  <Slides>12</Slides>
  <Notes>2</Notes>
  <HiddenSlides>0</HiddenSlides>
  <MMClips>0</MMClips>
  <ScaleCrop>false</ScaleCrop>
  <HeadingPairs>
    <vt:vector size="8" baseType="variant">
      <vt:variant>
        <vt:lpstr>使用されているフォント</vt:lpstr>
      </vt:variant>
      <vt:variant>
        <vt:i4>5</vt:i4>
      </vt:variant>
      <vt:variant>
        <vt:lpstr>デザイン テンプレート</vt:lpstr>
      </vt:variant>
      <vt:variant>
        <vt:i4>12</vt:i4>
      </vt:variant>
      <vt:variant>
        <vt:lpstr>埋め込まれた OLE サーバー</vt:lpstr>
      </vt:variant>
      <vt:variant>
        <vt:i4>1</vt:i4>
      </vt:variant>
      <vt:variant>
        <vt:lpstr>スライド タイトル</vt:lpstr>
      </vt:variant>
      <vt:variant>
        <vt:i4>12</vt:i4>
      </vt:variant>
    </vt:vector>
  </HeadingPairs>
  <TitlesOfParts>
    <vt:vector size="30" baseType="lpstr">
      <vt:lpstr>ＭＳ Ｐゴシック</vt:lpstr>
      <vt:lpstr>Arial</vt:lpstr>
      <vt:lpstr>Wingdings</vt:lpstr>
      <vt:lpstr>ＭＳ 明朝</vt:lpstr>
      <vt:lpstr>Times New Roman</vt:lpstr>
      <vt:lpstr>presentation_e_r</vt:lpstr>
      <vt:lpstr>presentation_e_r</vt:lpstr>
      <vt:lpstr>presentation_e_r</vt:lpstr>
      <vt:lpstr>presentation_e_r</vt:lpstr>
      <vt:lpstr>presentation_e_r</vt:lpstr>
      <vt:lpstr>presentation_e_r</vt:lpstr>
      <vt:lpstr>presentation_e_r</vt:lpstr>
      <vt:lpstr>presentation_e_r</vt:lpstr>
      <vt:lpstr>presentation_e_r</vt:lpstr>
      <vt:lpstr>presentation_e_r</vt:lpstr>
      <vt:lpstr>presentation_e_r</vt:lpstr>
      <vt:lpstr>presentation_e_r</vt:lpstr>
      <vt:lpstr>Visio</vt:lpstr>
      <vt:lpstr>Improvement on simplified motion vector prediction (JCTVC-E062, m19572)</vt:lpstr>
      <vt:lpstr>Outline</vt:lpstr>
      <vt:lpstr>SMVP (Simplified Motion Vector Prediction)</vt:lpstr>
      <vt:lpstr>Problem of SMVP</vt:lpstr>
      <vt:lpstr>Outline of the proposed scheme</vt:lpstr>
      <vt:lpstr>The proposed scheme in detail</vt:lpstr>
      <vt:lpstr>Flowchart</vt:lpstr>
      <vt:lpstr>Simulation result</vt:lpstr>
      <vt:lpstr>Simulation result (cont.)</vt:lpstr>
      <vt:lpstr>Simulation result (cont.)</vt:lpstr>
      <vt:lpstr>Conclusion</vt:lpstr>
      <vt:lpstr>スライド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Benefit of the new syntax and semantics for very low delay coding in HEVC (JCTVC-D0x3, m1XXXX)</dc:title>
  <dc:creator/>
  <cp:lastModifiedBy/>
  <cp:revision>8</cp:revision>
  <dcterms:created xsi:type="dcterms:W3CDTF">2011-01-10T05:08:18Z</dcterms:created>
  <dcterms:modified xsi:type="dcterms:W3CDTF">2011-03-17T14:43:15Z</dcterms:modified>
</cp:coreProperties>
</file>