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bin" ContentType="application/vnd.openxmlformats-officedocument.oleObject"/>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2" r:id="rId1"/>
  </p:sldMasterIdLst>
  <p:notesMasterIdLst>
    <p:notesMasterId r:id="rId16"/>
  </p:notesMasterIdLst>
  <p:handoutMasterIdLst>
    <p:handoutMasterId r:id="rId17"/>
  </p:handoutMasterIdLst>
  <p:sldIdLst>
    <p:sldId id="535" r:id="rId2"/>
    <p:sldId id="487" r:id="rId3"/>
    <p:sldId id="555" r:id="rId4"/>
    <p:sldId id="557" r:id="rId5"/>
    <p:sldId id="558" r:id="rId6"/>
    <p:sldId id="559" r:id="rId7"/>
    <p:sldId id="560" r:id="rId8"/>
    <p:sldId id="561" r:id="rId9"/>
    <p:sldId id="564" r:id="rId10"/>
    <p:sldId id="563" r:id="rId11"/>
    <p:sldId id="562" r:id="rId12"/>
    <p:sldId id="565" r:id="rId13"/>
    <p:sldId id="545" r:id="rId14"/>
    <p:sldId id="537" r:id="rId15"/>
  </p:sldIdLst>
  <p:sldSz cx="9144000" cy="6858000" type="screen4x3"/>
  <p:notesSz cx="6805613" cy="9939338"/>
  <p:defaultTextStyle>
    <a:defPPr>
      <a:defRPr lang="ja-JP"/>
    </a:defPPr>
    <a:lvl1pPr algn="l" rtl="0" fontAlgn="base">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l" rtl="0" fontAlgn="base">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l" rtl="0" fontAlgn="base">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l" rtl="0" fontAlgn="base">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l" rtl="0" fontAlgn="base">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6ABA"/>
    <a:srgbClr val="1782DB"/>
    <a:srgbClr val="1BA12B"/>
    <a:srgbClr val="8B8807"/>
    <a:srgbClr val="C07000"/>
    <a:srgbClr val="E73440"/>
    <a:srgbClr val="7E7D76"/>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89" autoAdjust="0"/>
    <p:restoredTop sz="97239" autoAdjust="0"/>
  </p:normalViewPr>
  <p:slideViewPr>
    <p:cSldViewPr>
      <p:cViewPr varScale="1">
        <p:scale>
          <a:sx n="77" d="100"/>
          <a:sy n="77" d="100"/>
        </p:scale>
        <p:origin x="-1116" y="-90"/>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ea typeface="ＭＳ Ｐゴシック" pitchFamily="50" charset="-128"/>
              </a:defRPr>
            </a:lvl1pPr>
          </a:lstStyle>
          <a:p>
            <a:pPr>
              <a:defRPr/>
            </a:pPr>
            <a:endParaRPr lang="en-GB" altLang="ja-JP"/>
          </a:p>
        </p:txBody>
      </p:sp>
      <p:sp>
        <p:nvSpPr>
          <p:cNvPr id="393219" name="Rectangle 3"/>
          <p:cNvSpPr>
            <a:spLocks noGrp="1" noChangeArrowheads="1"/>
          </p:cNvSpPr>
          <p:nvPr>
            <p:ph type="dt" sz="quarter"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ea typeface="ＭＳ Ｐゴシック" pitchFamily="50" charset="-128"/>
              </a:defRPr>
            </a:lvl1pPr>
          </a:lstStyle>
          <a:p>
            <a:pPr>
              <a:defRPr/>
            </a:pPr>
            <a:endParaRPr lang="en-GB" altLang="ja-JP"/>
          </a:p>
        </p:txBody>
      </p:sp>
      <p:sp>
        <p:nvSpPr>
          <p:cNvPr id="393220" name="Rectangle 4"/>
          <p:cNvSpPr>
            <a:spLocks noGrp="1" noChangeArrowheads="1"/>
          </p:cNvSpPr>
          <p:nvPr>
            <p:ph type="ftr" sz="quarter" idx="2"/>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ea typeface="ＭＳ Ｐゴシック" pitchFamily="50" charset="-128"/>
              </a:defRPr>
            </a:lvl1pPr>
          </a:lstStyle>
          <a:p>
            <a:pPr>
              <a:defRPr/>
            </a:pPr>
            <a:r>
              <a:rPr lang="en-GB" altLang="ja-JP"/>
              <a:t>Copyright 2010 FUJITSU LIMITED</a:t>
            </a:r>
          </a:p>
        </p:txBody>
      </p:sp>
      <p:sp>
        <p:nvSpPr>
          <p:cNvPr id="393221" name="Rectangle 5"/>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ea typeface="ＭＳ Ｐゴシック" pitchFamily="50" charset="-128"/>
              </a:defRPr>
            </a:lvl1pPr>
          </a:lstStyle>
          <a:p>
            <a:pPr>
              <a:defRPr/>
            </a:pPr>
            <a:fld id="{D6411520-1EA7-463C-9F74-2C5DDF36279D}" type="slidenum">
              <a:rPr lang="en-GB" altLang="ja-JP"/>
              <a:pPr>
                <a:defRPr/>
              </a:pPr>
              <a:t>&lt;#&gt;</a:t>
            </a:fld>
            <a:endParaRPr lang="en-GB" altLang="ja-JP"/>
          </a:p>
        </p:txBody>
      </p:sp>
      <p:pic>
        <p:nvPicPr>
          <p:cNvPr id="14342" name="Picture 11"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p:spPr>
      </p:pic>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ea typeface="ＭＳ Ｐゴシック" pitchFamily="50" charset="-128"/>
              </a:defRPr>
            </a:lvl1pPr>
          </a:lstStyle>
          <a:p>
            <a:pPr>
              <a:defRPr/>
            </a:pPr>
            <a:endParaRPr lang="en-US" altLang="ja-JP"/>
          </a:p>
        </p:txBody>
      </p:sp>
      <p:sp>
        <p:nvSpPr>
          <p:cNvPr id="167939" name="Rectangle 3"/>
          <p:cNvSpPr>
            <a:spLocks noGrp="1" noChangeArrowheads="1"/>
          </p:cNvSpPr>
          <p:nvPr>
            <p:ph type="dt"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ea typeface="ＭＳ Ｐゴシック" pitchFamily="50" charset="-128"/>
              </a:defRPr>
            </a:lvl1pPr>
          </a:lstStyle>
          <a:p>
            <a:pPr>
              <a:defRPr/>
            </a:pPr>
            <a:endParaRPr lang="en-US" altLang="ja-JP"/>
          </a:p>
        </p:txBody>
      </p:sp>
      <p:sp>
        <p:nvSpPr>
          <p:cNvPr id="13316" name="Rectangle 4"/>
          <p:cNvSpPr>
            <a:spLocks noGrp="1" noRot="1" noChangeAspect="1" noChangeArrowheads="1" noTextEdit="1"/>
          </p:cNvSpPr>
          <p:nvPr>
            <p:ph type="sldImg" idx="2"/>
          </p:nvPr>
        </p:nvSpPr>
        <p:spPr bwMode="auto">
          <a:xfrm>
            <a:off x="917575" y="744538"/>
            <a:ext cx="4972050" cy="3729037"/>
          </a:xfrm>
          <a:prstGeom prst="rect">
            <a:avLst/>
          </a:prstGeom>
          <a:noFill/>
          <a:ln w="9525">
            <a:solidFill>
              <a:srgbClr val="000000"/>
            </a:solidFill>
            <a:miter lim="800000"/>
            <a:headEnd/>
            <a:tailEnd/>
          </a:ln>
        </p:spPr>
      </p:sp>
      <p:sp>
        <p:nvSpPr>
          <p:cNvPr id="167941" name="Rectangle 5"/>
          <p:cNvSpPr>
            <a:spLocks noGrp="1" noChangeArrowheads="1"/>
          </p:cNvSpPr>
          <p:nvPr>
            <p:ph type="body" sz="quarter" idx="3"/>
          </p:nvPr>
        </p:nvSpPr>
        <p:spPr bwMode="auto">
          <a:xfrm>
            <a:off x="679450" y="4721225"/>
            <a:ext cx="5446713" cy="4473575"/>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ea typeface="ＭＳ Ｐゴシック" pitchFamily="50" charset="-128"/>
              </a:defRPr>
            </a:lvl1pPr>
          </a:lstStyle>
          <a:p>
            <a:pPr>
              <a:defRPr/>
            </a:pPr>
            <a:r>
              <a:rPr lang="en-US" altLang="ja-JP"/>
              <a:t>Copyright 2010 FUJITSU LIMITED</a:t>
            </a:r>
          </a:p>
        </p:txBody>
      </p:sp>
      <p:sp>
        <p:nvSpPr>
          <p:cNvPr id="16794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ea typeface="ＭＳ Ｐゴシック" pitchFamily="50" charset="-128"/>
              </a:defRPr>
            </a:lvl1pPr>
          </a:lstStyle>
          <a:p>
            <a:pPr>
              <a:defRPr/>
            </a:pPr>
            <a:fld id="{B2322641-1E2A-47A4-8883-20B8599C4B87}" type="slidenum">
              <a:rPr lang="en-US" altLang="ja-JP"/>
              <a:pPr>
                <a:defRPr/>
              </a:pPr>
              <a:t>&lt;#&gt;</a:t>
            </a:fld>
            <a:endParaRPr lang="en-US" altLang="ja-JP"/>
          </a:p>
        </p:txBody>
      </p:sp>
      <p:pic>
        <p:nvPicPr>
          <p:cNvPr id="13320" name="Picture 13"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p:spPr>
      </p:pic>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kumimoji="1" sz="1200" kern="1200">
        <a:solidFill>
          <a:schemeClr val="tx1"/>
        </a:solidFill>
        <a:latin typeface="Arial" charset="0"/>
        <a:ea typeface="ＭＳ Ｐゴシック" pitchFamily="50"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ゴシック" pitchFamily="50"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ゴシック" pitchFamily="50"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ゴシック" pitchFamily="50"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ゴシック"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6"/>
          <p:cNvSpPr>
            <a:spLocks noGrp="1" noChangeArrowheads="1"/>
          </p:cNvSpPr>
          <p:nvPr>
            <p:ph type="ftr" sz="quarter" idx="4"/>
          </p:nvPr>
        </p:nvSpPr>
        <p:spPr>
          <a:noFill/>
        </p:spPr>
        <p:txBody>
          <a:bodyPr/>
          <a:lstStyle/>
          <a:p>
            <a:r>
              <a:rPr lang="en-US" altLang="ja-JP" smtClean="0">
                <a:ea typeface="ＭＳ Ｐゴシック" charset="-128"/>
              </a:rPr>
              <a:t>Copyright 2010 FUJITSU LIMITED</a:t>
            </a:r>
          </a:p>
        </p:txBody>
      </p:sp>
      <p:sp>
        <p:nvSpPr>
          <p:cNvPr id="16386" name="Rectangle 7"/>
          <p:cNvSpPr>
            <a:spLocks noGrp="1" noChangeArrowheads="1"/>
          </p:cNvSpPr>
          <p:nvPr>
            <p:ph type="sldNum" sz="quarter" idx="5"/>
          </p:nvPr>
        </p:nvSpPr>
        <p:spPr>
          <a:noFill/>
        </p:spPr>
        <p:txBody>
          <a:bodyPr/>
          <a:lstStyle/>
          <a:p>
            <a:fld id="{974483E0-D521-433D-BE3D-8340D97E9ACB}" type="slidenum">
              <a:rPr lang="en-US" altLang="ja-JP" smtClean="0">
                <a:ea typeface="ＭＳ Ｐゴシック" charset="-128"/>
              </a:rPr>
              <a:pPr/>
              <a:t>0</a:t>
            </a:fld>
            <a:endParaRPr lang="en-US" altLang="ja-JP" smtClean="0">
              <a:ea typeface="ＭＳ Ｐゴシック" charset="-128"/>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en-GB" altLang="ja-JP" smtClean="0">
              <a:ea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6"/>
          <p:cNvSpPr>
            <a:spLocks noGrp="1" noChangeArrowheads="1"/>
          </p:cNvSpPr>
          <p:nvPr>
            <p:ph type="ftr" sz="quarter" idx="4"/>
          </p:nvPr>
        </p:nvSpPr>
        <p:spPr>
          <a:noFill/>
        </p:spPr>
        <p:txBody>
          <a:bodyPr/>
          <a:lstStyle/>
          <a:p>
            <a:r>
              <a:rPr lang="en-US" altLang="ja-JP" smtClean="0">
                <a:ea typeface="ＭＳ Ｐゴシック" charset="-128"/>
              </a:rPr>
              <a:t>Copyright 2010 FUJITSU LIMITED</a:t>
            </a:r>
          </a:p>
        </p:txBody>
      </p:sp>
      <p:sp>
        <p:nvSpPr>
          <p:cNvPr id="18434" name="Rectangle 7"/>
          <p:cNvSpPr>
            <a:spLocks noGrp="1" noChangeArrowheads="1"/>
          </p:cNvSpPr>
          <p:nvPr>
            <p:ph type="sldNum" sz="quarter" idx="5"/>
          </p:nvPr>
        </p:nvSpPr>
        <p:spPr>
          <a:noFill/>
        </p:spPr>
        <p:txBody>
          <a:bodyPr/>
          <a:lstStyle/>
          <a:p>
            <a:fld id="{F8D73BA1-E22B-4F72-B470-5DACA96AF47C}" type="slidenum">
              <a:rPr lang="en-US" altLang="ja-JP" smtClean="0">
                <a:ea typeface="ＭＳ Ｐゴシック" charset="-128"/>
              </a:rPr>
              <a:pPr/>
              <a:t>1</a:t>
            </a:fld>
            <a:endParaRPr lang="en-US" altLang="ja-JP" smtClean="0">
              <a:ea typeface="ＭＳ Ｐゴシック" charset="-128"/>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679450" y="4721225"/>
            <a:ext cx="5626100" cy="4891088"/>
          </a:xfrm>
          <a:noFill/>
          <a:ln/>
        </p:spPr>
        <p:txBody>
          <a:bodyPr/>
          <a:lstStyle/>
          <a:p>
            <a:pPr eaLnBrk="1" hangingPunct="1">
              <a:spcBef>
                <a:spcPct val="20000"/>
              </a:spcBef>
              <a:buClr>
                <a:srgbClr val="FF0000"/>
              </a:buClr>
              <a:buSzPct val="80000"/>
              <a:buFont typeface="Wingdings" pitchFamily="2" charset="2"/>
              <a:buNone/>
            </a:pPr>
            <a:endParaRPr lang="en-GB" altLang="ja-JP" smtClean="0">
              <a:ea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46" descr="TitleRed_L150"/>
          <p:cNvPicPr>
            <a:picLocks noChangeAspect="1" noChangeArrowheads="1"/>
          </p:cNvPicPr>
          <p:nvPr/>
        </p:nvPicPr>
        <p:blipFill>
          <a:blip r:embed="rId2"/>
          <a:srcRect/>
          <a:stretch>
            <a:fillRect/>
          </a:stretch>
        </p:blipFill>
        <p:spPr bwMode="gray">
          <a:xfrm>
            <a:off x="0" y="0"/>
            <a:ext cx="9144000" cy="4852988"/>
          </a:xfrm>
          <a:prstGeom prst="rect">
            <a:avLst/>
          </a:prstGeom>
          <a:noFill/>
          <a:ln w="9525">
            <a:noFill/>
            <a:miter lim="800000"/>
            <a:headEnd/>
            <a:tailEnd/>
          </a:ln>
        </p:spPr>
      </p:pic>
      <p:grpSp>
        <p:nvGrpSpPr>
          <p:cNvPr id="5" name="Group 47"/>
          <p:cNvGrpSpPr>
            <a:grpSpLocks noChangeAspect="1"/>
          </p:cNvGrpSpPr>
          <p:nvPr/>
        </p:nvGrpSpPr>
        <p:grpSpPr bwMode="auto">
          <a:xfrm>
            <a:off x="7308850" y="185738"/>
            <a:ext cx="1647825" cy="920750"/>
            <a:chOff x="4604" y="117"/>
            <a:chExt cx="1038" cy="580"/>
          </a:xfrm>
        </p:grpSpPr>
        <p:sp>
          <p:nvSpPr>
            <p:cNvPr id="6" name="AutoShape 48"/>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7"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8"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9"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0"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1"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2"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3"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4"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5"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6"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7"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8"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19"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0"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1"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2"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3"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4"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5"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6"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7"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8"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29"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0"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1"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2"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3"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4"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5"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36"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grpSp>
      <p:sp>
        <p:nvSpPr>
          <p:cNvPr id="647173" name="Rectangle 5"/>
          <p:cNvSpPr>
            <a:spLocks noGrp="1" noChangeArrowheads="1"/>
          </p:cNvSpPr>
          <p:nvPr>
            <p:ph type="subTitle" idx="1"/>
          </p:nvPr>
        </p:nvSpPr>
        <p:spPr>
          <a:xfrm>
            <a:off x="323850" y="4579938"/>
            <a:ext cx="7920038" cy="1784350"/>
          </a:xfrm>
        </p:spPr>
        <p:txBody>
          <a:bodyPr/>
          <a:lstStyle>
            <a:lvl1pPr marL="0" indent="0">
              <a:lnSpc>
                <a:spcPct val="100000"/>
              </a:lnSpc>
              <a:spcBef>
                <a:spcPct val="0"/>
              </a:spcBef>
              <a:spcAft>
                <a:spcPct val="0"/>
              </a:spcAft>
              <a:buFont typeface="Wingdings" pitchFamily="2" charset="2"/>
              <a:buNone/>
              <a:defRPr/>
            </a:lvl1pPr>
          </a:lstStyle>
          <a:p>
            <a:r>
              <a:rPr lang="ja-JP" altLang="en-US" smtClean="0"/>
              <a:t>マスタ サブタイトルの書式設定</a:t>
            </a:r>
            <a:endParaRPr lang="en-US" altLang="ja-JP"/>
          </a:p>
        </p:txBody>
      </p:sp>
      <p:sp>
        <p:nvSpPr>
          <p:cNvPr id="647174" name="Rectangle 6"/>
          <p:cNvSpPr>
            <a:spLocks noGrp="1" noChangeArrowheads="1"/>
          </p:cNvSpPr>
          <p:nvPr>
            <p:ph type="ctrTitle"/>
          </p:nvPr>
        </p:nvSpPr>
        <p:spPr>
          <a:xfrm>
            <a:off x="323850" y="1738313"/>
            <a:ext cx="7920038" cy="2360612"/>
          </a:xfrm>
        </p:spPr>
        <p:txBody>
          <a:bodyPr anchor="b"/>
          <a:lstStyle>
            <a:lvl1pPr>
              <a:defRPr sz="4400">
                <a:solidFill>
                  <a:srgbClr val="FFFFFF"/>
                </a:solidFill>
              </a:defRPr>
            </a:lvl1pPr>
          </a:lstStyle>
          <a:p>
            <a:r>
              <a:rPr lang="ja-JP" altLang="en-US" smtClean="0"/>
              <a:t>マスタ タイトルの書式設定</a:t>
            </a:r>
            <a:endParaRPr lang="de-DE" altLang="ja-JP"/>
          </a:p>
        </p:txBody>
      </p:sp>
      <p:sp>
        <p:nvSpPr>
          <p:cNvPr id="37" name="Rectangle 43"/>
          <p:cNvSpPr>
            <a:spLocks noGrp="1" noChangeArrowheads="1"/>
          </p:cNvSpPr>
          <p:nvPr>
            <p:ph type="ftr" sz="quarter" idx="10"/>
          </p:nvPr>
        </p:nvSpPr>
        <p:spPr/>
        <p:txBody>
          <a:bodyPr/>
          <a:lstStyle>
            <a:lvl1pPr>
              <a:defRPr/>
            </a:lvl1pPr>
          </a:lstStyle>
          <a:p>
            <a:pPr>
              <a:defRPr/>
            </a:pPr>
            <a:r>
              <a:rPr lang="de-DE" altLang="ja-JP"/>
              <a:t>Copyright 2011 FUJITSU LIMITED</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 3"/>
          <p:cNvSpPr>
            <a:spLocks noGrp="1"/>
          </p:cNvSpPr>
          <p:nvPr>
            <p:ph type="sldNum" sz="quarter" idx="10"/>
          </p:nvPr>
        </p:nvSpPr>
        <p:spPr/>
        <p:txBody>
          <a:bodyPr/>
          <a:lstStyle>
            <a:lvl1pPr>
              <a:defRPr/>
            </a:lvl1pPr>
          </a:lstStyle>
          <a:p>
            <a:pPr>
              <a:defRPr/>
            </a:pPr>
            <a:fld id="{EED885C7-9979-4BD9-A864-45CB50A6B3AF}" type="slidenum">
              <a:rPr lang="de-DE" altLang="ja-JP"/>
              <a:pPr>
                <a:defRPr/>
              </a:pPr>
              <a:t>&lt;#&gt;</a:t>
            </a:fld>
            <a:endParaRPr lang="de-DE" altLang="ja-JP"/>
          </a:p>
        </p:txBody>
      </p:sp>
      <p:sp>
        <p:nvSpPr>
          <p:cNvPr id="5" name="フッター プレースホルダ 4"/>
          <p:cNvSpPr>
            <a:spLocks noGrp="1"/>
          </p:cNvSpPr>
          <p:nvPr>
            <p:ph type="ftr" sz="quarter" idx="11"/>
          </p:nvPr>
        </p:nvSpPr>
        <p:spPr/>
        <p:txBody>
          <a:bodyPr/>
          <a:lstStyle>
            <a:lvl1pPr>
              <a:defRPr/>
            </a:lvl1pPr>
          </a:lstStyle>
          <a:p>
            <a:pPr>
              <a:defRPr/>
            </a:pPr>
            <a:r>
              <a:rPr lang="de-DE" altLang="ja-JP"/>
              <a:t>Copyright 2010 FUJITSU LIMITED</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59575" y="-1588"/>
            <a:ext cx="2195513" cy="6464301"/>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168275" y="-1588"/>
            <a:ext cx="6438900" cy="6464301"/>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 3"/>
          <p:cNvSpPr>
            <a:spLocks noGrp="1"/>
          </p:cNvSpPr>
          <p:nvPr>
            <p:ph type="sldNum" sz="quarter" idx="10"/>
          </p:nvPr>
        </p:nvSpPr>
        <p:spPr/>
        <p:txBody>
          <a:bodyPr/>
          <a:lstStyle>
            <a:lvl1pPr>
              <a:defRPr/>
            </a:lvl1pPr>
          </a:lstStyle>
          <a:p>
            <a:pPr>
              <a:defRPr/>
            </a:pPr>
            <a:fld id="{6237A36C-89B9-4A73-9C2B-D57C740B42CC}" type="slidenum">
              <a:rPr lang="de-DE" altLang="ja-JP"/>
              <a:pPr>
                <a:defRPr/>
              </a:pPr>
              <a:t>&lt;#&gt;</a:t>
            </a:fld>
            <a:endParaRPr lang="de-DE" altLang="ja-JP"/>
          </a:p>
        </p:txBody>
      </p:sp>
      <p:sp>
        <p:nvSpPr>
          <p:cNvPr id="5" name="フッター プレースホルダ 4"/>
          <p:cNvSpPr>
            <a:spLocks noGrp="1"/>
          </p:cNvSpPr>
          <p:nvPr>
            <p:ph type="ftr" sz="quarter" idx="11"/>
          </p:nvPr>
        </p:nvSpPr>
        <p:spPr/>
        <p:txBody>
          <a:bodyPr/>
          <a:lstStyle>
            <a:lvl1pPr>
              <a:defRPr/>
            </a:lvl1pPr>
          </a:lstStyle>
          <a:p>
            <a:pPr>
              <a:defRPr/>
            </a:pPr>
            <a:r>
              <a:rPr lang="de-DE" altLang="ja-JP"/>
              <a:t>Copyright 2010 FUJITSU LIMITED</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 3"/>
          <p:cNvSpPr>
            <a:spLocks noGrp="1"/>
          </p:cNvSpPr>
          <p:nvPr>
            <p:ph type="sldNum" sz="quarter" idx="10"/>
          </p:nvPr>
        </p:nvSpPr>
        <p:spPr/>
        <p:txBody>
          <a:bodyPr/>
          <a:lstStyle>
            <a:lvl1pPr>
              <a:defRPr/>
            </a:lvl1pPr>
          </a:lstStyle>
          <a:p>
            <a:pPr>
              <a:defRPr/>
            </a:pPr>
            <a:fld id="{2C6B02FA-642A-4802-A309-C64B8EE285ED}" type="slidenum">
              <a:rPr lang="de-DE" altLang="ja-JP"/>
              <a:pPr>
                <a:defRPr/>
              </a:pPr>
              <a:t>&lt;#&gt;</a:t>
            </a:fld>
            <a:endParaRPr lang="de-DE" altLang="ja-JP"/>
          </a:p>
        </p:txBody>
      </p:sp>
      <p:sp>
        <p:nvSpPr>
          <p:cNvPr id="5" name="フッター プレースホルダ 4"/>
          <p:cNvSpPr>
            <a:spLocks noGrp="1"/>
          </p:cNvSpPr>
          <p:nvPr>
            <p:ph type="ftr" sz="quarter" idx="11"/>
          </p:nvPr>
        </p:nvSpPr>
        <p:spPr/>
        <p:txBody>
          <a:bodyPr/>
          <a:lstStyle>
            <a:lvl1pPr>
              <a:defRPr/>
            </a:lvl1pPr>
          </a:lstStyle>
          <a:p>
            <a:pPr>
              <a:defRPr/>
            </a:pPr>
            <a:r>
              <a:rPr lang="de-DE" altLang="ja-JP"/>
              <a:t>Copyright 2010 FUJITSU LIMITED</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スライド番号プレースホルダ 3"/>
          <p:cNvSpPr>
            <a:spLocks noGrp="1"/>
          </p:cNvSpPr>
          <p:nvPr>
            <p:ph type="sldNum" sz="quarter" idx="10"/>
          </p:nvPr>
        </p:nvSpPr>
        <p:spPr/>
        <p:txBody>
          <a:bodyPr/>
          <a:lstStyle>
            <a:lvl1pPr>
              <a:defRPr/>
            </a:lvl1pPr>
          </a:lstStyle>
          <a:p>
            <a:pPr>
              <a:defRPr/>
            </a:pPr>
            <a:fld id="{B71B426F-EA95-4B39-B22D-C00017ECBF11}" type="slidenum">
              <a:rPr lang="de-DE" altLang="ja-JP"/>
              <a:pPr>
                <a:defRPr/>
              </a:pPr>
              <a:t>&lt;#&gt;</a:t>
            </a:fld>
            <a:endParaRPr lang="de-DE" altLang="ja-JP"/>
          </a:p>
        </p:txBody>
      </p:sp>
      <p:sp>
        <p:nvSpPr>
          <p:cNvPr id="5" name="フッター プレースホルダ 4"/>
          <p:cNvSpPr>
            <a:spLocks noGrp="1"/>
          </p:cNvSpPr>
          <p:nvPr>
            <p:ph type="ftr" sz="quarter" idx="11"/>
          </p:nvPr>
        </p:nvSpPr>
        <p:spPr/>
        <p:txBody>
          <a:bodyPr/>
          <a:lstStyle>
            <a:lvl1pPr>
              <a:defRPr/>
            </a:lvl1pPr>
          </a:lstStyle>
          <a:p>
            <a:pPr>
              <a:defRPr/>
            </a:pPr>
            <a:r>
              <a:rPr lang="de-DE" altLang="ja-JP"/>
              <a:t>Copyright 2010 FUJITSU LIMITED</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スライド番号プレースホルダ 4"/>
          <p:cNvSpPr>
            <a:spLocks noGrp="1"/>
          </p:cNvSpPr>
          <p:nvPr>
            <p:ph type="sldNum" sz="quarter" idx="10"/>
          </p:nvPr>
        </p:nvSpPr>
        <p:spPr/>
        <p:txBody>
          <a:bodyPr/>
          <a:lstStyle>
            <a:lvl1pPr>
              <a:defRPr/>
            </a:lvl1pPr>
          </a:lstStyle>
          <a:p>
            <a:pPr>
              <a:defRPr/>
            </a:pPr>
            <a:fld id="{6F611BA2-BAE6-4823-95D1-714408A3379B}" type="slidenum">
              <a:rPr lang="de-DE" altLang="ja-JP"/>
              <a:pPr>
                <a:defRPr/>
              </a:pPr>
              <a:t>&lt;#&gt;</a:t>
            </a:fld>
            <a:endParaRPr lang="de-DE" altLang="ja-JP"/>
          </a:p>
        </p:txBody>
      </p:sp>
      <p:sp>
        <p:nvSpPr>
          <p:cNvPr id="6" name="フッター プレースホルダ 5"/>
          <p:cNvSpPr>
            <a:spLocks noGrp="1"/>
          </p:cNvSpPr>
          <p:nvPr>
            <p:ph type="ftr" sz="quarter" idx="11"/>
          </p:nvPr>
        </p:nvSpPr>
        <p:spPr/>
        <p:txBody>
          <a:bodyPr/>
          <a:lstStyle>
            <a:lvl1pPr>
              <a:defRPr/>
            </a:lvl1pPr>
          </a:lstStyle>
          <a:p>
            <a:pPr>
              <a:defRPr/>
            </a:pPr>
            <a:r>
              <a:rPr lang="de-DE" altLang="ja-JP"/>
              <a:t>Copyright 2010 FUJITSU LIMITED</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スライド番号プレースホルダ 6"/>
          <p:cNvSpPr>
            <a:spLocks noGrp="1"/>
          </p:cNvSpPr>
          <p:nvPr>
            <p:ph type="sldNum" sz="quarter" idx="10"/>
          </p:nvPr>
        </p:nvSpPr>
        <p:spPr/>
        <p:txBody>
          <a:bodyPr/>
          <a:lstStyle>
            <a:lvl1pPr>
              <a:defRPr/>
            </a:lvl1pPr>
          </a:lstStyle>
          <a:p>
            <a:pPr>
              <a:defRPr/>
            </a:pPr>
            <a:fld id="{F376D134-47ED-4EA0-BBA0-CFD10B4E3741}" type="slidenum">
              <a:rPr lang="de-DE" altLang="ja-JP"/>
              <a:pPr>
                <a:defRPr/>
              </a:pPr>
              <a:t>&lt;#&gt;</a:t>
            </a:fld>
            <a:endParaRPr lang="de-DE" altLang="ja-JP"/>
          </a:p>
        </p:txBody>
      </p:sp>
      <p:sp>
        <p:nvSpPr>
          <p:cNvPr id="8" name="フッター プレースホルダ 7"/>
          <p:cNvSpPr>
            <a:spLocks noGrp="1"/>
          </p:cNvSpPr>
          <p:nvPr>
            <p:ph type="ftr" sz="quarter" idx="11"/>
          </p:nvPr>
        </p:nvSpPr>
        <p:spPr/>
        <p:txBody>
          <a:bodyPr/>
          <a:lstStyle>
            <a:lvl1pPr>
              <a:defRPr/>
            </a:lvl1pPr>
          </a:lstStyle>
          <a:p>
            <a:pPr>
              <a:defRPr/>
            </a:pPr>
            <a:r>
              <a:rPr lang="de-DE" altLang="ja-JP"/>
              <a:t>Copyright 2010 FUJITSU LIMITED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スライド番号プレースホルダ 2"/>
          <p:cNvSpPr>
            <a:spLocks noGrp="1"/>
          </p:cNvSpPr>
          <p:nvPr>
            <p:ph type="sldNum" sz="quarter" idx="10"/>
          </p:nvPr>
        </p:nvSpPr>
        <p:spPr/>
        <p:txBody>
          <a:bodyPr/>
          <a:lstStyle>
            <a:lvl1pPr>
              <a:defRPr/>
            </a:lvl1pPr>
          </a:lstStyle>
          <a:p>
            <a:pPr>
              <a:defRPr/>
            </a:pPr>
            <a:fld id="{ED3425C5-92B0-45BB-B4B3-C5EB14BCE90D}" type="slidenum">
              <a:rPr lang="de-DE" altLang="ja-JP"/>
              <a:pPr>
                <a:defRPr/>
              </a:pPr>
              <a:t>&lt;#&gt;</a:t>
            </a:fld>
            <a:endParaRPr lang="de-DE" altLang="ja-JP"/>
          </a:p>
        </p:txBody>
      </p:sp>
      <p:sp>
        <p:nvSpPr>
          <p:cNvPr id="4" name="フッター プレースホルダ 3"/>
          <p:cNvSpPr>
            <a:spLocks noGrp="1"/>
          </p:cNvSpPr>
          <p:nvPr>
            <p:ph type="ftr" sz="quarter" idx="11"/>
          </p:nvPr>
        </p:nvSpPr>
        <p:spPr/>
        <p:txBody>
          <a:bodyPr/>
          <a:lstStyle>
            <a:lvl1pPr>
              <a:defRPr/>
            </a:lvl1pPr>
          </a:lstStyle>
          <a:p>
            <a:pPr>
              <a:defRPr/>
            </a:pPr>
            <a:r>
              <a:rPr lang="de-DE" altLang="ja-JP"/>
              <a:t>Copyright 2010 FUJITSU LIMITED</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 1"/>
          <p:cNvSpPr>
            <a:spLocks noGrp="1"/>
          </p:cNvSpPr>
          <p:nvPr>
            <p:ph type="sldNum" sz="quarter" idx="10"/>
          </p:nvPr>
        </p:nvSpPr>
        <p:spPr/>
        <p:txBody>
          <a:bodyPr/>
          <a:lstStyle>
            <a:lvl1pPr>
              <a:defRPr/>
            </a:lvl1pPr>
          </a:lstStyle>
          <a:p>
            <a:pPr>
              <a:defRPr/>
            </a:pPr>
            <a:fld id="{22149B06-266B-451B-A535-BE984959C765}" type="slidenum">
              <a:rPr lang="de-DE" altLang="ja-JP"/>
              <a:pPr>
                <a:defRPr/>
              </a:pPr>
              <a:t>&lt;#&gt;</a:t>
            </a:fld>
            <a:endParaRPr lang="de-DE" altLang="ja-JP"/>
          </a:p>
        </p:txBody>
      </p:sp>
      <p:sp>
        <p:nvSpPr>
          <p:cNvPr id="3" name="フッター プレースホルダ 2"/>
          <p:cNvSpPr>
            <a:spLocks noGrp="1"/>
          </p:cNvSpPr>
          <p:nvPr>
            <p:ph type="ftr" sz="quarter" idx="11"/>
          </p:nvPr>
        </p:nvSpPr>
        <p:spPr/>
        <p:txBody>
          <a:bodyPr/>
          <a:lstStyle>
            <a:lvl1pPr>
              <a:defRPr/>
            </a:lvl1pPr>
          </a:lstStyle>
          <a:p>
            <a:pPr>
              <a:defRPr/>
            </a:pPr>
            <a:r>
              <a:rPr lang="de-DE" altLang="ja-JP"/>
              <a:t>Copyright 2010 FUJITSU LIMITED</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スライド番号プレースホルダ 4"/>
          <p:cNvSpPr>
            <a:spLocks noGrp="1"/>
          </p:cNvSpPr>
          <p:nvPr>
            <p:ph type="sldNum" sz="quarter" idx="10"/>
          </p:nvPr>
        </p:nvSpPr>
        <p:spPr/>
        <p:txBody>
          <a:bodyPr/>
          <a:lstStyle>
            <a:lvl1pPr>
              <a:defRPr/>
            </a:lvl1pPr>
          </a:lstStyle>
          <a:p>
            <a:pPr>
              <a:defRPr/>
            </a:pPr>
            <a:fld id="{7AFF08E6-E4D1-48E2-BD4B-F73E84100FEA}" type="slidenum">
              <a:rPr lang="de-DE" altLang="ja-JP"/>
              <a:pPr>
                <a:defRPr/>
              </a:pPr>
              <a:t>&lt;#&gt;</a:t>
            </a:fld>
            <a:endParaRPr lang="de-DE" altLang="ja-JP"/>
          </a:p>
        </p:txBody>
      </p:sp>
      <p:sp>
        <p:nvSpPr>
          <p:cNvPr id="6" name="フッター プレースホルダ 5"/>
          <p:cNvSpPr>
            <a:spLocks noGrp="1"/>
          </p:cNvSpPr>
          <p:nvPr>
            <p:ph type="ftr" sz="quarter" idx="11"/>
          </p:nvPr>
        </p:nvSpPr>
        <p:spPr/>
        <p:txBody>
          <a:bodyPr/>
          <a:lstStyle>
            <a:lvl1pPr>
              <a:defRPr/>
            </a:lvl1pPr>
          </a:lstStyle>
          <a:p>
            <a:pPr>
              <a:defRPr/>
            </a:pPr>
            <a:r>
              <a:rPr lang="de-DE" altLang="ja-JP"/>
              <a:t>Copyright 2010 FUJITSU LIMITED</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スライド番号プレースホルダ 4"/>
          <p:cNvSpPr>
            <a:spLocks noGrp="1"/>
          </p:cNvSpPr>
          <p:nvPr>
            <p:ph type="sldNum" sz="quarter" idx="10"/>
          </p:nvPr>
        </p:nvSpPr>
        <p:spPr/>
        <p:txBody>
          <a:bodyPr/>
          <a:lstStyle>
            <a:lvl1pPr>
              <a:defRPr/>
            </a:lvl1pPr>
          </a:lstStyle>
          <a:p>
            <a:pPr>
              <a:defRPr/>
            </a:pPr>
            <a:fld id="{F8A5DB5A-5045-4072-AAAE-C8DE76DA0DB6}" type="slidenum">
              <a:rPr lang="de-DE" altLang="ja-JP"/>
              <a:pPr>
                <a:defRPr/>
              </a:pPr>
              <a:t>&lt;#&gt;</a:t>
            </a:fld>
            <a:endParaRPr lang="de-DE" altLang="ja-JP"/>
          </a:p>
        </p:txBody>
      </p:sp>
      <p:sp>
        <p:nvSpPr>
          <p:cNvPr id="6" name="フッター プレースホルダ 5"/>
          <p:cNvSpPr>
            <a:spLocks noGrp="1"/>
          </p:cNvSpPr>
          <p:nvPr>
            <p:ph type="ftr" sz="quarter" idx="11"/>
          </p:nvPr>
        </p:nvSpPr>
        <p:spPr/>
        <p:txBody>
          <a:bodyPr/>
          <a:lstStyle>
            <a:lvl1pPr>
              <a:defRPr/>
            </a:lvl1pPr>
          </a:lstStyle>
          <a:p>
            <a:pPr>
              <a:defRPr/>
            </a:pPr>
            <a:r>
              <a:rPr lang="de-DE" altLang="ja-JP"/>
              <a:t>Copyright 2010 FUJITSU LIMITED</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13" descr="ContentGray20_L150"/>
          <p:cNvPicPr>
            <a:picLocks noChangeAspect="1" noChangeArrowheads="1"/>
          </p:cNvPicPr>
          <p:nvPr/>
        </p:nvPicPr>
        <p:blipFill>
          <a:blip r:embed="rId13"/>
          <a:srcRect/>
          <a:stretch>
            <a:fillRect/>
          </a:stretch>
        </p:blipFill>
        <p:spPr bwMode="gray">
          <a:xfrm>
            <a:off x="0" y="0"/>
            <a:ext cx="9144000" cy="1073150"/>
          </a:xfrm>
          <a:prstGeom prst="rect">
            <a:avLst/>
          </a:prstGeom>
          <a:noFill/>
          <a:ln w="9525">
            <a:noFill/>
            <a:miter lim="800000"/>
            <a:headEnd/>
            <a:tailEnd/>
          </a:ln>
        </p:spPr>
      </p:pic>
      <p:grpSp>
        <p:nvGrpSpPr>
          <p:cNvPr id="1027" name="Group 14"/>
          <p:cNvGrpSpPr>
            <a:grpSpLocks noChangeAspect="1"/>
          </p:cNvGrpSpPr>
          <p:nvPr/>
        </p:nvGrpSpPr>
        <p:grpSpPr bwMode="auto">
          <a:xfrm>
            <a:off x="7888288" y="79375"/>
            <a:ext cx="1176337" cy="657225"/>
            <a:chOff x="4969" y="50"/>
            <a:chExt cx="741" cy="414"/>
          </a:xfrm>
        </p:grpSpPr>
        <p:sp>
          <p:nvSpPr>
            <p:cNvPr id="646159" name="AutoShape 15"/>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0" name="Freeform 16"/>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1" name="Freeform 17"/>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2" name="Freeform 18"/>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3" name="Freeform 19"/>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4" name="Freeform 20"/>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5" name="Freeform 21"/>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6" name="Freeform 22"/>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sp>
          <p:nvSpPr>
            <p:cNvPr id="646167" name="Freeform 23"/>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pPr algn="ctr" fontAlgn="ctr">
                <a:defRPr/>
              </a:pPr>
              <a:endParaRPr lang="ja-JP" altLang="en-US">
                <a:latin typeface="ＭＳ Ｐゴシック" pitchFamily="50" charset="-128"/>
                <a:ea typeface="ＭＳ Ｐゴシック" pitchFamily="50" charset="-128"/>
              </a:endParaRPr>
            </a:p>
          </p:txBody>
        </p:sp>
      </p:grpSp>
      <p:sp>
        <p:nvSpPr>
          <p:cNvPr id="646148" name="Line 4"/>
          <p:cNvSpPr>
            <a:spLocks noChangeShapeType="1"/>
          </p:cNvSpPr>
          <p:nvPr/>
        </p:nvSpPr>
        <p:spPr bwMode="gray">
          <a:xfrm>
            <a:off x="0" y="6632575"/>
            <a:ext cx="9144000" cy="0"/>
          </a:xfrm>
          <a:prstGeom prst="line">
            <a:avLst/>
          </a:prstGeom>
          <a:noFill/>
          <a:ln w="12700">
            <a:solidFill>
              <a:srgbClr val="87867E"/>
            </a:solidFill>
            <a:round/>
            <a:headEnd/>
            <a:tailEnd/>
          </a:ln>
          <a:effectLst/>
        </p:spPr>
        <p:txBody>
          <a:bodyPr/>
          <a:lstStyle/>
          <a:p>
            <a:pPr algn="ctr" fontAlgn="ctr">
              <a:defRPr/>
            </a:pPr>
            <a:endParaRPr lang="ja-JP" altLang="en-US">
              <a:latin typeface="ＭＳ Ｐゴシック" pitchFamily="50" charset="-128"/>
              <a:ea typeface="ＭＳ Ｐゴシック" pitchFamily="50" charset="-128"/>
            </a:endParaRPr>
          </a:p>
        </p:txBody>
      </p:sp>
      <p:sp>
        <p:nvSpPr>
          <p:cNvPr id="1029" name="Rectangle 7"/>
          <p:cNvSpPr>
            <a:spLocks noGrp="1" noChangeArrowheads="1"/>
          </p:cNvSpPr>
          <p:nvPr>
            <p:ph type="title"/>
          </p:nvPr>
        </p:nvSpPr>
        <p:spPr bwMode="gray">
          <a:xfrm>
            <a:off x="169863" y="-1588"/>
            <a:ext cx="7858125" cy="69373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US" altLang="ja-JP" smtClean="0"/>
              <a:t>Master title</a:t>
            </a:r>
          </a:p>
        </p:txBody>
      </p:sp>
      <p:sp>
        <p:nvSpPr>
          <p:cNvPr id="1030"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ltLang="ja-JP" smtClean="0"/>
              <a:t>Headline Headline Headline Headline Headline Headline Headline Headline Headline Headline Headline Headline</a:t>
            </a:r>
          </a:p>
          <a:p>
            <a:pPr lvl="1"/>
            <a:r>
              <a:rPr lang="en-US" altLang="ja-JP" smtClean="0"/>
              <a:t>1st subhead 1st subhead 1st subhead 1st subhead 1st subhead 1st subhead 1st subhead 1st subhead 1st subhead 1st subhead </a:t>
            </a:r>
          </a:p>
          <a:p>
            <a:pPr lvl="2"/>
            <a:r>
              <a:rPr lang="en-US" altLang="ja-JP" smtClean="0"/>
              <a:t>2nd subhead 2nd subhead 2nd subhead 2nd subhead 2nd subhead 2nd subhead 2nd subhead 2nd subhead 2nd subhead 2nd subhead </a:t>
            </a:r>
          </a:p>
          <a:p>
            <a:pPr lvl="3"/>
            <a:r>
              <a:rPr lang="en-US" altLang="ja-JP" smtClean="0"/>
              <a:t>Text Text Text Text Text Text Text Text Text Text Text Text Text Text Text Text Text Text Text Text Text Text Text Text Text Text Text Text Text Text Text Text </a:t>
            </a:r>
          </a:p>
        </p:txBody>
      </p:sp>
      <p:sp>
        <p:nvSpPr>
          <p:cNvPr id="646168" name="Rectangle 24"/>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ctr" fontAlgn="base">
              <a:defRPr kumimoji="0" sz="800">
                <a:solidFill>
                  <a:schemeClr val="tx1"/>
                </a:solidFill>
                <a:latin typeface="+mn-lt"/>
                <a:ea typeface="ＭＳ Ｐゴシック" pitchFamily="50" charset="-128"/>
              </a:defRPr>
            </a:lvl1pPr>
          </a:lstStyle>
          <a:p>
            <a:pPr>
              <a:defRPr/>
            </a:pPr>
            <a:fld id="{C722886C-3988-4001-828C-B23A357E6389}" type="slidenum">
              <a:rPr lang="de-DE" altLang="ja-JP"/>
              <a:pPr>
                <a:defRPr/>
              </a:pPr>
              <a:t>&lt;#&gt;</a:t>
            </a:fld>
            <a:endParaRPr lang="de-DE" altLang="ja-JP"/>
          </a:p>
        </p:txBody>
      </p:sp>
      <p:sp>
        <p:nvSpPr>
          <p:cNvPr id="646169" name="Rectangle 25"/>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ea typeface="ＭＳ Ｐゴシック" pitchFamily="50" charset="-128"/>
              </a:defRPr>
            </a:lvl1pPr>
          </a:lstStyle>
          <a:p>
            <a:pPr>
              <a:defRPr/>
            </a:pPr>
            <a:r>
              <a:rPr lang="de-DE" altLang="ja-JP"/>
              <a:t>Copyright 2011 FUJITSU LIMITED</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5pPr>
      <a:lvl6pPr marL="457200" algn="l" rtl="0" eaLnBrk="1" fontAlgn="base" hangingPunct="1">
        <a:spcBef>
          <a:spcPct val="0"/>
        </a:spcBef>
        <a:spcAft>
          <a:spcPct val="0"/>
        </a:spcAft>
        <a:tabLst>
          <a:tab pos="3676650" algn="l"/>
        </a:tabLst>
        <a:defRPr kumimoji="1" sz="3200">
          <a:solidFill>
            <a:schemeClr val="tx2"/>
          </a:solidFill>
          <a:latin typeface="Arial" charset="0"/>
          <a:ea typeface="ＭＳ Ｐゴシック" pitchFamily="50" charset="-128"/>
        </a:defRPr>
      </a:lvl6pPr>
      <a:lvl7pPr marL="914400" algn="l" rtl="0" eaLnBrk="1" fontAlgn="base" hangingPunct="1">
        <a:spcBef>
          <a:spcPct val="0"/>
        </a:spcBef>
        <a:spcAft>
          <a:spcPct val="0"/>
        </a:spcAft>
        <a:tabLst>
          <a:tab pos="3676650" algn="l"/>
        </a:tabLst>
        <a:defRPr kumimoji="1" sz="3200">
          <a:solidFill>
            <a:schemeClr val="tx2"/>
          </a:solidFill>
          <a:latin typeface="Arial" charset="0"/>
          <a:ea typeface="ＭＳ Ｐゴシック" pitchFamily="50" charset="-128"/>
        </a:defRPr>
      </a:lvl7pPr>
      <a:lvl8pPr marL="1371600" algn="l" rtl="0" eaLnBrk="1" fontAlgn="base" hangingPunct="1">
        <a:spcBef>
          <a:spcPct val="0"/>
        </a:spcBef>
        <a:spcAft>
          <a:spcPct val="0"/>
        </a:spcAft>
        <a:tabLst>
          <a:tab pos="3676650" algn="l"/>
        </a:tabLst>
        <a:defRPr kumimoji="1" sz="3200">
          <a:solidFill>
            <a:schemeClr val="tx2"/>
          </a:solidFill>
          <a:latin typeface="Arial" charset="0"/>
          <a:ea typeface="ＭＳ Ｐゴシック" pitchFamily="50" charset="-128"/>
        </a:defRPr>
      </a:lvl8pPr>
      <a:lvl9pPr marL="1828800" algn="l" rtl="0" eaLnBrk="1" fontAlgn="base" hangingPunct="1">
        <a:spcBef>
          <a:spcPct val="0"/>
        </a:spcBef>
        <a:spcAft>
          <a:spcPct val="0"/>
        </a:spcAft>
        <a:tabLst>
          <a:tab pos="3676650" algn="l"/>
        </a:tabLst>
        <a:defRPr kumimoji="1" sz="3200">
          <a:solidFill>
            <a:schemeClr val="tx2"/>
          </a:solidFill>
          <a:latin typeface="Arial" charset="0"/>
          <a:ea typeface="ＭＳ Ｐゴシック" pitchFamily="50"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3"/>
          <p:cNvSpPr>
            <a:spLocks noGrp="1" noChangeArrowheads="1"/>
          </p:cNvSpPr>
          <p:nvPr>
            <p:ph type="ftr" sz="quarter" idx="10"/>
          </p:nvPr>
        </p:nvSpPr>
        <p:spPr/>
        <p:txBody>
          <a:bodyPr/>
          <a:lstStyle/>
          <a:p>
            <a:pPr>
              <a:defRPr/>
            </a:pPr>
            <a:r>
              <a:rPr lang="de-DE" altLang="ja-JP"/>
              <a:t>Copyright 2011 FUJITSU LIMITED</a:t>
            </a:r>
          </a:p>
        </p:txBody>
      </p:sp>
      <p:sp>
        <p:nvSpPr>
          <p:cNvPr id="15362" name="Rectangle 2"/>
          <p:cNvSpPr>
            <a:spLocks noGrp="1" noChangeArrowheads="1"/>
          </p:cNvSpPr>
          <p:nvPr>
            <p:ph type="ctrTitle"/>
          </p:nvPr>
        </p:nvSpPr>
        <p:spPr/>
        <p:txBody>
          <a:bodyPr/>
          <a:lstStyle/>
          <a:p>
            <a:pPr eaLnBrk="1" hangingPunct="1"/>
            <a:r>
              <a:rPr lang="en-US" altLang="ja-JP" smtClean="0"/>
              <a:t>Requirements of very low delay applications</a:t>
            </a:r>
            <a:br>
              <a:rPr lang="en-US" altLang="ja-JP" smtClean="0"/>
            </a:br>
            <a:r>
              <a:rPr lang="en-US" altLang="ja-JP" smtClean="0"/>
              <a:t>(</a:t>
            </a:r>
            <a:r>
              <a:rPr lang="en-US" altLang="ja-JP" sz="3600" smtClean="0"/>
              <a:t>JCTVC-E061, m19571)</a:t>
            </a:r>
            <a:endParaRPr lang="en-US" altLang="ja-JP" smtClean="0"/>
          </a:p>
        </p:txBody>
      </p:sp>
      <p:sp>
        <p:nvSpPr>
          <p:cNvPr id="15363" name="Rectangle 3"/>
          <p:cNvSpPr>
            <a:spLocks noGrp="1" noChangeArrowheads="1"/>
          </p:cNvSpPr>
          <p:nvPr>
            <p:ph type="subTitle" idx="1"/>
            <p:custDataLst>
              <p:tags r:id="rId1"/>
            </p:custDataLst>
          </p:nvPr>
        </p:nvSpPr>
        <p:spPr/>
        <p:txBody>
          <a:bodyPr/>
          <a:lstStyle/>
          <a:p>
            <a:pPr eaLnBrk="1" hangingPunct="1">
              <a:buClr>
                <a:schemeClr val="accent2"/>
              </a:buClr>
            </a:pPr>
            <a:r>
              <a:rPr kumimoji="0" lang="en-US" altLang="ja-JP" smtClean="0">
                <a:solidFill>
                  <a:schemeClr val="tx1"/>
                </a:solidFill>
              </a:rPr>
              <a:t>5th JCT-VC meeting, Geneva/Switzerland</a:t>
            </a:r>
          </a:p>
          <a:p>
            <a:pPr eaLnBrk="1" hangingPunct="1">
              <a:buClr>
                <a:schemeClr val="accent2"/>
              </a:buClr>
            </a:pPr>
            <a:r>
              <a:rPr kumimoji="0" lang="en-US" altLang="ja-JP" smtClean="0">
                <a:solidFill>
                  <a:schemeClr val="tx1"/>
                </a:solidFill>
              </a:rPr>
              <a:t>2011/3/16-23</a:t>
            </a:r>
          </a:p>
          <a:p>
            <a:pPr eaLnBrk="1" hangingPunct="1">
              <a:buClr>
                <a:schemeClr val="accent2"/>
              </a:buClr>
            </a:pPr>
            <a:r>
              <a:rPr lang="en-US" altLang="ja-JP" smtClean="0"/>
              <a:t>K.Kazui, S.Shimada, J.Koyama, and A.Nakagawa</a:t>
            </a:r>
          </a:p>
          <a:p>
            <a:pPr eaLnBrk="1" hangingPunct="1">
              <a:buClr>
                <a:schemeClr val="accent2"/>
              </a:buClr>
            </a:pPr>
            <a:endParaRPr lang="en-US" altLang="ja-JP"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1" name="タイトル 1"/>
          <p:cNvSpPr>
            <a:spLocks noGrp="1"/>
          </p:cNvSpPr>
          <p:nvPr>
            <p:ph type="title"/>
          </p:nvPr>
        </p:nvSpPr>
        <p:spPr/>
        <p:txBody>
          <a:bodyPr/>
          <a:lstStyle/>
          <a:p>
            <a:pPr eaLnBrk="1" hangingPunct="1"/>
            <a:r>
              <a:rPr lang="en-US" altLang="ja-JP" smtClean="0"/>
              <a:t>Observation</a:t>
            </a:r>
            <a:endParaRPr lang="ja-JP" altLang="en-US" smtClean="0"/>
          </a:p>
        </p:txBody>
      </p:sp>
      <p:sp>
        <p:nvSpPr>
          <p:cNvPr id="732162" name="コンテンツ プレースホルダ 2"/>
          <p:cNvSpPr>
            <a:spLocks noGrp="1"/>
          </p:cNvSpPr>
          <p:nvPr>
            <p:ph idx="1"/>
          </p:nvPr>
        </p:nvSpPr>
        <p:spPr>
          <a:xfrm>
            <a:off x="168275" y="869950"/>
            <a:ext cx="8786813" cy="903288"/>
          </a:xfrm>
        </p:spPr>
        <p:txBody>
          <a:bodyPr/>
          <a:lstStyle/>
          <a:p>
            <a:pPr marL="290513" lvl="1" indent="-290513" eaLnBrk="1" hangingPunct="1">
              <a:buClr>
                <a:srgbClr val="A30B1A"/>
              </a:buClr>
            </a:pPr>
            <a:r>
              <a:rPr lang="en-US" altLang="ja-JP" sz="2400" smtClean="0"/>
              <a:t>Significant degradation remains several refresh cycles after the recovery point.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185" name="タイトル 1"/>
          <p:cNvSpPr>
            <a:spLocks noGrp="1"/>
          </p:cNvSpPr>
          <p:nvPr>
            <p:ph type="title"/>
          </p:nvPr>
        </p:nvSpPr>
        <p:spPr/>
        <p:txBody>
          <a:bodyPr/>
          <a:lstStyle/>
          <a:p>
            <a:pPr eaLnBrk="1" hangingPunct="1"/>
            <a:r>
              <a:rPr lang="en-US" altLang="ja-JP" smtClean="0"/>
              <a:t>Requirement of broadcasting application</a:t>
            </a:r>
            <a:endParaRPr lang="ja-JP" altLang="en-US" smtClean="0"/>
          </a:p>
        </p:txBody>
      </p:sp>
      <p:sp>
        <p:nvSpPr>
          <p:cNvPr id="733186" name="コンテンツ プレースホルダ 2"/>
          <p:cNvSpPr>
            <a:spLocks noGrp="1"/>
          </p:cNvSpPr>
          <p:nvPr>
            <p:ph idx="1"/>
          </p:nvPr>
        </p:nvSpPr>
        <p:spPr>
          <a:xfrm>
            <a:off x="177800" y="692150"/>
            <a:ext cx="8786813" cy="4249738"/>
          </a:xfrm>
        </p:spPr>
        <p:txBody>
          <a:bodyPr/>
          <a:lstStyle/>
          <a:p>
            <a:pPr eaLnBrk="1" hangingPunct="1"/>
            <a:r>
              <a:rPr lang="en-US" altLang="ja-JP" smtClean="0"/>
              <a:t>Very low delay coding is used for on-the-spot broadcasting.</a:t>
            </a:r>
          </a:p>
          <a:p>
            <a:pPr lvl="1" eaLnBrk="1" hangingPunct="1"/>
            <a:r>
              <a:rPr lang="en-US" altLang="ja-JP" smtClean="0"/>
              <a:t>Live report from the scene of an event</a:t>
            </a:r>
          </a:p>
          <a:p>
            <a:pPr lvl="1" eaLnBrk="1" hangingPunct="1"/>
            <a:r>
              <a:rPr lang="en-US" altLang="ja-JP" smtClean="0"/>
              <a:t>Road race program, etc</a:t>
            </a:r>
          </a:p>
          <a:p>
            <a:pPr eaLnBrk="1" hangingPunct="1"/>
            <a:r>
              <a:rPr lang="en-US" altLang="ja-JP" smtClean="0"/>
              <a:t>On-the-spot broadcasting uses a field pickup unit to transmit the video of a "spot" over a wireless channel to a TV station.</a:t>
            </a:r>
          </a:p>
          <a:p>
            <a:pPr lvl="1" eaLnBrk="1" hangingPunct="1"/>
            <a:r>
              <a:rPr lang="en-US" altLang="ja-JP" smtClean="0"/>
              <a:t>Bit error is unavoidable when a wireless channel is used.</a:t>
            </a:r>
          </a:p>
          <a:p>
            <a:pPr eaLnBrk="1" hangingPunct="1"/>
            <a:r>
              <a:rPr lang="en-US" altLang="ja-JP" smtClean="0"/>
              <a:t>The correct reconstruction of pictures just after the recovery point is necessary.</a:t>
            </a:r>
          </a:p>
          <a:p>
            <a:pPr lvl="1" eaLnBrk="1" hangingPunct="1"/>
            <a:r>
              <a:rPr lang="en-US" altLang="ja-JP" smtClean="0"/>
              <a:t>In particular, broadcasting requires high-quality video transmission.</a:t>
            </a:r>
          </a:p>
          <a:p>
            <a:pPr lvl="1" eaLnBrk="1" hangingPunct="1"/>
            <a:r>
              <a:rPr lang="en-US" altLang="ja-JP" smtClean="0"/>
              <a:t>This requirement is also applied to other real-time applications such as TV-conference over a wireless channel.</a:t>
            </a:r>
          </a:p>
        </p:txBody>
      </p:sp>
      <p:sp>
        <p:nvSpPr>
          <p:cNvPr id="4" name="スライド番号プレースホルダ 3"/>
          <p:cNvSpPr>
            <a:spLocks noGrp="1"/>
          </p:cNvSpPr>
          <p:nvPr>
            <p:ph type="sldNum" sz="quarter" idx="10"/>
          </p:nvPr>
        </p:nvSpPr>
        <p:spPr/>
        <p:txBody>
          <a:bodyPr/>
          <a:lstStyle/>
          <a:p>
            <a:pPr>
              <a:defRPr/>
            </a:pPr>
            <a:fld id="{C8F4BA5B-0866-40BB-9BDC-8236B9A29907}" type="slidenum">
              <a:rPr lang="de-DE" altLang="ja-JP" smtClean="0"/>
              <a:pPr>
                <a:defRPr/>
              </a:pPr>
              <a:t>10</a:t>
            </a:fld>
            <a:endParaRPr lang="de-DE" altLang="ja-JP"/>
          </a:p>
        </p:txBody>
      </p:sp>
      <p:sp>
        <p:nvSpPr>
          <p:cNvPr id="5" name="フッター プレースホルダ 4"/>
          <p:cNvSpPr>
            <a:spLocks noGrp="1"/>
          </p:cNvSpPr>
          <p:nvPr>
            <p:ph type="ftr" sz="quarter" idx="11"/>
          </p:nvPr>
        </p:nvSpPr>
        <p:spPr/>
        <p:txBody>
          <a:bodyPr/>
          <a:lstStyle/>
          <a:p>
            <a:pPr>
              <a:defRPr/>
            </a:pPr>
            <a:r>
              <a:rPr lang="de-DE" altLang="ja-JP" smtClean="0"/>
              <a:t>Copyright 2010 FUJITSU LIMITED</a:t>
            </a:r>
            <a:endParaRPr lang="de-DE" altLang="ja-JP"/>
          </a:p>
        </p:txBody>
      </p:sp>
      <p:sp>
        <p:nvSpPr>
          <p:cNvPr id="733189" name="下矢印 5"/>
          <p:cNvSpPr>
            <a:spLocks noChangeArrowheads="1"/>
          </p:cNvSpPr>
          <p:nvPr/>
        </p:nvSpPr>
        <p:spPr bwMode="auto">
          <a:xfrm>
            <a:off x="3636963" y="5013325"/>
            <a:ext cx="1871662" cy="431800"/>
          </a:xfrm>
          <a:prstGeom prst="downArrow">
            <a:avLst>
              <a:gd name="adj1" fmla="val 50000"/>
              <a:gd name="adj2" fmla="val 50000"/>
            </a:avLst>
          </a:prstGeom>
          <a:gradFill rotWithShape="0">
            <a:gsLst>
              <a:gs pos="0">
                <a:srgbClr val="FFFFFF"/>
              </a:gs>
              <a:gs pos="100000">
                <a:srgbClr val="CACAC7"/>
              </a:gs>
            </a:gsLst>
            <a:lin ang="5400000" scaled="1"/>
          </a:gradFill>
          <a:ln w="9525" algn="ctr">
            <a:solidFill>
              <a:srgbClr val="57564F"/>
            </a:solidFill>
            <a:round/>
            <a:headEnd/>
            <a:tailEnd/>
          </a:ln>
        </p:spPr>
        <p:txBody>
          <a:bodyPr wrap="none" anchor="ctr"/>
          <a:lstStyle/>
          <a:p>
            <a:pPr algn="ctr" fontAlgn="ctr"/>
            <a:endParaRPr lang="ja-JP" altLang="en-US"/>
          </a:p>
        </p:txBody>
      </p:sp>
      <p:sp>
        <p:nvSpPr>
          <p:cNvPr id="733190" name="コンテンツ プレースホルダ 2"/>
          <p:cNvSpPr txBox="1">
            <a:spLocks/>
          </p:cNvSpPr>
          <p:nvPr/>
        </p:nvSpPr>
        <p:spPr bwMode="gray">
          <a:xfrm>
            <a:off x="177800" y="5516563"/>
            <a:ext cx="8786813" cy="1081087"/>
          </a:xfrm>
          <a:prstGeom prst="rect">
            <a:avLst/>
          </a:prstGeom>
          <a:noFill/>
          <a:ln w="9525">
            <a:noFill/>
            <a:miter lim="800000"/>
            <a:headEnd/>
            <a:tailEnd/>
          </a:ln>
        </p:spPr>
        <p:txBody>
          <a:bodyPr lIns="0" tIns="0" rIns="0" bIns="0"/>
          <a:lstStyle/>
          <a:p>
            <a:pPr marL="290513" indent="-290513" defTabSz="457200">
              <a:lnSpc>
                <a:spcPct val="95000"/>
              </a:lnSpc>
              <a:spcBef>
                <a:spcPct val="20000"/>
              </a:spcBef>
              <a:spcAft>
                <a:spcPct val="10000"/>
              </a:spcAft>
              <a:buClr>
                <a:srgbClr val="A30B1A"/>
              </a:buClr>
              <a:buFont typeface="Wingdings" pitchFamily="2" charset="2"/>
              <a:buChar char="n"/>
            </a:pPr>
            <a:r>
              <a:rPr lang="en-US" altLang="ja-JP" sz="2400">
                <a:latin typeface="Arial" charset="0"/>
              </a:rPr>
              <a:t>Degradation of reconstructed pictures when in-loop is enabled at the region boundary is not allowed in real-time video transmission applications.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09" name="Rectangle 2"/>
          <p:cNvSpPr>
            <a:spLocks noGrp="1" noChangeArrowheads="1"/>
          </p:cNvSpPr>
          <p:nvPr>
            <p:ph type="title" idx="4294967295"/>
          </p:nvPr>
        </p:nvSpPr>
        <p:spPr/>
        <p:txBody>
          <a:bodyPr/>
          <a:lstStyle/>
          <a:p>
            <a:r>
              <a:rPr lang="en-US" altLang="ja-JP" sz="2800" smtClean="0"/>
              <a:t>Requirement of broadcasting application (Cont.)</a:t>
            </a:r>
          </a:p>
        </p:txBody>
      </p:sp>
      <p:sp>
        <p:nvSpPr>
          <p:cNvPr id="734210" name="Rectangle 3"/>
          <p:cNvSpPr>
            <a:spLocks noGrp="1" noChangeArrowheads="1"/>
          </p:cNvSpPr>
          <p:nvPr>
            <p:ph type="body" idx="4294967295"/>
          </p:nvPr>
        </p:nvSpPr>
        <p:spPr/>
        <p:txBody>
          <a:bodyPr/>
          <a:lstStyle/>
          <a:p>
            <a:r>
              <a:rPr lang="en-US" altLang="ja-JP" smtClean="0"/>
              <a:t>The proposed new high-level syntax and semantics satisfy the need of real-time video transmission applications.</a:t>
            </a:r>
          </a:p>
          <a:p>
            <a:pPr lvl="1"/>
            <a:r>
              <a:rPr lang="en-US" altLang="ja-JP" smtClean="0"/>
              <a:t>Correct reconstruction of pictures just after the recovery point is guaranteed.</a:t>
            </a:r>
          </a:p>
          <a:p>
            <a:r>
              <a:rPr lang="en-US" altLang="ja-JP" smtClean="0"/>
              <a:t>Coding gain of the proposed scheme over conventional schemes is significant.</a:t>
            </a:r>
          </a:p>
          <a:p>
            <a:pPr lvl="1"/>
            <a:r>
              <a:rPr lang="en-US" altLang="ja-JP" smtClean="0"/>
              <a:t>VS. multiple slices insertion scheme. (JCTVC-C021)</a:t>
            </a:r>
          </a:p>
          <a:p>
            <a:pPr lvl="2"/>
            <a:r>
              <a:rPr lang="en-US" altLang="ja-JP" sz="2000" smtClean="0"/>
              <a:t>9.0% (64x64 LCU) and 15.9% (32x32 LCU) on average.</a:t>
            </a:r>
          </a:p>
          <a:p>
            <a:pPr lvl="2"/>
            <a:r>
              <a:rPr lang="en-US" altLang="ja-JP" sz="2000" smtClean="0"/>
              <a:t>11.5% (64x64 LCU) and 19.8% (32x32 LCU) for BQMall sequence.</a:t>
            </a:r>
          </a:p>
          <a:p>
            <a:pPr lvl="1"/>
            <a:r>
              <a:rPr lang="en-US" altLang="ja-JP" smtClean="0"/>
              <a:t>VS. in-loop filter off (JCTVC-D052)</a:t>
            </a:r>
          </a:p>
          <a:p>
            <a:pPr lvl="2"/>
            <a:r>
              <a:rPr lang="en-US" altLang="ja-JP" sz="2000" smtClean="0"/>
              <a:t>6% on average</a:t>
            </a:r>
          </a:p>
          <a:p>
            <a:pPr lvl="2"/>
            <a:r>
              <a:rPr lang="en-US" altLang="ja-JP" sz="2000" smtClean="0"/>
              <a:t>13.8% for Kimono sequence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233" name="タイトル 1"/>
          <p:cNvSpPr>
            <a:spLocks noGrp="1"/>
          </p:cNvSpPr>
          <p:nvPr>
            <p:ph type="title"/>
          </p:nvPr>
        </p:nvSpPr>
        <p:spPr/>
        <p:txBody>
          <a:bodyPr/>
          <a:lstStyle/>
          <a:p>
            <a:pPr eaLnBrk="1" hangingPunct="1"/>
            <a:r>
              <a:rPr lang="en-US" altLang="ja-JP" smtClean="0"/>
              <a:t>Conclusion</a:t>
            </a:r>
            <a:endParaRPr lang="ja-JP" altLang="en-US" smtClean="0"/>
          </a:p>
        </p:txBody>
      </p:sp>
      <p:sp>
        <p:nvSpPr>
          <p:cNvPr id="735234" name="コンテンツ プレースホルダ 2"/>
          <p:cNvSpPr>
            <a:spLocks noGrp="1"/>
          </p:cNvSpPr>
          <p:nvPr>
            <p:ph idx="1"/>
          </p:nvPr>
        </p:nvSpPr>
        <p:spPr>
          <a:xfrm>
            <a:off x="168275" y="869950"/>
            <a:ext cx="8786813" cy="5799138"/>
          </a:xfrm>
        </p:spPr>
        <p:txBody>
          <a:bodyPr/>
          <a:lstStyle/>
          <a:p>
            <a:pPr eaLnBrk="1" hangingPunct="1"/>
            <a:r>
              <a:rPr lang="en-US" altLang="ja-JP" smtClean="0"/>
              <a:t>The proposed scheme guarantees the correct reconstruction of pictures after a recovery point. This feature is necessary for real-time applications over a wireless channel such as on-the-spot broadcasting.</a:t>
            </a:r>
          </a:p>
          <a:p>
            <a:pPr eaLnBrk="1" hangingPunct="1"/>
            <a:r>
              <a:rPr lang="en-US" altLang="ja-JP" smtClean="0"/>
              <a:t>We request to start discussing the support of very low delay coding in HEVC.</a:t>
            </a:r>
          </a:p>
          <a:p>
            <a:pPr lvl="1" eaLnBrk="1" hangingPunct="1"/>
            <a:r>
              <a:rPr lang="en-US" altLang="ja-JP" smtClean="0"/>
              <a:t>Generalized slice scheme proposed in the 4</a:t>
            </a:r>
            <a:r>
              <a:rPr lang="en-US" altLang="ja-JP" baseline="30000" smtClean="0"/>
              <a:t>th</a:t>
            </a:r>
            <a:r>
              <a:rPr lang="en-US" altLang="ja-JP" smtClean="0"/>
              <a:t> meeting has the similar functionality to the proposed scheme. However, the mechanism for interoperable very low delay coding is still lacking</a:t>
            </a:r>
          </a:p>
          <a:p>
            <a:pPr lvl="2" eaLnBrk="1" hangingPunct="1"/>
            <a:r>
              <a:rPr lang="en-US" altLang="ja-JP" smtClean="0"/>
              <a:t>The scanning order of a LCU for entropy coding (i.e. raster-scan in a picture)</a:t>
            </a:r>
          </a:p>
          <a:p>
            <a:pPr lvl="2" eaLnBrk="1" hangingPunct="1"/>
            <a:r>
              <a:rPr lang="en-US" altLang="ja-JP" smtClean="0"/>
              <a:t>The new buffer model which defines the decoding time of a group of LCUs.</a:t>
            </a:r>
          </a:p>
          <a:p>
            <a:pPr eaLnBrk="1" hangingPunct="1">
              <a:buFont typeface="Wingdings" pitchFamily="2" charset="2"/>
              <a:buNone/>
            </a:pPr>
            <a:endParaRPr lang="ja-JP" altLang="en-US" smtClean="0"/>
          </a:p>
        </p:txBody>
      </p:sp>
      <p:sp>
        <p:nvSpPr>
          <p:cNvPr id="4" name="スライド番号プレースホルダ 3"/>
          <p:cNvSpPr>
            <a:spLocks noGrp="1"/>
          </p:cNvSpPr>
          <p:nvPr>
            <p:ph type="sldNum" sz="quarter" idx="10"/>
          </p:nvPr>
        </p:nvSpPr>
        <p:spPr/>
        <p:txBody>
          <a:bodyPr/>
          <a:lstStyle/>
          <a:p>
            <a:pPr>
              <a:defRPr/>
            </a:pPr>
            <a:fld id="{FA34F03D-2445-41E1-B4A2-1B3A03A4226D}" type="slidenum">
              <a:rPr lang="de-DE" altLang="ja-JP" smtClean="0"/>
              <a:pPr>
                <a:defRPr/>
              </a:pPr>
              <a:t>12</a:t>
            </a:fld>
            <a:endParaRPr lang="de-DE" altLang="ja-JP"/>
          </a:p>
        </p:txBody>
      </p:sp>
      <p:sp>
        <p:nvSpPr>
          <p:cNvPr id="5" name="フッター プレースホルダ 4"/>
          <p:cNvSpPr>
            <a:spLocks noGrp="1"/>
          </p:cNvSpPr>
          <p:nvPr>
            <p:ph type="ftr" sz="quarter" idx="11"/>
          </p:nvPr>
        </p:nvSpPr>
        <p:spPr/>
        <p:txBody>
          <a:bodyPr/>
          <a:lstStyle/>
          <a:p>
            <a:pPr>
              <a:defRPr/>
            </a:pPr>
            <a:r>
              <a:rPr lang="de-DE" altLang="ja-JP" smtClean="0"/>
              <a:t>Copyright 2010 FUJITSU LIMITED</a:t>
            </a:r>
            <a:endParaRPr lang="de-DE" altLang="ja-JP"/>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スライド番号プレースホルダ 3"/>
          <p:cNvSpPr>
            <a:spLocks noGrp="1"/>
          </p:cNvSpPr>
          <p:nvPr>
            <p:ph type="sldNum" sz="quarter" idx="10"/>
          </p:nvPr>
        </p:nvSpPr>
        <p:spPr/>
        <p:txBody>
          <a:bodyPr/>
          <a:lstStyle/>
          <a:p>
            <a:pPr>
              <a:defRPr/>
            </a:pPr>
            <a:fld id="{3F456251-8867-4845-8C7F-D3601609F39F}" type="slidenum">
              <a:rPr lang="de-DE" altLang="ja-JP"/>
              <a:pPr>
                <a:defRPr/>
              </a:pPr>
              <a:t>13</a:t>
            </a:fld>
            <a:endParaRPr lang="de-DE" altLang="ja-JP"/>
          </a:p>
        </p:txBody>
      </p:sp>
      <p:sp>
        <p:nvSpPr>
          <p:cNvPr id="37" name="フッター プレースホルダ 4"/>
          <p:cNvSpPr>
            <a:spLocks noGrp="1"/>
          </p:cNvSpPr>
          <p:nvPr>
            <p:ph type="ftr" sz="quarter" idx="11"/>
          </p:nvPr>
        </p:nvSpPr>
        <p:spPr/>
        <p:txBody>
          <a:bodyPr/>
          <a:lstStyle/>
          <a:p>
            <a:pPr>
              <a:defRPr/>
            </a:pPr>
            <a:r>
              <a:rPr lang="de-DE" altLang="ja-JP"/>
              <a:t>Copyright 2010 FUJITSU LIMITED</a:t>
            </a:r>
          </a:p>
        </p:txBody>
      </p:sp>
      <p:grpSp>
        <p:nvGrpSpPr>
          <p:cNvPr id="736259" name="Group 4" descr="Message Lockup"/>
          <p:cNvGrpSpPr>
            <a:grpSpLocks/>
          </p:cNvGrpSpPr>
          <p:nvPr/>
        </p:nvGrpSpPr>
        <p:grpSpPr bwMode="auto">
          <a:xfrm>
            <a:off x="0" y="0"/>
            <a:ext cx="9144000" cy="6858000"/>
            <a:chOff x="0" y="0"/>
            <a:chExt cx="5760" cy="4320"/>
          </a:xfrm>
        </p:grpSpPr>
        <p:sp>
          <p:nvSpPr>
            <p:cNvPr id="736260" name="Rectangle 5"/>
            <p:cNvSpPr>
              <a:spLocks noChangeArrowheads="1"/>
            </p:cNvSpPr>
            <p:nvPr/>
          </p:nvSpPr>
          <p:spPr bwMode="gray">
            <a:xfrm>
              <a:off x="0" y="0"/>
              <a:ext cx="5760" cy="4320"/>
            </a:xfrm>
            <a:prstGeom prst="rect">
              <a:avLst/>
            </a:prstGeom>
            <a:solidFill>
              <a:srgbClr val="FFFFFF"/>
            </a:solidFill>
            <a:ln w="9525" algn="ctr">
              <a:noFill/>
              <a:miter lim="800000"/>
              <a:headEnd/>
              <a:tailEnd/>
            </a:ln>
          </p:spPr>
          <p:txBody>
            <a:bodyPr wrap="none" anchor="ctr"/>
            <a:lstStyle/>
            <a:p>
              <a:pPr algn="ctr" fontAlgn="ctr"/>
              <a:endParaRPr lang="ja-JP" altLang="en-US"/>
            </a:p>
          </p:txBody>
        </p:sp>
        <p:grpSp>
          <p:nvGrpSpPr>
            <p:cNvPr id="736261" name="Group 6"/>
            <p:cNvGrpSpPr>
              <a:grpSpLocks noChangeAspect="1"/>
            </p:cNvGrpSpPr>
            <p:nvPr/>
          </p:nvGrpSpPr>
          <p:grpSpPr bwMode="auto">
            <a:xfrm>
              <a:off x="0" y="0"/>
              <a:ext cx="5760" cy="4320"/>
              <a:chOff x="0" y="0"/>
              <a:chExt cx="5760" cy="4320"/>
            </a:xfrm>
          </p:grpSpPr>
          <p:sp>
            <p:nvSpPr>
              <p:cNvPr id="736262" name="AutoShape 7"/>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endParaRPr lang="ja-JP" altLang="en-US"/>
              </a:p>
            </p:txBody>
          </p:sp>
          <p:sp>
            <p:nvSpPr>
              <p:cNvPr id="736263" name="Freeform 8"/>
              <p:cNvSpPr>
                <a:spLocks/>
              </p:cNvSpPr>
              <p:nvPr/>
            </p:nvSpPr>
            <p:spPr bwMode="gray">
              <a:xfrm>
                <a:off x="1217" y="2598"/>
                <a:ext cx="97" cy="159"/>
              </a:xfrm>
              <a:custGeom>
                <a:avLst/>
                <a:gdLst>
                  <a:gd name="T0" fmla="*/ 0 w 484"/>
                  <a:gd name="T1" fmla="*/ 6 h 795"/>
                  <a:gd name="T2" fmla="*/ 0 w 484"/>
                  <a:gd name="T3" fmla="*/ 5 h 795"/>
                  <a:gd name="T4" fmla="*/ 1 w 484"/>
                  <a:gd name="T5" fmla="*/ 6 h 795"/>
                  <a:gd name="T6" fmla="*/ 3 w 484"/>
                  <a:gd name="T7" fmla="*/ 5 h 795"/>
                  <a:gd name="T8" fmla="*/ 3 w 484"/>
                  <a:gd name="T9" fmla="*/ 4 h 795"/>
                  <a:gd name="T10" fmla="*/ 2 w 484"/>
                  <a:gd name="T11" fmla="*/ 4 h 795"/>
                  <a:gd name="T12" fmla="*/ 2 w 484"/>
                  <a:gd name="T13" fmla="*/ 3 h 795"/>
                  <a:gd name="T14" fmla="*/ 1 w 484"/>
                  <a:gd name="T15" fmla="*/ 3 h 795"/>
                  <a:gd name="T16" fmla="*/ 0 w 484"/>
                  <a:gd name="T17" fmla="*/ 2 h 795"/>
                  <a:gd name="T18" fmla="*/ 1 w 484"/>
                  <a:gd name="T19" fmla="*/ 0 h 795"/>
                  <a:gd name="T20" fmla="*/ 2 w 484"/>
                  <a:gd name="T21" fmla="*/ 0 h 795"/>
                  <a:gd name="T22" fmla="*/ 3 w 484"/>
                  <a:gd name="T23" fmla="*/ 0 h 795"/>
                  <a:gd name="T24" fmla="*/ 3 w 484"/>
                  <a:gd name="T25" fmla="*/ 1 h 795"/>
                  <a:gd name="T26" fmla="*/ 2 w 484"/>
                  <a:gd name="T27" fmla="*/ 1 h 795"/>
                  <a:gd name="T28" fmla="*/ 1 w 484"/>
                  <a:gd name="T29" fmla="*/ 1 h 795"/>
                  <a:gd name="T30" fmla="*/ 1 w 484"/>
                  <a:gd name="T31" fmla="*/ 1 h 795"/>
                  <a:gd name="T32" fmla="*/ 1 w 484"/>
                  <a:gd name="T33" fmla="*/ 2 h 795"/>
                  <a:gd name="T34" fmla="*/ 2 w 484"/>
                  <a:gd name="T35" fmla="*/ 3 h 795"/>
                  <a:gd name="T36" fmla="*/ 3 w 484"/>
                  <a:gd name="T37" fmla="*/ 3 h 795"/>
                  <a:gd name="T38" fmla="*/ 4 w 484"/>
                  <a:gd name="T39" fmla="*/ 4 h 795"/>
                  <a:gd name="T40" fmla="*/ 4 w 484"/>
                  <a:gd name="T41" fmla="*/ 5 h 795"/>
                  <a:gd name="T42" fmla="*/ 2 w 484"/>
                  <a:gd name="T43" fmla="*/ 6 h 795"/>
                  <a:gd name="T44" fmla="*/ 0 w 484"/>
                  <a:gd name="T45" fmla="*/ 6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84"/>
                  <a:gd name="T70" fmla="*/ 0 h 795"/>
                  <a:gd name="T71" fmla="*/ 484 w 484"/>
                  <a:gd name="T72" fmla="*/ 795 h 7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ja-JP" altLang="en-US"/>
              </a:p>
            </p:txBody>
          </p:sp>
          <p:sp>
            <p:nvSpPr>
              <p:cNvPr id="736264" name="Freeform 9"/>
              <p:cNvSpPr>
                <a:spLocks/>
              </p:cNvSpPr>
              <p:nvPr/>
            </p:nvSpPr>
            <p:spPr bwMode="gray">
              <a:xfrm>
                <a:off x="1349" y="2526"/>
                <a:ext cx="115" cy="227"/>
              </a:xfrm>
              <a:custGeom>
                <a:avLst/>
                <a:gdLst>
                  <a:gd name="T0" fmla="*/ 0 w 572"/>
                  <a:gd name="T1" fmla="*/ 9 h 1136"/>
                  <a:gd name="T2" fmla="*/ 0 w 572"/>
                  <a:gd name="T3" fmla="*/ 0 h 1136"/>
                  <a:gd name="T4" fmla="*/ 1 w 572"/>
                  <a:gd name="T5" fmla="*/ 0 h 1136"/>
                  <a:gd name="T6" fmla="*/ 1 w 572"/>
                  <a:gd name="T7" fmla="*/ 3 h 1136"/>
                  <a:gd name="T8" fmla="*/ 3 w 572"/>
                  <a:gd name="T9" fmla="*/ 3 h 1136"/>
                  <a:gd name="T10" fmla="*/ 4 w 572"/>
                  <a:gd name="T11" fmla="*/ 4 h 1136"/>
                  <a:gd name="T12" fmla="*/ 5 w 572"/>
                  <a:gd name="T13" fmla="*/ 5 h 1136"/>
                  <a:gd name="T14" fmla="*/ 5 w 572"/>
                  <a:gd name="T15" fmla="*/ 9 h 1136"/>
                  <a:gd name="T16" fmla="*/ 4 w 572"/>
                  <a:gd name="T17" fmla="*/ 9 h 1136"/>
                  <a:gd name="T18" fmla="*/ 4 w 572"/>
                  <a:gd name="T19" fmla="*/ 5 h 1136"/>
                  <a:gd name="T20" fmla="*/ 3 w 572"/>
                  <a:gd name="T21" fmla="*/ 4 h 1136"/>
                  <a:gd name="T22" fmla="*/ 2 w 572"/>
                  <a:gd name="T23" fmla="*/ 4 h 1136"/>
                  <a:gd name="T24" fmla="*/ 1 w 572"/>
                  <a:gd name="T25" fmla="*/ 4 h 1136"/>
                  <a:gd name="T26" fmla="*/ 1 w 572"/>
                  <a:gd name="T27" fmla="*/ 9 h 1136"/>
                  <a:gd name="T28" fmla="*/ 0 w 572"/>
                  <a:gd name="T29" fmla="*/ 9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ja-JP" altLang="en-US"/>
              </a:p>
            </p:txBody>
          </p:sp>
          <p:sp>
            <p:nvSpPr>
              <p:cNvPr id="736265" name="Freeform 10"/>
              <p:cNvSpPr>
                <a:spLocks noEditPoints="1"/>
              </p:cNvSpPr>
              <p:nvPr/>
            </p:nvSpPr>
            <p:spPr bwMode="gray">
              <a:xfrm>
                <a:off x="1499" y="2598"/>
                <a:ext cx="117" cy="159"/>
              </a:xfrm>
              <a:custGeom>
                <a:avLst/>
                <a:gdLst>
                  <a:gd name="T0" fmla="*/ 4 w 585"/>
                  <a:gd name="T1" fmla="*/ 2 h 795"/>
                  <a:gd name="T2" fmla="*/ 4 w 585"/>
                  <a:gd name="T3" fmla="*/ 2 h 795"/>
                  <a:gd name="T4" fmla="*/ 3 w 585"/>
                  <a:gd name="T5" fmla="*/ 1 h 795"/>
                  <a:gd name="T6" fmla="*/ 2 w 585"/>
                  <a:gd name="T7" fmla="*/ 1 h 795"/>
                  <a:gd name="T8" fmla="*/ 1 w 585"/>
                  <a:gd name="T9" fmla="*/ 1 h 795"/>
                  <a:gd name="T10" fmla="*/ 1 w 585"/>
                  <a:gd name="T11" fmla="*/ 0 h 795"/>
                  <a:gd name="T12" fmla="*/ 2 w 585"/>
                  <a:gd name="T13" fmla="*/ 0 h 795"/>
                  <a:gd name="T14" fmla="*/ 4 w 585"/>
                  <a:gd name="T15" fmla="*/ 1 h 795"/>
                  <a:gd name="T16" fmla="*/ 5 w 585"/>
                  <a:gd name="T17" fmla="*/ 2 h 795"/>
                  <a:gd name="T18" fmla="*/ 5 w 585"/>
                  <a:gd name="T19" fmla="*/ 2 h 795"/>
                  <a:gd name="T20" fmla="*/ 5 w 585"/>
                  <a:gd name="T21" fmla="*/ 6 h 795"/>
                  <a:gd name="T22" fmla="*/ 2 w 585"/>
                  <a:gd name="T23" fmla="*/ 6 h 795"/>
                  <a:gd name="T24" fmla="*/ 1 w 585"/>
                  <a:gd name="T25" fmla="*/ 6 h 795"/>
                  <a:gd name="T26" fmla="*/ 0 w 585"/>
                  <a:gd name="T27" fmla="*/ 5 h 795"/>
                  <a:gd name="T28" fmla="*/ 1 w 585"/>
                  <a:gd name="T29" fmla="*/ 3 h 795"/>
                  <a:gd name="T30" fmla="*/ 3 w 585"/>
                  <a:gd name="T31" fmla="*/ 2 h 795"/>
                  <a:gd name="T32" fmla="*/ 4 w 585"/>
                  <a:gd name="T33" fmla="*/ 2 h 795"/>
                  <a:gd name="T34" fmla="*/ 4 w 585"/>
                  <a:gd name="T35" fmla="*/ 3 h 795"/>
                  <a:gd name="T36" fmla="*/ 2 w 585"/>
                  <a:gd name="T37" fmla="*/ 3 h 795"/>
                  <a:gd name="T38" fmla="*/ 1 w 585"/>
                  <a:gd name="T39" fmla="*/ 5 h 795"/>
                  <a:gd name="T40" fmla="*/ 1 w 585"/>
                  <a:gd name="T41" fmla="*/ 5 h 795"/>
                  <a:gd name="T42" fmla="*/ 3 w 585"/>
                  <a:gd name="T43" fmla="*/ 6 h 795"/>
                  <a:gd name="T44" fmla="*/ 4 w 585"/>
                  <a:gd name="T45" fmla="*/ 6 h 795"/>
                  <a:gd name="T46" fmla="*/ 4 w 585"/>
                  <a:gd name="T47" fmla="*/ 3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5"/>
                  <a:gd name="T73" fmla="*/ 0 h 795"/>
                  <a:gd name="T74" fmla="*/ 585 w 585"/>
                  <a:gd name="T75" fmla="*/ 795 h 79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ja-JP" altLang="en-US"/>
              </a:p>
            </p:txBody>
          </p:sp>
          <p:sp>
            <p:nvSpPr>
              <p:cNvPr id="736266" name="Freeform 11"/>
              <p:cNvSpPr>
                <a:spLocks noEditPoints="1"/>
              </p:cNvSpPr>
              <p:nvPr/>
            </p:nvSpPr>
            <p:spPr bwMode="gray">
              <a:xfrm>
                <a:off x="1662" y="2598"/>
                <a:ext cx="119" cy="227"/>
              </a:xfrm>
              <a:custGeom>
                <a:avLst/>
                <a:gdLst>
                  <a:gd name="T0" fmla="*/ 1 w 592"/>
                  <a:gd name="T1" fmla="*/ 6 h 1136"/>
                  <a:gd name="T2" fmla="*/ 1 w 592"/>
                  <a:gd name="T3" fmla="*/ 9 h 1136"/>
                  <a:gd name="T4" fmla="*/ 0 w 592"/>
                  <a:gd name="T5" fmla="*/ 9 h 1136"/>
                  <a:gd name="T6" fmla="*/ 0 w 592"/>
                  <a:gd name="T7" fmla="*/ 0 h 1136"/>
                  <a:gd name="T8" fmla="*/ 2 w 592"/>
                  <a:gd name="T9" fmla="*/ 0 h 1136"/>
                  <a:gd name="T10" fmla="*/ 4 w 592"/>
                  <a:gd name="T11" fmla="*/ 1 h 1136"/>
                  <a:gd name="T12" fmla="*/ 5 w 592"/>
                  <a:gd name="T13" fmla="*/ 3 h 1136"/>
                  <a:gd name="T14" fmla="*/ 4 w 592"/>
                  <a:gd name="T15" fmla="*/ 6 h 1136"/>
                  <a:gd name="T16" fmla="*/ 2 w 592"/>
                  <a:gd name="T17" fmla="*/ 6 h 1136"/>
                  <a:gd name="T18" fmla="*/ 1 w 592"/>
                  <a:gd name="T19" fmla="*/ 6 h 1136"/>
                  <a:gd name="T20" fmla="*/ 1 w 592"/>
                  <a:gd name="T21" fmla="*/ 6 h 1136"/>
                  <a:gd name="T22" fmla="*/ 1 w 592"/>
                  <a:gd name="T23" fmla="*/ 5 h 1136"/>
                  <a:gd name="T24" fmla="*/ 2 w 592"/>
                  <a:gd name="T25" fmla="*/ 6 h 1136"/>
                  <a:gd name="T26" fmla="*/ 3 w 592"/>
                  <a:gd name="T27" fmla="*/ 5 h 1136"/>
                  <a:gd name="T28" fmla="*/ 4 w 592"/>
                  <a:gd name="T29" fmla="*/ 3 h 1136"/>
                  <a:gd name="T30" fmla="*/ 3 w 592"/>
                  <a:gd name="T31" fmla="*/ 1 h 1136"/>
                  <a:gd name="T32" fmla="*/ 2 w 592"/>
                  <a:gd name="T33" fmla="*/ 1 h 1136"/>
                  <a:gd name="T34" fmla="*/ 1 w 592"/>
                  <a:gd name="T35" fmla="*/ 1 h 1136"/>
                  <a:gd name="T36" fmla="*/ 1 w 592"/>
                  <a:gd name="T37" fmla="*/ 5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2"/>
                  <a:gd name="T58" fmla="*/ 0 h 1136"/>
                  <a:gd name="T59" fmla="*/ 592 w 592"/>
                  <a:gd name="T60" fmla="*/ 1136 h 11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ja-JP" altLang="en-US"/>
              </a:p>
            </p:txBody>
          </p:sp>
          <p:sp>
            <p:nvSpPr>
              <p:cNvPr id="736267" name="Freeform 12"/>
              <p:cNvSpPr>
                <a:spLocks noEditPoints="1"/>
              </p:cNvSpPr>
              <p:nvPr/>
            </p:nvSpPr>
            <p:spPr bwMode="gray">
              <a:xfrm>
                <a:off x="1816" y="2547"/>
                <a:ext cx="32" cy="206"/>
              </a:xfrm>
              <a:custGeom>
                <a:avLst/>
                <a:gdLst>
                  <a:gd name="T0" fmla="*/ 1 w 157"/>
                  <a:gd name="T1" fmla="*/ 0 h 1031"/>
                  <a:gd name="T2" fmla="*/ 1 w 157"/>
                  <a:gd name="T3" fmla="*/ 0 h 1031"/>
                  <a:gd name="T4" fmla="*/ 1 w 157"/>
                  <a:gd name="T5" fmla="*/ 1 h 1031"/>
                  <a:gd name="T6" fmla="*/ 1 w 157"/>
                  <a:gd name="T7" fmla="*/ 1 h 1031"/>
                  <a:gd name="T8" fmla="*/ 1 w 157"/>
                  <a:gd name="T9" fmla="*/ 1 h 1031"/>
                  <a:gd name="T10" fmla="*/ 0 w 157"/>
                  <a:gd name="T11" fmla="*/ 1 h 1031"/>
                  <a:gd name="T12" fmla="*/ 0 w 157"/>
                  <a:gd name="T13" fmla="*/ 1 h 1031"/>
                  <a:gd name="T14" fmla="*/ 0 w 157"/>
                  <a:gd name="T15" fmla="*/ 0 h 1031"/>
                  <a:gd name="T16" fmla="*/ 1 w 157"/>
                  <a:gd name="T17" fmla="*/ 0 h 1031"/>
                  <a:gd name="T18" fmla="*/ 0 w 157"/>
                  <a:gd name="T19" fmla="*/ 2 h 1031"/>
                  <a:gd name="T20" fmla="*/ 1 w 157"/>
                  <a:gd name="T21" fmla="*/ 2 h 1031"/>
                  <a:gd name="T22" fmla="*/ 1 w 157"/>
                  <a:gd name="T23" fmla="*/ 8 h 1031"/>
                  <a:gd name="T24" fmla="*/ 0 w 157"/>
                  <a:gd name="T25" fmla="*/ 8 h 1031"/>
                  <a:gd name="T26" fmla="*/ 0 w 157"/>
                  <a:gd name="T27" fmla="*/ 2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ja-JP" altLang="en-US"/>
              </a:p>
            </p:txBody>
          </p:sp>
          <p:sp>
            <p:nvSpPr>
              <p:cNvPr id="736268" name="Freeform 13"/>
              <p:cNvSpPr>
                <a:spLocks/>
              </p:cNvSpPr>
              <p:nvPr/>
            </p:nvSpPr>
            <p:spPr bwMode="gray">
              <a:xfrm>
                <a:off x="1894" y="2598"/>
                <a:ext cx="114" cy="155"/>
              </a:xfrm>
              <a:custGeom>
                <a:avLst/>
                <a:gdLst>
                  <a:gd name="T0" fmla="*/ 0 w 573"/>
                  <a:gd name="T1" fmla="*/ 6 h 775"/>
                  <a:gd name="T2" fmla="*/ 0 w 573"/>
                  <a:gd name="T3" fmla="*/ 0 h 775"/>
                  <a:gd name="T4" fmla="*/ 2 w 573"/>
                  <a:gd name="T5" fmla="*/ 0 h 775"/>
                  <a:gd name="T6" fmla="*/ 4 w 573"/>
                  <a:gd name="T7" fmla="*/ 1 h 775"/>
                  <a:gd name="T8" fmla="*/ 5 w 573"/>
                  <a:gd name="T9" fmla="*/ 2 h 775"/>
                  <a:gd name="T10" fmla="*/ 5 w 573"/>
                  <a:gd name="T11" fmla="*/ 6 h 775"/>
                  <a:gd name="T12" fmla="*/ 4 w 573"/>
                  <a:gd name="T13" fmla="*/ 6 h 775"/>
                  <a:gd name="T14" fmla="*/ 4 w 573"/>
                  <a:gd name="T15" fmla="*/ 3 h 775"/>
                  <a:gd name="T16" fmla="*/ 3 w 573"/>
                  <a:gd name="T17" fmla="*/ 1 h 775"/>
                  <a:gd name="T18" fmla="*/ 2 w 573"/>
                  <a:gd name="T19" fmla="*/ 1 h 775"/>
                  <a:gd name="T20" fmla="*/ 1 w 573"/>
                  <a:gd name="T21" fmla="*/ 1 h 775"/>
                  <a:gd name="T22" fmla="*/ 1 w 573"/>
                  <a:gd name="T23" fmla="*/ 6 h 775"/>
                  <a:gd name="T24" fmla="*/ 0 w 573"/>
                  <a:gd name="T25" fmla="*/ 6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3"/>
                  <a:gd name="T40" fmla="*/ 0 h 775"/>
                  <a:gd name="T41" fmla="*/ 573 w 573"/>
                  <a:gd name="T42" fmla="*/ 775 h 7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ja-JP" altLang="en-US"/>
              </a:p>
            </p:txBody>
          </p:sp>
          <p:sp>
            <p:nvSpPr>
              <p:cNvPr id="736269" name="Freeform 14"/>
              <p:cNvSpPr>
                <a:spLocks noEditPoints="1"/>
              </p:cNvSpPr>
              <p:nvPr/>
            </p:nvSpPr>
            <p:spPr bwMode="gray">
              <a:xfrm>
                <a:off x="2044" y="2598"/>
                <a:ext cx="119" cy="229"/>
              </a:xfrm>
              <a:custGeom>
                <a:avLst/>
                <a:gdLst>
                  <a:gd name="T0" fmla="*/ 4 w 595"/>
                  <a:gd name="T1" fmla="*/ 6 h 1147"/>
                  <a:gd name="T2" fmla="*/ 3 w 595"/>
                  <a:gd name="T3" fmla="*/ 6 h 1147"/>
                  <a:gd name="T4" fmla="*/ 2 w 595"/>
                  <a:gd name="T5" fmla="*/ 6 h 1147"/>
                  <a:gd name="T6" fmla="*/ 1 w 595"/>
                  <a:gd name="T7" fmla="*/ 6 h 1147"/>
                  <a:gd name="T8" fmla="*/ 0 w 595"/>
                  <a:gd name="T9" fmla="*/ 3 h 1147"/>
                  <a:gd name="T10" fmla="*/ 1 w 595"/>
                  <a:gd name="T11" fmla="*/ 1 h 1147"/>
                  <a:gd name="T12" fmla="*/ 3 w 595"/>
                  <a:gd name="T13" fmla="*/ 0 h 1147"/>
                  <a:gd name="T14" fmla="*/ 5 w 595"/>
                  <a:gd name="T15" fmla="*/ 0 h 1147"/>
                  <a:gd name="T16" fmla="*/ 5 w 595"/>
                  <a:gd name="T17" fmla="*/ 5 h 1147"/>
                  <a:gd name="T18" fmla="*/ 5 w 595"/>
                  <a:gd name="T19" fmla="*/ 7 h 1147"/>
                  <a:gd name="T20" fmla="*/ 4 w 595"/>
                  <a:gd name="T21" fmla="*/ 9 h 1147"/>
                  <a:gd name="T22" fmla="*/ 2 w 595"/>
                  <a:gd name="T23" fmla="*/ 9 h 1147"/>
                  <a:gd name="T24" fmla="*/ 1 w 595"/>
                  <a:gd name="T25" fmla="*/ 9 h 1147"/>
                  <a:gd name="T26" fmla="*/ 1 w 595"/>
                  <a:gd name="T27" fmla="*/ 8 h 1147"/>
                  <a:gd name="T28" fmla="*/ 2 w 595"/>
                  <a:gd name="T29" fmla="*/ 9 h 1147"/>
                  <a:gd name="T30" fmla="*/ 3 w 595"/>
                  <a:gd name="T31" fmla="*/ 8 h 1147"/>
                  <a:gd name="T32" fmla="*/ 4 w 595"/>
                  <a:gd name="T33" fmla="*/ 7 h 1147"/>
                  <a:gd name="T34" fmla="*/ 4 w 595"/>
                  <a:gd name="T35" fmla="*/ 6 h 1147"/>
                  <a:gd name="T36" fmla="*/ 4 w 595"/>
                  <a:gd name="T37" fmla="*/ 6 h 1147"/>
                  <a:gd name="T38" fmla="*/ 4 w 595"/>
                  <a:gd name="T39" fmla="*/ 1 h 1147"/>
                  <a:gd name="T40" fmla="*/ 3 w 595"/>
                  <a:gd name="T41" fmla="*/ 1 h 1147"/>
                  <a:gd name="T42" fmla="*/ 2 w 595"/>
                  <a:gd name="T43" fmla="*/ 1 h 1147"/>
                  <a:gd name="T44" fmla="*/ 1 w 595"/>
                  <a:gd name="T45" fmla="*/ 2 h 1147"/>
                  <a:gd name="T46" fmla="*/ 1 w 595"/>
                  <a:gd name="T47" fmla="*/ 3 h 1147"/>
                  <a:gd name="T48" fmla="*/ 1 w 595"/>
                  <a:gd name="T49" fmla="*/ 5 h 1147"/>
                  <a:gd name="T50" fmla="*/ 2 w 595"/>
                  <a:gd name="T51" fmla="*/ 6 h 1147"/>
                  <a:gd name="T52" fmla="*/ 3 w 595"/>
                  <a:gd name="T53" fmla="*/ 5 h 1147"/>
                  <a:gd name="T54" fmla="*/ 4 w 595"/>
                  <a:gd name="T55" fmla="*/ 5 h 1147"/>
                  <a:gd name="T56" fmla="*/ 4 w 595"/>
                  <a:gd name="T57" fmla="*/ 4 h 1147"/>
                  <a:gd name="T58" fmla="*/ 4 w 595"/>
                  <a:gd name="T59" fmla="*/ 1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95"/>
                  <a:gd name="T91" fmla="*/ 0 h 1147"/>
                  <a:gd name="T92" fmla="*/ 595 w 595"/>
                  <a:gd name="T93" fmla="*/ 1147 h 114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ja-JP" altLang="en-US"/>
              </a:p>
            </p:txBody>
          </p:sp>
          <p:sp>
            <p:nvSpPr>
              <p:cNvPr id="736270" name="Freeform 15"/>
              <p:cNvSpPr>
                <a:spLocks/>
              </p:cNvSpPr>
              <p:nvPr/>
            </p:nvSpPr>
            <p:spPr bwMode="gray">
              <a:xfrm>
                <a:off x="2280" y="2561"/>
                <a:ext cx="67" cy="192"/>
              </a:xfrm>
              <a:custGeom>
                <a:avLst/>
                <a:gdLst>
                  <a:gd name="T0" fmla="*/ 0 w 332"/>
                  <a:gd name="T1" fmla="*/ 0 h 958"/>
                  <a:gd name="T2" fmla="*/ 1 w 332"/>
                  <a:gd name="T3" fmla="*/ 0 h 958"/>
                  <a:gd name="T4" fmla="*/ 1 w 332"/>
                  <a:gd name="T5" fmla="*/ 2 h 958"/>
                  <a:gd name="T6" fmla="*/ 3 w 332"/>
                  <a:gd name="T7" fmla="*/ 2 h 958"/>
                  <a:gd name="T8" fmla="*/ 3 w 332"/>
                  <a:gd name="T9" fmla="*/ 2 h 958"/>
                  <a:gd name="T10" fmla="*/ 1 w 332"/>
                  <a:gd name="T11" fmla="*/ 2 h 958"/>
                  <a:gd name="T12" fmla="*/ 1 w 332"/>
                  <a:gd name="T13" fmla="*/ 5 h 958"/>
                  <a:gd name="T14" fmla="*/ 1 w 332"/>
                  <a:gd name="T15" fmla="*/ 7 h 958"/>
                  <a:gd name="T16" fmla="*/ 2 w 332"/>
                  <a:gd name="T17" fmla="*/ 7 h 958"/>
                  <a:gd name="T18" fmla="*/ 2 w 332"/>
                  <a:gd name="T19" fmla="*/ 7 h 958"/>
                  <a:gd name="T20" fmla="*/ 3 w 332"/>
                  <a:gd name="T21" fmla="*/ 7 h 958"/>
                  <a:gd name="T22" fmla="*/ 3 w 332"/>
                  <a:gd name="T23" fmla="*/ 8 h 958"/>
                  <a:gd name="T24" fmla="*/ 2 w 332"/>
                  <a:gd name="T25" fmla="*/ 8 h 958"/>
                  <a:gd name="T26" fmla="*/ 1 w 332"/>
                  <a:gd name="T27" fmla="*/ 8 h 958"/>
                  <a:gd name="T28" fmla="*/ 0 w 332"/>
                  <a:gd name="T29" fmla="*/ 7 h 958"/>
                  <a:gd name="T30" fmla="*/ 0 w 332"/>
                  <a:gd name="T31" fmla="*/ 5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ja-JP" altLang="en-US"/>
              </a:p>
            </p:txBody>
          </p:sp>
          <p:sp>
            <p:nvSpPr>
              <p:cNvPr id="736271" name="Freeform 16"/>
              <p:cNvSpPr>
                <a:spLocks noEditPoints="1"/>
              </p:cNvSpPr>
              <p:nvPr/>
            </p:nvSpPr>
            <p:spPr bwMode="gray">
              <a:xfrm>
                <a:off x="2374" y="2598"/>
                <a:ext cx="127" cy="159"/>
              </a:xfrm>
              <a:custGeom>
                <a:avLst/>
                <a:gdLst>
                  <a:gd name="T0" fmla="*/ 3 w 634"/>
                  <a:gd name="T1" fmla="*/ 0 h 795"/>
                  <a:gd name="T2" fmla="*/ 4 w 634"/>
                  <a:gd name="T3" fmla="*/ 1 h 795"/>
                  <a:gd name="T4" fmla="*/ 5 w 634"/>
                  <a:gd name="T5" fmla="*/ 3 h 795"/>
                  <a:gd name="T6" fmla="*/ 4 w 634"/>
                  <a:gd name="T7" fmla="*/ 6 h 795"/>
                  <a:gd name="T8" fmla="*/ 3 w 634"/>
                  <a:gd name="T9" fmla="*/ 6 h 795"/>
                  <a:gd name="T10" fmla="*/ 0 w 634"/>
                  <a:gd name="T11" fmla="*/ 3 h 795"/>
                  <a:gd name="T12" fmla="*/ 1 w 634"/>
                  <a:gd name="T13" fmla="*/ 1 h 795"/>
                  <a:gd name="T14" fmla="*/ 3 w 634"/>
                  <a:gd name="T15" fmla="*/ 0 h 795"/>
                  <a:gd name="T16" fmla="*/ 3 w 634"/>
                  <a:gd name="T17" fmla="*/ 1 h 795"/>
                  <a:gd name="T18" fmla="*/ 1 w 634"/>
                  <a:gd name="T19" fmla="*/ 1 h 795"/>
                  <a:gd name="T20" fmla="*/ 1 w 634"/>
                  <a:gd name="T21" fmla="*/ 3 h 795"/>
                  <a:gd name="T22" fmla="*/ 1 w 634"/>
                  <a:gd name="T23" fmla="*/ 5 h 795"/>
                  <a:gd name="T24" fmla="*/ 3 w 634"/>
                  <a:gd name="T25" fmla="*/ 6 h 795"/>
                  <a:gd name="T26" fmla="*/ 4 w 634"/>
                  <a:gd name="T27" fmla="*/ 5 h 795"/>
                  <a:gd name="T28" fmla="*/ 4 w 634"/>
                  <a:gd name="T29" fmla="*/ 3 h 795"/>
                  <a:gd name="T30" fmla="*/ 4 w 634"/>
                  <a:gd name="T31" fmla="*/ 1 h 795"/>
                  <a:gd name="T32" fmla="*/ 3 w 634"/>
                  <a:gd name="T33" fmla="*/ 1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736272" name="Freeform 17"/>
              <p:cNvSpPr>
                <a:spLocks/>
              </p:cNvSpPr>
              <p:nvPr/>
            </p:nvSpPr>
            <p:spPr bwMode="gray">
              <a:xfrm>
                <a:off x="2538" y="2598"/>
                <a:ext cx="195" cy="155"/>
              </a:xfrm>
              <a:custGeom>
                <a:avLst/>
                <a:gdLst>
                  <a:gd name="T0" fmla="*/ 0 w 974"/>
                  <a:gd name="T1" fmla="*/ 6 h 775"/>
                  <a:gd name="T2" fmla="*/ 0 w 974"/>
                  <a:gd name="T3" fmla="*/ 0 h 775"/>
                  <a:gd name="T4" fmla="*/ 2 w 974"/>
                  <a:gd name="T5" fmla="*/ 0 h 775"/>
                  <a:gd name="T6" fmla="*/ 4 w 974"/>
                  <a:gd name="T7" fmla="*/ 0 h 775"/>
                  <a:gd name="T8" fmla="*/ 6 w 974"/>
                  <a:gd name="T9" fmla="*/ 0 h 775"/>
                  <a:gd name="T10" fmla="*/ 8 w 974"/>
                  <a:gd name="T11" fmla="*/ 1 h 775"/>
                  <a:gd name="T12" fmla="*/ 8 w 974"/>
                  <a:gd name="T13" fmla="*/ 2 h 775"/>
                  <a:gd name="T14" fmla="*/ 8 w 974"/>
                  <a:gd name="T15" fmla="*/ 6 h 775"/>
                  <a:gd name="T16" fmla="*/ 7 w 974"/>
                  <a:gd name="T17" fmla="*/ 6 h 775"/>
                  <a:gd name="T18" fmla="*/ 7 w 974"/>
                  <a:gd name="T19" fmla="*/ 3 h 775"/>
                  <a:gd name="T20" fmla="*/ 7 w 974"/>
                  <a:gd name="T21" fmla="*/ 1 h 775"/>
                  <a:gd name="T22" fmla="*/ 6 w 974"/>
                  <a:gd name="T23" fmla="*/ 1 h 775"/>
                  <a:gd name="T24" fmla="*/ 4 w 974"/>
                  <a:gd name="T25" fmla="*/ 1 h 775"/>
                  <a:gd name="T26" fmla="*/ 4 w 974"/>
                  <a:gd name="T27" fmla="*/ 6 h 775"/>
                  <a:gd name="T28" fmla="*/ 3 w 974"/>
                  <a:gd name="T29" fmla="*/ 6 h 775"/>
                  <a:gd name="T30" fmla="*/ 3 w 974"/>
                  <a:gd name="T31" fmla="*/ 3 h 775"/>
                  <a:gd name="T32" fmla="*/ 3 w 974"/>
                  <a:gd name="T33" fmla="*/ 1 h 775"/>
                  <a:gd name="T34" fmla="*/ 2 w 974"/>
                  <a:gd name="T35" fmla="*/ 1 h 775"/>
                  <a:gd name="T36" fmla="*/ 1 w 974"/>
                  <a:gd name="T37" fmla="*/ 1 h 775"/>
                  <a:gd name="T38" fmla="*/ 1 w 974"/>
                  <a:gd name="T39" fmla="*/ 6 h 775"/>
                  <a:gd name="T40" fmla="*/ 0 w 974"/>
                  <a:gd name="T41" fmla="*/ 6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4"/>
                  <a:gd name="T64" fmla="*/ 0 h 775"/>
                  <a:gd name="T65" fmla="*/ 974 w 974"/>
                  <a:gd name="T66" fmla="*/ 775 h 7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ja-JP" altLang="en-US"/>
              </a:p>
            </p:txBody>
          </p:sp>
          <p:sp>
            <p:nvSpPr>
              <p:cNvPr id="736273" name="Freeform 18"/>
              <p:cNvSpPr>
                <a:spLocks noEditPoints="1"/>
              </p:cNvSpPr>
              <p:nvPr/>
            </p:nvSpPr>
            <p:spPr bwMode="gray">
              <a:xfrm>
                <a:off x="2768" y="2598"/>
                <a:ext cx="127" cy="159"/>
              </a:xfrm>
              <a:custGeom>
                <a:avLst/>
                <a:gdLst>
                  <a:gd name="T0" fmla="*/ 3 w 635"/>
                  <a:gd name="T1" fmla="*/ 0 h 795"/>
                  <a:gd name="T2" fmla="*/ 4 w 635"/>
                  <a:gd name="T3" fmla="*/ 1 h 795"/>
                  <a:gd name="T4" fmla="*/ 5 w 635"/>
                  <a:gd name="T5" fmla="*/ 3 h 795"/>
                  <a:gd name="T6" fmla="*/ 4 w 635"/>
                  <a:gd name="T7" fmla="*/ 6 h 795"/>
                  <a:gd name="T8" fmla="*/ 3 w 635"/>
                  <a:gd name="T9" fmla="*/ 6 h 795"/>
                  <a:gd name="T10" fmla="*/ 0 w 635"/>
                  <a:gd name="T11" fmla="*/ 3 h 795"/>
                  <a:gd name="T12" fmla="*/ 1 w 635"/>
                  <a:gd name="T13" fmla="*/ 1 h 795"/>
                  <a:gd name="T14" fmla="*/ 3 w 635"/>
                  <a:gd name="T15" fmla="*/ 0 h 795"/>
                  <a:gd name="T16" fmla="*/ 3 w 635"/>
                  <a:gd name="T17" fmla="*/ 1 h 795"/>
                  <a:gd name="T18" fmla="*/ 1 w 635"/>
                  <a:gd name="T19" fmla="*/ 1 h 795"/>
                  <a:gd name="T20" fmla="*/ 1 w 635"/>
                  <a:gd name="T21" fmla="*/ 3 h 795"/>
                  <a:gd name="T22" fmla="*/ 1 w 635"/>
                  <a:gd name="T23" fmla="*/ 5 h 795"/>
                  <a:gd name="T24" fmla="*/ 3 w 635"/>
                  <a:gd name="T25" fmla="*/ 6 h 795"/>
                  <a:gd name="T26" fmla="*/ 4 w 635"/>
                  <a:gd name="T27" fmla="*/ 5 h 795"/>
                  <a:gd name="T28" fmla="*/ 4 w 635"/>
                  <a:gd name="T29" fmla="*/ 3 h 795"/>
                  <a:gd name="T30" fmla="*/ 4 w 635"/>
                  <a:gd name="T31" fmla="*/ 1 h 795"/>
                  <a:gd name="T32" fmla="*/ 3 w 635"/>
                  <a:gd name="T33" fmla="*/ 1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5"/>
                  <a:gd name="T52" fmla="*/ 0 h 795"/>
                  <a:gd name="T53" fmla="*/ 635 w 635"/>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736274" name="Freeform 19"/>
              <p:cNvSpPr>
                <a:spLocks/>
              </p:cNvSpPr>
              <p:nvPr/>
            </p:nvSpPr>
            <p:spPr bwMode="gray">
              <a:xfrm>
                <a:off x="2934" y="2598"/>
                <a:ext cx="65" cy="155"/>
              </a:xfrm>
              <a:custGeom>
                <a:avLst/>
                <a:gdLst>
                  <a:gd name="T0" fmla="*/ 0 w 326"/>
                  <a:gd name="T1" fmla="*/ 6 h 775"/>
                  <a:gd name="T2" fmla="*/ 0 w 326"/>
                  <a:gd name="T3" fmla="*/ 0 h 775"/>
                  <a:gd name="T4" fmla="*/ 3 w 326"/>
                  <a:gd name="T5" fmla="*/ 0 h 775"/>
                  <a:gd name="T6" fmla="*/ 3 w 326"/>
                  <a:gd name="T7" fmla="*/ 1 h 775"/>
                  <a:gd name="T8" fmla="*/ 1 w 326"/>
                  <a:gd name="T9" fmla="*/ 1 h 775"/>
                  <a:gd name="T10" fmla="*/ 1 w 326"/>
                  <a:gd name="T11" fmla="*/ 6 h 775"/>
                  <a:gd name="T12" fmla="*/ 0 w 326"/>
                  <a:gd name="T13" fmla="*/ 6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ja-JP" altLang="en-US"/>
              </a:p>
            </p:txBody>
          </p:sp>
          <p:sp>
            <p:nvSpPr>
              <p:cNvPr id="736275" name="Freeform 20"/>
              <p:cNvSpPr>
                <a:spLocks/>
              </p:cNvSpPr>
              <p:nvPr/>
            </p:nvSpPr>
            <p:spPr bwMode="gray">
              <a:xfrm>
                <a:off x="3028" y="2598"/>
                <a:ext cx="65" cy="155"/>
              </a:xfrm>
              <a:custGeom>
                <a:avLst/>
                <a:gdLst>
                  <a:gd name="T0" fmla="*/ 0 w 326"/>
                  <a:gd name="T1" fmla="*/ 6 h 775"/>
                  <a:gd name="T2" fmla="*/ 0 w 326"/>
                  <a:gd name="T3" fmla="*/ 0 h 775"/>
                  <a:gd name="T4" fmla="*/ 3 w 326"/>
                  <a:gd name="T5" fmla="*/ 0 h 775"/>
                  <a:gd name="T6" fmla="*/ 3 w 326"/>
                  <a:gd name="T7" fmla="*/ 1 h 775"/>
                  <a:gd name="T8" fmla="*/ 1 w 326"/>
                  <a:gd name="T9" fmla="*/ 1 h 775"/>
                  <a:gd name="T10" fmla="*/ 1 w 326"/>
                  <a:gd name="T11" fmla="*/ 6 h 775"/>
                  <a:gd name="T12" fmla="*/ 0 w 326"/>
                  <a:gd name="T13" fmla="*/ 6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ja-JP" altLang="en-US"/>
              </a:p>
            </p:txBody>
          </p:sp>
          <p:sp>
            <p:nvSpPr>
              <p:cNvPr id="736276" name="Freeform 21"/>
              <p:cNvSpPr>
                <a:spLocks noEditPoints="1"/>
              </p:cNvSpPr>
              <p:nvPr/>
            </p:nvSpPr>
            <p:spPr bwMode="gray">
              <a:xfrm>
                <a:off x="3110" y="2598"/>
                <a:ext cx="127" cy="159"/>
              </a:xfrm>
              <a:custGeom>
                <a:avLst/>
                <a:gdLst>
                  <a:gd name="T0" fmla="*/ 3 w 634"/>
                  <a:gd name="T1" fmla="*/ 0 h 795"/>
                  <a:gd name="T2" fmla="*/ 4 w 634"/>
                  <a:gd name="T3" fmla="*/ 1 h 795"/>
                  <a:gd name="T4" fmla="*/ 5 w 634"/>
                  <a:gd name="T5" fmla="*/ 3 h 795"/>
                  <a:gd name="T6" fmla="*/ 4 w 634"/>
                  <a:gd name="T7" fmla="*/ 6 h 795"/>
                  <a:gd name="T8" fmla="*/ 3 w 634"/>
                  <a:gd name="T9" fmla="*/ 6 h 795"/>
                  <a:gd name="T10" fmla="*/ 0 w 634"/>
                  <a:gd name="T11" fmla="*/ 3 h 795"/>
                  <a:gd name="T12" fmla="*/ 1 w 634"/>
                  <a:gd name="T13" fmla="*/ 1 h 795"/>
                  <a:gd name="T14" fmla="*/ 3 w 634"/>
                  <a:gd name="T15" fmla="*/ 0 h 795"/>
                  <a:gd name="T16" fmla="*/ 3 w 634"/>
                  <a:gd name="T17" fmla="*/ 1 h 795"/>
                  <a:gd name="T18" fmla="*/ 1 w 634"/>
                  <a:gd name="T19" fmla="*/ 1 h 795"/>
                  <a:gd name="T20" fmla="*/ 1 w 634"/>
                  <a:gd name="T21" fmla="*/ 3 h 795"/>
                  <a:gd name="T22" fmla="*/ 1 w 634"/>
                  <a:gd name="T23" fmla="*/ 5 h 795"/>
                  <a:gd name="T24" fmla="*/ 3 w 634"/>
                  <a:gd name="T25" fmla="*/ 6 h 795"/>
                  <a:gd name="T26" fmla="*/ 4 w 634"/>
                  <a:gd name="T27" fmla="*/ 5 h 795"/>
                  <a:gd name="T28" fmla="*/ 4 w 634"/>
                  <a:gd name="T29" fmla="*/ 3 h 795"/>
                  <a:gd name="T30" fmla="*/ 4 w 634"/>
                  <a:gd name="T31" fmla="*/ 1 h 795"/>
                  <a:gd name="T32" fmla="*/ 3 w 634"/>
                  <a:gd name="T33" fmla="*/ 1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ja-JP" altLang="en-US"/>
              </a:p>
            </p:txBody>
          </p:sp>
          <p:sp>
            <p:nvSpPr>
              <p:cNvPr id="736277" name="Freeform 22"/>
              <p:cNvSpPr>
                <a:spLocks/>
              </p:cNvSpPr>
              <p:nvPr/>
            </p:nvSpPr>
            <p:spPr bwMode="gray">
              <a:xfrm>
                <a:off x="3253" y="2602"/>
                <a:ext cx="195" cy="151"/>
              </a:xfrm>
              <a:custGeom>
                <a:avLst/>
                <a:gdLst>
                  <a:gd name="T0" fmla="*/ 2 w 971"/>
                  <a:gd name="T1" fmla="*/ 6 h 754"/>
                  <a:gd name="T2" fmla="*/ 0 w 971"/>
                  <a:gd name="T3" fmla="*/ 0 h 754"/>
                  <a:gd name="T4" fmla="*/ 1 w 971"/>
                  <a:gd name="T5" fmla="*/ 0 h 754"/>
                  <a:gd name="T6" fmla="*/ 2 w 971"/>
                  <a:gd name="T7" fmla="*/ 5 h 754"/>
                  <a:gd name="T8" fmla="*/ 3 w 971"/>
                  <a:gd name="T9" fmla="*/ 0 h 754"/>
                  <a:gd name="T10" fmla="*/ 4 w 971"/>
                  <a:gd name="T11" fmla="*/ 0 h 754"/>
                  <a:gd name="T12" fmla="*/ 6 w 971"/>
                  <a:gd name="T13" fmla="*/ 5 h 754"/>
                  <a:gd name="T14" fmla="*/ 7 w 971"/>
                  <a:gd name="T15" fmla="*/ 0 h 754"/>
                  <a:gd name="T16" fmla="*/ 8 w 971"/>
                  <a:gd name="T17" fmla="*/ 0 h 754"/>
                  <a:gd name="T18" fmla="*/ 6 w 971"/>
                  <a:gd name="T19" fmla="*/ 6 h 754"/>
                  <a:gd name="T20" fmla="*/ 5 w 971"/>
                  <a:gd name="T21" fmla="*/ 6 h 754"/>
                  <a:gd name="T22" fmla="*/ 4 w 971"/>
                  <a:gd name="T23" fmla="*/ 2 h 754"/>
                  <a:gd name="T24" fmla="*/ 4 w 971"/>
                  <a:gd name="T25" fmla="*/ 1 h 754"/>
                  <a:gd name="T26" fmla="*/ 4 w 971"/>
                  <a:gd name="T27" fmla="*/ 2 h 754"/>
                  <a:gd name="T28" fmla="*/ 3 w 971"/>
                  <a:gd name="T29" fmla="*/ 6 h 754"/>
                  <a:gd name="T30" fmla="*/ 2 w 971"/>
                  <a:gd name="T31" fmla="*/ 6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ja-JP" altLang="en-US"/>
              </a:p>
            </p:txBody>
          </p:sp>
          <p:sp>
            <p:nvSpPr>
              <p:cNvPr id="736278" name="Freeform 23"/>
              <p:cNvSpPr>
                <a:spLocks/>
              </p:cNvSpPr>
              <p:nvPr/>
            </p:nvSpPr>
            <p:spPr bwMode="gray">
              <a:xfrm>
                <a:off x="3525" y="2602"/>
                <a:ext cx="194" cy="151"/>
              </a:xfrm>
              <a:custGeom>
                <a:avLst/>
                <a:gdLst>
                  <a:gd name="T0" fmla="*/ 2 w 971"/>
                  <a:gd name="T1" fmla="*/ 6 h 754"/>
                  <a:gd name="T2" fmla="*/ 0 w 971"/>
                  <a:gd name="T3" fmla="*/ 0 h 754"/>
                  <a:gd name="T4" fmla="*/ 1 w 971"/>
                  <a:gd name="T5" fmla="*/ 0 h 754"/>
                  <a:gd name="T6" fmla="*/ 2 w 971"/>
                  <a:gd name="T7" fmla="*/ 5 h 754"/>
                  <a:gd name="T8" fmla="*/ 3 w 971"/>
                  <a:gd name="T9" fmla="*/ 0 h 754"/>
                  <a:gd name="T10" fmla="*/ 4 w 971"/>
                  <a:gd name="T11" fmla="*/ 0 h 754"/>
                  <a:gd name="T12" fmla="*/ 6 w 971"/>
                  <a:gd name="T13" fmla="*/ 5 h 754"/>
                  <a:gd name="T14" fmla="*/ 7 w 971"/>
                  <a:gd name="T15" fmla="*/ 0 h 754"/>
                  <a:gd name="T16" fmla="*/ 8 w 971"/>
                  <a:gd name="T17" fmla="*/ 0 h 754"/>
                  <a:gd name="T18" fmla="*/ 6 w 971"/>
                  <a:gd name="T19" fmla="*/ 6 h 754"/>
                  <a:gd name="T20" fmla="*/ 5 w 971"/>
                  <a:gd name="T21" fmla="*/ 6 h 754"/>
                  <a:gd name="T22" fmla="*/ 4 w 971"/>
                  <a:gd name="T23" fmla="*/ 2 h 754"/>
                  <a:gd name="T24" fmla="*/ 4 w 971"/>
                  <a:gd name="T25" fmla="*/ 1 h 754"/>
                  <a:gd name="T26" fmla="*/ 4 w 971"/>
                  <a:gd name="T27" fmla="*/ 2 h 754"/>
                  <a:gd name="T28" fmla="*/ 3 w 971"/>
                  <a:gd name="T29" fmla="*/ 6 h 754"/>
                  <a:gd name="T30" fmla="*/ 2 w 971"/>
                  <a:gd name="T31" fmla="*/ 6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ja-JP" altLang="en-US"/>
              </a:p>
            </p:txBody>
          </p:sp>
          <p:sp>
            <p:nvSpPr>
              <p:cNvPr id="736279" name="Freeform 24"/>
              <p:cNvSpPr>
                <a:spLocks noEditPoints="1"/>
              </p:cNvSpPr>
              <p:nvPr/>
            </p:nvSpPr>
            <p:spPr bwMode="gray">
              <a:xfrm>
                <a:off x="3745" y="2547"/>
                <a:ext cx="31" cy="206"/>
              </a:xfrm>
              <a:custGeom>
                <a:avLst/>
                <a:gdLst>
                  <a:gd name="T0" fmla="*/ 1 w 157"/>
                  <a:gd name="T1" fmla="*/ 0 h 1031"/>
                  <a:gd name="T2" fmla="*/ 1 w 157"/>
                  <a:gd name="T3" fmla="*/ 0 h 1031"/>
                  <a:gd name="T4" fmla="*/ 1 w 157"/>
                  <a:gd name="T5" fmla="*/ 1 h 1031"/>
                  <a:gd name="T6" fmla="*/ 1 w 157"/>
                  <a:gd name="T7" fmla="*/ 1 h 1031"/>
                  <a:gd name="T8" fmla="*/ 1 w 157"/>
                  <a:gd name="T9" fmla="*/ 1 h 1031"/>
                  <a:gd name="T10" fmla="*/ 0 w 157"/>
                  <a:gd name="T11" fmla="*/ 1 h 1031"/>
                  <a:gd name="T12" fmla="*/ 0 w 157"/>
                  <a:gd name="T13" fmla="*/ 1 h 1031"/>
                  <a:gd name="T14" fmla="*/ 0 w 157"/>
                  <a:gd name="T15" fmla="*/ 0 h 1031"/>
                  <a:gd name="T16" fmla="*/ 1 w 157"/>
                  <a:gd name="T17" fmla="*/ 0 h 1031"/>
                  <a:gd name="T18" fmla="*/ 0 w 157"/>
                  <a:gd name="T19" fmla="*/ 2 h 1031"/>
                  <a:gd name="T20" fmla="*/ 1 w 157"/>
                  <a:gd name="T21" fmla="*/ 2 h 1031"/>
                  <a:gd name="T22" fmla="*/ 1 w 157"/>
                  <a:gd name="T23" fmla="*/ 8 h 1031"/>
                  <a:gd name="T24" fmla="*/ 0 w 157"/>
                  <a:gd name="T25" fmla="*/ 8 h 1031"/>
                  <a:gd name="T26" fmla="*/ 0 w 157"/>
                  <a:gd name="T27" fmla="*/ 2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ja-JP" altLang="en-US"/>
              </a:p>
            </p:txBody>
          </p:sp>
          <p:sp>
            <p:nvSpPr>
              <p:cNvPr id="736280" name="Freeform 25"/>
              <p:cNvSpPr>
                <a:spLocks/>
              </p:cNvSpPr>
              <p:nvPr/>
            </p:nvSpPr>
            <p:spPr bwMode="gray">
              <a:xfrm>
                <a:off x="3820" y="2561"/>
                <a:ext cx="67" cy="192"/>
              </a:xfrm>
              <a:custGeom>
                <a:avLst/>
                <a:gdLst>
                  <a:gd name="T0" fmla="*/ 0 w 332"/>
                  <a:gd name="T1" fmla="*/ 0 h 958"/>
                  <a:gd name="T2" fmla="*/ 1 w 332"/>
                  <a:gd name="T3" fmla="*/ 0 h 958"/>
                  <a:gd name="T4" fmla="*/ 1 w 332"/>
                  <a:gd name="T5" fmla="*/ 2 h 958"/>
                  <a:gd name="T6" fmla="*/ 3 w 332"/>
                  <a:gd name="T7" fmla="*/ 2 h 958"/>
                  <a:gd name="T8" fmla="*/ 3 w 332"/>
                  <a:gd name="T9" fmla="*/ 2 h 958"/>
                  <a:gd name="T10" fmla="*/ 1 w 332"/>
                  <a:gd name="T11" fmla="*/ 2 h 958"/>
                  <a:gd name="T12" fmla="*/ 1 w 332"/>
                  <a:gd name="T13" fmla="*/ 5 h 958"/>
                  <a:gd name="T14" fmla="*/ 1 w 332"/>
                  <a:gd name="T15" fmla="*/ 7 h 958"/>
                  <a:gd name="T16" fmla="*/ 2 w 332"/>
                  <a:gd name="T17" fmla="*/ 7 h 958"/>
                  <a:gd name="T18" fmla="*/ 2 w 332"/>
                  <a:gd name="T19" fmla="*/ 7 h 958"/>
                  <a:gd name="T20" fmla="*/ 3 w 332"/>
                  <a:gd name="T21" fmla="*/ 7 h 958"/>
                  <a:gd name="T22" fmla="*/ 3 w 332"/>
                  <a:gd name="T23" fmla="*/ 8 h 958"/>
                  <a:gd name="T24" fmla="*/ 2 w 332"/>
                  <a:gd name="T25" fmla="*/ 8 h 958"/>
                  <a:gd name="T26" fmla="*/ 1 w 332"/>
                  <a:gd name="T27" fmla="*/ 8 h 958"/>
                  <a:gd name="T28" fmla="*/ 0 w 332"/>
                  <a:gd name="T29" fmla="*/ 7 h 958"/>
                  <a:gd name="T30" fmla="*/ 0 w 332"/>
                  <a:gd name="T31" fmla="*/ 5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ja-JP" altLang="en-US"/>
              </a:p>
            </p:txBody>
          </p:sp>
          <p:sp>
            <p:nvSpPr>
              <p:cNvPr id="736281" name="Freeform 26"/>
              <p:cNvSpPr>
                <a:spLocks/>
              </p:cNvSpPr>
              <p:nvPr/>
            </p:nvSpPr>
            <p:spPr bwMode="gray">
              <a:xfrm>
                <a:off x="3918" y="2526"/>
                <a:ext cx="114" cy="227"/>
              </a:xfrm>
              <a:custGeom>
                <a:avLst/>
                <a:gdLst>
                  <a:gd name="T0" fmla="*/ 0 w 572"/>
                  <a:gd name="T1" fmla="*/ 9 h 1136"/>
                  <a:gd name="T2" fmla="*/ 0 w 572"/>
                  <a:gd name="T3" fmla="*/ 0 h 1136"/>
                  <a:gd name="T4" fmla="*/ 1 w 572"/>
                  <a:gd name="T5" fmla="*/ 0 h 1136"/>
                  <a:gd name="T6" fmla="*/ 1 w 572"/>
                  <a:gd name="T7" fmla="*/ 3 h 1136"/>
                  <a:gd name="T8" fmla="*/ 3 w 572"/>
                  <a:gd name="T9" fmla="*/ 3 h 1136"/>
                  <a:gd name="T10" fmla="*/ 4 w 572"/>
                  <a:gd name="T11" fmla="*/ 4 h 1136"/>
                  <a:gd name="T12" fmla="*/ 5 w 572"/>
                  <a:gd name="T13" fmla="*/ 5 h 1136"/>
                  <a:gd name="T14" fmla="*/ 5 w 572"/>
                  <a:gd name="T15" fmla="*/ 9 h 1136"/>
                  <a:gd name="T16" fmla="*/ 4 w 572"/>
                  <a:gd name="T17" fmla="*/ 9 h 1136"/>
                  <a:gd name="T18" fmla="*/ 4 w 572"/>
                  <a:gd name="T19" fmla="*/ 5 h 1136"/>
                  <a:gd name="T20" fmla="*/ 3 w 572"/>
                  <a:gd name="T21" fmla="*/ 4 h 1136"/>
                  <a:gd name="T22" fmla="*/ 2 w 572"/>
                  <a:gd name="T23" fmla="*/ 4 h 1136"/>
                  <a:gd name="T24" fmla="*/ 1 w 572"/>
                  <a:gd name="T25" fmla="*/ 4 h 1136"/>
                  <a:gd name="T26" fmla="*/ 1 w 572"/>
                  <a:gd name="T27" fmla="*/ 9 h 1136"/>
                  <a:gd name="T28" fmla="*/ 0 w 572"/>
                  <a:gd name="T29" fmla="*/ 9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ja-JP" altLang="en-US"/>
              </a:p>
            </p:txBody>
          </p:sp>
          <p:sp>
            <p:nvSpPr>
              <p:cNvPr id="736282"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223"/>
                  <a:gd name="T29" fmla="*/ 126 w 126"/>
                  <a:gd name="T30" fmla="*/ 223 h 2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ja-JP" altLang="en-US"/>
              </a:p>
            </p:txBody>
          </p:sp>
          <p:sp>
            <p:nvSpPr>
              <p:cNvPr id="736283" name="Freeform 28"/>
              <p:cNvSpPr>
                <a:spLocks noEditPoints="1"/>
              </p:cNvSpPr>
              <p:nvPr/>
            </p:nvSpPr>
            <p:spPr bwMode="gray">
              <a:xfrm>
                <a:off x="4270" y="2598"/>
                <a:ext cx="127" cy="159"/>
              </a:xfrm>
              <a:custGeom>
                <a:avLst/>
                <a:gdLst>
                  <a:gd name="T0" fmla="*/ 3 w 634"/>
                  <a:gd name="T1" fmla="*/ 0 h 795"/>
                  <a:gd name="T2" fmla="*/ 4 w 634"/>
                  <a:gd name="T3" fmla="*/ 1 h 795"/>
                  <a:gd name="T4" fmla="*/ 5 w 634"/>
                  <a:gd name="T5" fmla="*/ 3 h 795"/>
                  <a:gd name="T6" fmla="*/ 4 w 634"/>
                  <a:gd name="T7" fmla="*/ 6 h 795"/>
                  <a:gd name="T8" fmla="*/ 3 w 634"/>
                  <a:gd name="T9" fmla="*/ 6 h 795"/>
                  <a:gd name="T10" fmla="*/ 0 w 634"/>
                  <a:gd name="T11" fmla="*/ 3 h 795"/>
                  <a:gd name="T12" fmla="*/ 1 w 634"/>
                  <a:gd name="T13" fmla="*/ 1 h 795"/>
                  <a:gd name="T14" fmla="*/ 3 w 634"/>
                  <a:gd name="T15" fmla="*/ 0 h 795"/>
                  <a:gd name="T16" fmla="*/ 3 w 634"/>
                  <a:gd name="T17" fmla="*/ 1 h 795"/>
                  <a:gd name="T18" fmla="*/ 1 w 634"/>
                  <a:gd name="T19" fmla="*/ 1 h 795"/>
                  <a:gd name="T20" fmla="*/ 1 w 634"/>
                  <a:gd name="T21" fmla="*/ 3 h 795"/>
                  <a:gd name="T22" fmla="*/ 1 w 634"/>
                  <a:gd name="T23" fmla="*/ 5 h 795"/>
                  <a:gd name="T24" fmla="*/ 3 w 634"/>
                  <a:gd name="T25" fmla="*/ 6 h 795"/>
                  <a:gd name="T26" fmla="*/ 4 w 634"/>
                  <a:gd name="T27" fmla="*/ 5 h 795"/>
                  <a:gd name="T28" fmla="*/ 4 w 634"/>
                  <a:gd name="T29" fmla="*/ 3 h 795"/>
                  <a:gd name="T30" fmla="*/ 4 w 634"/>
                  <a:gd name="T31" fmla="*/ 1 h 795"/>
                  <a:gd name="T32" fmla="*/ 3 w 634"/>
                  <a:gd name="T33" fmla="*/ 1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ja-JP" altLang="en-US"/>
              </a:p>
            </p:txBody>
          </p:sp>
          <p:sp>
            <p:nvSpPr>
              <p:cNvPr id="736284" name="Freeform 29"/>
              <p:cNvSpPr>
                <a:spLocks/>
              </p:cNvSpPr>
              <p:nvPr/>
            </p:nvSpPr>
            <p:spPr bwMode="gray">
              <a:xfrm>
                <a:off x="4433" y="2602"/>
                <a:ext cx="110" cy="155"/>
              </a:xfrm>
              <a:custGeom>
                <a:avLst/>
                <a:gdLst>
                  <a:gd name="T0" fmla="*/ 0 w 550"/>
                  <a:gd name="T1" fmla="*/ 0 h 774"/>
                  <a:gd name="T2" fmla="*/ 1 w 550"/>
                  <a:gd name="T3" fmla="*/ 0 h 774"/>
                  <a:gd name="T4" fmla="*/ 1 w 550"/>
                  <a:gd name="T5" fmla="*/ 4 h 774"/>
                  <a:gd name="T6" fmla="*/ 1 w 550"/>
                  <a:gd name="T7" fmla="*/ 5 h 774"/>
                  <a:gd name="T8" fmla="*/ 2 w 550"/>
                  <a:gd name="T9" fmla="*/ 5 h 774"/>
                  <a:gd name="T10" fmla="*/ 2 w 550"/>
                  <a:gd name="T11" fmla="*/ 6 h 774"/>
                  <a:gd name="T12" fmla="*/ 3 w 550"/>
                  <a:gd name="T13" fmla="*/ 5 h 774"/>
                  <a:gd name="T14" fmla="*/ 3 w 550"/>
                  <a:gd name="T15" fmla="*/ 0 h 774"/>
                  <a:gd name="T16" fmla="*/ 4 w 550"/>
                  <a:gd name="T17" fmla="*/ 0 h 774"/>
                  <a:gd name="T18" fmla="*/ 4 w 550"/>
                  <a:gd name="T19" fmla="*/ 6 h 774"/>
                  <a:gd name="T20" fmla="*/ 2 w 550"/>
                  <a:gd name="T21" fmla="*/ 6 h 774"/>
                  <a:gd name="T22" fmla="*/ 1 w 550"/>
                  <a:gd name="T23" fmla="*/ 6 h 774"/>
                  <a:gd name="T24" fmla="*/ 0 w 550"/>
                  <a:gd name="T25" fmla="*/ 5 h 774"/>
                  <a:gd name="T26" fmla="*/ 0 w 550"/>
                  <a:gd name="T27" fmla="*/ 4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0"/>
                  <a:gd name="T46" fmla="*/ 0 h 774"/>
                  <a:gd name="T47" fmla="*/ 550 w 550"/>
                  <a:gd name="T48" fmla="*/ 774 h 77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ja-JP" altLang="en-US"/>
              </a:p>
            </p:txBody>
          </p:sp>
          <p:sp>
            <p:nvSpPr>
              <p:cNvPr id="736285" name="Freeform 30"/>
              <p:cNvSpPr>
                <a:spLocks/>
              </p:cNvSpPr>
              <p:nvPr/>
            </p:nvSpPr>
            <p:spPr bwMode="gray">
              <a:xfrm>
                <a:off x="2479" y="1143"/>
                <a:ext cx="496" cy="383"/>
              </a:xfrm>
              <a:custGeom>
                <a:avLst/>
                <a:gdLst>
                  <a:gd name="T0" fmla="*/ 8 w 2477"/>
                  <a:gd name="T1" fmla="*/ 6 h 1913"/>
                  <a:gd name="T2" fmla="*/ 5 w 2477"/>
                  <a:gd name="T3" fmla="*/ 5 h 1913"/>
                  <a:gd name="T4" fmla="*/ 0 w 2477"/>
                  <a:gd name="T5" fmla="*/ 10 h 1913"/>
                  <a:gd name="T6" fmla="*/ 5 w 2477"/>
                  <a:gd name="T7" fmla="*/ 15 h 1913"/>
                  <a:gd name="T8" fmla="*/ 9 w 2477"/>
                  <a:gd name="T9" fmla="*/ 14 h 1913"/>
                  <a:gd name="T10" fmla="*/ 9 w 2477"/>
                  <a:gd name="T11" fmla="*/ 11 h 1913"/>
                  <a:gd name="T12" fmla="*/ 6 w 2477"/>
                  <a:gd name="T13" fmla="*/ 13 h 1913"/>
                  <a:gd name="T14" fmla="*/ 5 w 2477"/>
                  <a:gd name="T15" fmla="*/ 13 h 1913"/>
                  <a:gd name="T16" fmla="*/ 2 w 2477"/>
                  <a:gd name="T17" fmla="*/ 10 h 1913"/>
                  <a:gd name="T18" fmla="*/ 5 w 2477"/>
                  <a:gd name="T19" fmla="*/ 7 h 1913"/>
                  <a:gd name="T20" fmla="*/ 7 w 2477"/>
                  <a:gd name="T21" fmla="*/ 8 h 1913"/>
                  <a:gd name="T22" fmla="*/ 9 w 2477"/>
                  <a:gd name="T23" fmla="*/ 10 h 1913"/>
                  <a:gd name="T24" fmla="*/ 14 w 2477"/>
                  <a:gd name="T25" fmla="*/ 12 h 1913"/>
                  <a:gd name="T26" fmla="*/ 20 w 2477"/>
                  <a:gd name="T27" fmla="*/ 6 h 1913"/>
                  <a:gd name="T28" fmla="*/ 14 w 2477"/>
                  <a:gd name="T29" fmla="*/ 0 h 1913"/>
                  <a:gd name="T30" fmla="*/ 9 w 2477"/>
                  <a:gd name="T31" fmla="*/ 2 h 1913"/>
                  <a:gd name="T32" fmla="*/ 9 w 2477"/>
                  <a:gd name="T33" fmla="*/ 6 h 1913"/>
                  <a:gd name="T34" fmla="*/ 14 w 2477"/>
                  <a:gd name="T35" fmla="*/ 2 h 1913"/>
                  <a:gd name="T36" fmla="*/ 18 w 2477"/>
                  <a:gd name="T37" fmla="*/ 6 h 1913"/>
                  <a:gd name="T38" fmla="*/ 14 w 2477"/>
                  <a:gd name="T39" fmla="*/ 10 h 1913"/>
                  <a:gd name="T40" fmla="*/ 11 w 2477"/>
                  <a:gd name="T41" fmla="*/ 9 h 1913"/>
                  <a:gd name="T42" fmla="*/ 8 w 2477"/>
                  <a:gd name="T43" fmla="*/ 6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77"/>
                  <a:gd name="T67" fmla="*/ 0 h 1913"/>
                  <a:gd name="T68" fmla="*/ 2477 w 2477"/>
                  <a:gd name="T69" fmla="*/ 1913 h 19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ja-JP" altLang="en-US"/>
              </a:p>
            </p:txBody>
          </p:sp>
          <p:sp>
            <p:nvSpPr>
              <p:cNvPr id="736286" name="Freeform 31"/>
              <p:cNvSpPr>
                <a:spLocks/>
              </p:cNvSpPr>
              <p:nvPr/>
            </p:nvSpPr>
            <p:spPr bwMode="gray">
              <a:xfrm>
                <a:off x="1671" y="1560"/>
                <a:ext cx="340" cy="556"/>
              </a:xfrm>
              <a:custGeom>
                <a:avLst/>
                <a:gdLst>
                  <a:gd name="T0" fmla="*/ 0 w 1700"/>
                  <a:gd name="T1" fmla="*/ 0 h 2777"/>
                  <a:gd name="T2" fmla="*/ 14 w 1700"/>
                  <a:gd name="T3" fmla="*/ 0 h 2777"/>
                  <a:gd name="T4" fmla="*/ 14 w 1700"/>
                  <a:gd name="T5" fmla="*/ 4 h 2777"/>
                  <a:gd name="T6" fmla="*/ 11 w 1700"/>
                  <a:gd name="T7" fmla="*/ 2 h 2777"/>
                  <a:gd name="T8" fmla="*/ 5 w 1700"/>
                  <a:gd name="T9" fmla="*/ 2 h 2777"/>
                  <a:gd name="T10" fmla="*/ 5 w 1700"/>
                  <a:gd name="T11" fmla="*/ 9 h 2777"/>
                  <a:gd name="T12" fmla="*/ 12 w 1700"/>
                  <a:gd name="T13" fmla="*/ 9 h 2777"/>
                  <a:gd name="T14" fmla="*/ 12 w 1700"/>
                  <a:gd name="T15" fmla="*/ 12 h 2777"/>
                  <a:gd name="T16" fmla="*/ 10 w 1700"/>
                  <a:gd name="T17" fmla="*/ 11 h 2777"/>
                  <a:gd name="T18" fmla="*/ 5 w 1700"/>
                  <a:gd name="T19" fmla="*/ 11 h 2777"/>
                  <a:gd name="T20" fmla="*/ 5 w 1700"/>
                  <a:gd name="T21" fmla="*/ 20 h 2777"/>
                  <a:gd name="T22" fmla="*/ 7 w 1700"/>
                  <a:gd name="T23" fmla="*/ 22 h 2777"/>
                  <a:gd name="T24" fmla="*/ 0 w 1700"/>
                  <a:gd name="T25" fmla="*/ 22 h 2777"/>
                  <a:gd name="T26" fmla="*/ 1 w 1700"/>
                  <a:gd name="T27" fmla="*/ 20 h 2777"/>
                  <a:gd name="T28" fmla="*/ 1 w 1700"/>
                  <a:gd name="T29" fmla="*/ 2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00"/>
                  <a:gd name="T49" fmla="*/ 0 h 2777"/>
                  <a:gd name="T50" fmla="*/ 1700 w 1700"/>
                  <a:gd name="T51" fmla="*/ 2777 h 27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ja-JP" altLang="en-US"/>
              </a:p>
            </p:txBody>
          </p:sp>
          <p:sp>
            <p:nvSpPr>
              <p:cNvPr id="736287" name="Freeform 32"/>
              <p:cNvSpPr>
                <a:spLocks/>
              </p:cNvSpPr>
              <p:nvPr/>
            </p:nvSpPr>
            <p:spPr bwMode="gray">
              <a:xfrm>
                <a:off x="2475" y="1560"/>
                <a:ext cx="224" cy="775"/>
              </a:xfrm>
              <a:custGeom>
                <a:avLst/>
                <a:gdLst>
                  <a:gd name="T0" fmla="*/ 2 w 1123"/>
                  <a:gd name="T1" fmla="*/ 0 h 3872"/>
                  <a:gd name="T2" fmla="*/ 9 w 1123"/>
                  <a:gd name="T3" fmla="*/ 0 h 3872"/>
                  <a:gd name="T4" fmla="*/ 7 w 1123"/>
                  <a:gd name="T5" fmla="*/ 2 h 3872"/>
                  <a:gd name="T6" fmla="*/ 7 w 1123"/>
                  <a:gd name="T7" fmla="*/ 23 h 3872"/>
                  <a:gd name="T8" fmla="*/ 0 w 1123"/>
                  <a:gd name="T9" fmla="*/ 31 h 3872"/>
                  <a:gd name="T10" fmla="*/ 4 w 1123"/>
                  <a:gd name="T11" fmla="*/ 23 h 3872"/>
                  <a:gd name="T12" fmla="*/ 4 w 1123"/>
                  <a:gd name="T13" fmla="*/ 2 h 3872"/>
                  <a:gd name="T14" fmla="*/ 2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 name="T24" fmla="*/ 0 w 1123"/>
                  <a:gd name="T25" fmla="*/ 0 h 3872"/>
                  <a:gd name="T26" fmla="*/ 1123 w 1123"/>
                  <a:gd name="T27" fmla="*/ 3872 h 38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ja-JP" altLang="en-US"/>
              </a:p>
            </p:txBody>
          </p:sp>
          <p:sp>
            <p:nvSpPr>
              <p:cNvPr id="736288" name="Freeform 33"/>
              <p:cNvSpPr>
                <a:spLocks/>
              </p:cNvSpPr>
              <p:nvPr/>
            </p:nvSpPr>
            <p:spPr bwMode="gray">
              <a:xfrm>
                <a:off x="2723" y="1560"/>
                <a:ext cx="174" cy="556"/>
              </a:xfrm>
              <a:custGeom>
                <a:avLst/>
                <a:gdLst>
                  <a:gd name="T0" fmla="*/ 0 w 868"/>
                  <a:gd name="T1" fmla="*/ 0 h 2778"/>
                  <a:gd name="T2" fmla="*/ 7 w 868"/>
                  <a:gd name="T3" fmla="*/ 0 h 2778"/>
                  <a:gd name="T4" fmla="*/ 5 w 868"/>
                  <a:gd name="T5" fmla="*/ 2 h 2778"/>
                  <a:gd name="T6" fmla="*/ 5 w 868"/>
                  <a:gd name="T7" fmla="*/ 20 h 2778"/>
                  <a:gd name="T8" fmla="*/ 7 w 868"/>
                  <a:gd name="T9" fmla="*/ 22 h 2778"/>
                  <a:gd name="T10" fmla="*/ 0 w 868"/>
                  <a:gd name="T11" fmla="*/ 22 h 2778"/>
                  <a:gd name="T12" fmla="*/ 2 w 868"/>
                  <a:gd name="T13" fmla="*/ 20 h 2778"/>
                  <a:gd name="T14" fmla="*/ 2 w 868"/>
                  <a:gd name="T15" fmla="*/ 2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8"/>
                  <a:gd name="T28" fmla="*/ 0 h 2778"/>
                  <a:gd name="T29" fmla="*/ 868 w 868"/>
                  <a:gd name="T30" fmla="*/ 2778 h 27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ja-JP" altLang="en-US"/>
              </a:p>
            </p:txBody>
          </p:sp>
          <p:sp>
            <p:nvSpPr>
              <p:cNvPr id="736289" name="Freeform 34"/>
              <p:cNvSpPr>
                <a:spLocks/>
              </p:cNvSpPr>
              <p:nvPr/>
            </p:nvSpPr>
            <p:spPr bwMode="gray">
              <a:xfrm>
                <a:off x="2898" y="1560"/>
                <a:ext cx="416" cy="556"/>
              </a:xfrm>
              <a:custGeom>
                <a:avLst/>
                <a:gdLst>
                  <a:gd name="T0" fmla="*/ 1 w 2079"/>
                  <a:gd name="T1" fmla="*/ 0 h 2777"/>
                  <a:gd name="T2" fmla="*/ 17 w 2079"/>
                  <a:gd name="T3" fmla="*/ 0 h 2777"/>
                  <a:gd name="T4" fmla="*/ 15 w 2079"/>
                  <a:gd name="T5" fmla="*/ 4 h 2777"/>
                  <a:gd name="T6" fmla="*/ 13 w 2079"/>
                  <a:gd name="T7" fmla="*/ 2 h 2777"/>
                  <a:gd name="T8" fmla="*/ 10 w 2079"/>
                  <a:gd name="T9" fmla="*/ 2 h 2777"/>
                  <a:gd name="T10" fmla="*/ 10 w 2079"/>
                  <a:gd name="T11" fmla="*/ 20 h 2777"/>
                  <a:gd name="T12" fmla="*/ 12 w 2079"/>
                  <a:gd name="T13" fmla="*/ 22 h 2777"/>
                  <a:gd name="T14" fmla="*/ 5 w 2079"/>
                  <a:gd name="T15" fmla="*/ 22 h 2777"/>
                  <a:gd name="T16" fmla="*/ 6 w 2079"/>
                  <a:gd name="T17" fmla="*/ 20 h 2777"/>
                  <a:gd name="T18" fmla="*/ 6 w 2079"/>
                  <a:gd name="T19" fmla="*/ 2 h 2777"/>
                  <a:gd name="T20" fmla="*/ 3 w 2079"/>
                  <a:gd name="T21" fmla="*/ 2 h 2777"/>
                  <a:gd name="T22" fmla="*/ 0 w 2079"/>
                  <a:gd name="T23" fmla="*/ 4 h 2777"/>
                  <a:gd name="T24" fmla="*/ 1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79"/>
                  <a:gd name="T40" fmla="*/ 0 h 2777"/>
                  <a:gd name="T41" fmla="*/ 2079 w 2079"/>
                  <a:gd name="T42" fmla="*/ 2777 h 27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ja-JP" altLang="en-US"/>
              </a:p>
            </p:txBody>
          </p:sp>
          <p:sp>
            <p:nvSpPr>
              <p:cNvPr id="736290" name="Freeform 35"/>
              <p:cNvSpPr>
                <a:spLocks/>
              </p:cNvSpPr>
              <p:nvPr/>
            </p:nvSpPr>
            <p:spPr bwMode="gray">
              <a:xfrm>
                <a:off x="3654" y="1560"/>
                <a:ext cx="465" cy="564"/>
              </a:xfrm>
              <a:custGeom>
                <a:avLst/>
                <a:gdLst>
                  <a:gd name="T0" fmla="*/ 12 w 2324"/>
                  <a:gd name="T1" fmla="*/ 0 h 2820"/>
                  <a:gd name="T2" fmla="*/ 19 w 2324"/>
                  <a:gd name="T3" fmla="*/ 0 h 2820"/>
                  <a:gd name="T4" fmla="*/ 17 w 2324"/>
                  <a:gd name="T5" fmla="*/ 2 h 2820"/>
                  <a:gd name="T6" fmla="*/ 17 w 2324"/>
                  <a:gd name="T7" fmla="*/ 15 h 2820"/>
                  <a:gd name="T8" fmla="*/ 9 w 2324"/>
                  <a:gd name="T9" fmla="*/ 23 h 2820"/>
                  <a:gd name="T10" fmla="*/ 1 w 2324"/>
                  <a:gd name="T11" fmla="*/ 15 h 2820"/>
                  <a:gd name="T12" fmla="*/ 1 w 2324"/>
                  <a:gd name="T13" fmla="*/ 2 h 2820"/>
                  <a:gd name="T14" fmla="*/ 0 w 2324"/>
                  <a:gd name="T15" fmla="*/ 0 h 2820"/>
                  <a:gd name="T16" fmla="*/ 7 w 2324"/>
                  <a:gd name="T17" fmla="*/ 0 h 2820"/>
                  <a:gd name="T18" fmla="*/ 5 w 2324"/>
                  <a:gd name="T19" fmla="*/ 2 h 2820"/>
                  <a:gd name="T20" fmla="*/ 5 w 2324"/>
                  <a:gd name="T21" fmla="*/ 15 h 2820"/>
                  <a:gd name="T22" fmla="*/ 9 w 2324"/>
                  <a:gd name="T23" fmla="*/ 20 h 2820"/>
                  <a:gd name="T24" fmla="*/ 13 w 2324"/>
                  <a:gd name="T25" fmla="*/ 15 h 2820"/>
                  <a:gd name="T26" fmla="*/ 13 w 2324"/>
                  <a:gd name="T27" fmla="*/ 2 h 2820"/>
                  <a:gd name="T28" fmla="*/ 12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24"/>
                  <a:gd name="T46" fmla="*/ 0 h 2820"/>
                  <a:gd name="T47" fmla="*/ 2324 w 2324"/>
                  <a:gd name="T48" fmla="*/ 2820 h 28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ja-JP" altLang="en-US"/>
              </a:p>
            </p:txBody>
          </p:sp>
          <p:sp>
            <p:nvSpPr>
              <p:cNvPr id="736291" name="Freeform 36"/>
              <p:cNvSpPr>
                <a:spLocks/>
              </p:cNvSpPr>
              <p:nvPr/>
            </p:nvSpPr>
            <p:spPr bwMode="gray">
              <a:xfrm>
                <a:off x="2027" y="1560"/>
                <a:ext cx="469" cy="566"/>
              </a:xfrm>
              <a:custGeom>
                <a:avLst/>
                <a:gdLst>
                  <a:gd name="T0" fmla="*/ 12 w 2347"/>
                  <a:gd name="T1" fmla="*/ 0 h 2827"/>
                  <a:gd name="T2" fmla="*/ 19 w 2347"/>
                  <a:gd name="T3" fmla="*/ 0 h 2827"/>
                  <a:gd name="T4" fmla="*/ 17 w 2347"/>
                  <a:gd name="T5" fmla="*/ 2 h 2827"/>
                  <a:gd name="T6" fmla="*/ 17 w 2347"/>
                  <a:gd name="T7" fmla="*/ 15 h 2827"/>
                  <a:gd name="T8" fmla="*/ 9 w 2347"/>
                  <a:gd name="T9" fmla="*/ 23 h 2827"/>
                  <a:gd name="T10" fmla="*/ 1 w 2347"/>
                  <a:gd name="T11" fmla="*/ 15 h 2827"/>
                  <a:gd name="T12" fmla="*/ 1 w 2347"/>
                  <a:gd name="T13" fmla="*/ 2 h 2827"/>
                  <a:gd name="T14" fmla="*/ 0 w 2347"/>
                  <a:gd name="T15" fmla="*/ 0 h 2827"/>
                  <a:gd name="T16" fmla="*/ 7 w 2347"/>
                  <a:gd name="T17" fmla="*/ 0 h 2827"/>
                  <a:gd name="T18" fmla="*/ 5 w 2347"/>
                  <a:gd name="T19" fmla="*/ 2 h 2827"/>
                  <a:gd name="T20" fmla="*/ 5 w 2347"/>
                  <a:gd name="T21" fmla="*/ 15 h 2827"/>
                  <a:gd name="T22" fmla="*/ 9 w 2347"/>
                  <a:gd name="T23" fmla="*/ 20 h 2827"/>
                  <a:gd name="T24" fmla="*/ 13 w 2347"/>
                  <a:gd name="T25" fmla="*/ 15 h 2827"/>
                  <a:gd name="T26" fmla="*/ 13 w 2347"/>
                  <a:gd name="T27" fmla="*/ 2 h 2827"/>
                  <a:gd name="T28" fmla="*/ 12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47"/>
                  <a:gd name="T46" fmla="*/ 0 h 2827"/>
                  <a:gd name="T47" fmla="*/ 2347 w 2347"/>
                  <a:gd name="T48" fmla="*/ 2827 h 28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ja-JP" altLang="en-US"/>
              </a:p>
            </p:txBody>
          </p:sp>
          <p:sp>
            <p:nvSpPr>
              <p:cNvPr id="736292" name="Freeform 37"/>
              <p:cNvSpPr>
                <a:spLocks/>
              </p:cNvSpPr>
              <p:nvPr/>
            </p:nvSpPr>
            <p:spPr bwMode="gray">
              <a:xfrm>
                <a:off x="3295" y="1549"/>
                <a:ext cx="358" cy="577"/>
              </a:xfrm>
              <a:custGeom>
                <a:avLst/>
                <a:gdLst>
                  <a:gd name="T0" fmla="*/ 12 w 1788"/>
                  <a:gd name="T1" fmla="*/ 4 h 2885"/>
                  <a:gd name="T2" fmla="*/ 9 w 1788"/>
                  <a:gd name="T3" fmla="*/ 2 h 2885"/>
                  <a:gd name="T4" fmla="*/ 4 w 1788"/>
                  <a:gd name="T5" fmla="*/ 6 h 2885"/>
                  <a:gd name="T6" fmla="*/ 8 w 1788"/>
                  <a:gd name="T7" fmla="*/ 10 h 2885"/>
                  <a:gd name="T8" fmla="*/ 14 w 1788"/>
                  <a:gd name="T9" fmla="*/ 17 h 2885"/>
                  <a:gd name="T10" fmla="*/ 5 w 1788"/>
                  <a:gd name="T11" fmla="*/ 23 h 2885"/>
                  <a:gd name="T12" fmla="*/ 1 w 1788"/>
                  <a:gd name="T13" fmla="*/ 23 h 2885"/>
                  <a:gd name="T14" fmla="*/ 0 w 1788"/>
                  <a:gd name="T15" fmla="*/ 18 h 2885"/>
                  <a:gd name="T16" fmla="*/ 6 w 1788"/>
                  <a:gd name="T17" fmla="*/ 21 h 2885"/>
                  <a:gd name="T18" fmla="*/ 10 w 1788"/>
                  <a:gd name="T19" fmla="*/ 17 h 2885"/>
                  <a:gd name="T20" fmla="*/ 0 w 1788"/>
                  <a:gd name="T21" fmla="*/ 6 h 2885"/>
                  <a:gd name="T22" fmla="*/ 8 w 1788"/>
                  <a:gd name="T23" fmla="*/ 0 h 2885"/>
                  <a:gd name="T24" fmla="*/ 12 w 1788"/>
                  <a:gd name="T25" fmla="*/ 1 h 2885"/>
                  <a:gd name="T26" fmla="*/ 12 w 1788"/>
                  <a:gd name="T27" fmla="*/ 4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88"/>
                  <a:gd name="T43" fmla="*/ 0 h 2885"/>
                  <a:gd name="T44" fmla="*/ 1788 w 1788"/>
                  <a:gd name="T45" fmla="*/ 2885 h 28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ja-JP" altLang="en-US"/>
              </a:p>
            </p:txBody>
          </p:sp>
        </p:gr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 3"/>
          <p:cNvSpPr>
            <a:spLocks noGrp="1"/>
          </p:cNvSpPr>
          <p:nvPr>
            <p:ph type="sldNum" sz="quarter" idx="10"/>
          </p:nvPr>
        </p:nvSpPr>
        <p:spPr/>
        <p:txBody>
          <a:bodyPr/>
          <a:lstStyle/>
          <a:p>
            <a:pPr>
              <a:defRPr/>
            </a:pPr>
            <a:fld id="{CF897411-54D0-4EFD-BBBA-5455D6777743}" type="slidenum">
              <a:rPr lang="de-DE" altLang="ja-JP"/>
              <a:pPr>
                <a:defRPr/>
              </a:pPr>
              <a:t>1</a:t>
            </a:fld>
            <a:endParaRPr lang="de-DE" altLang="ja-JP"/>
          </a:p>
        </p:txBody>
      </p:sp>
      <p:sp>
        <p:nvSpPr>
          <p:cNvPr id="5" name="フッター プレースホルダ 4"/>
          <p:cNvSpPr>
            <a:spLocks noGrp="1"/>
          </p:cNvSpPr>
          <p:nvPr>
            <p:ph type="ftr" sz="quarter" idx="11"/>
          </p:nvPr>
        </p:nvSpPr>
        <p:spPr/>
        <p:txBody>
          <a:bodyPr/>
          <a:lstStyle/>
          <a:p>
            <a:pPr>
              <a:defRPr/>
            </a:pPr>
            <a:r>
              <a:rPr lang="de-DE" altLang="ja-JP" dirty="0"/>
              <a:t>Copyright </a:t>
            </a:r>
            <a:r>
              <a:rPr lang="de-DE" altLang="ja-JP" dirty="0" smtClean="0"/>
              <a:t>2011 </a:t>
            </a:r>
            <a:r>
              <a:rPr lang="de-DE" altLang="ja-JP" dirty="0"/>
              <a:t>FUJITSU LIMITED</a:t>
            </a:r>
          </a:p>
        </p:txBody>
      </p:sp>
      <p:sp>
        <p:nvSpPr>
          <p:cNvPr id="17411" name="Rectangle 32"/>
          <p:cNvSpPr>
            <a:spLocks noGrp="1" noChangeArrowheads="1"/>
          </p:cNvSpPr>
          <p:nvPr>
            <p:ph type="body" idx="1"/>
          </p:nvPr>
        </p:nvSpPr>
        <p:spPr>
          <a:xfrm>
            <a:off x="168275" y="869950"/>
            <a:ext cx="8786813" cy="5654675"/>
          </a:xfrm>
        </p:spPr>
        <p:txBody>
          <a:bodyPr/>
          <a:lstStyle/>
          <a:p>
            <a:pPr eaLnBrk="1" hangingPunct="1"/>
            <a:r>
              <a:rPr lang="en-US" altLang="ja-JP" sz="2000" smtClean="0"/>
              <a:t>We have proposed the new high-level syntax and semantics for minimizing the loss of coding efficiency in very low delay coding.</a:t>
            </a:r>
          </a:p>
          <a:p>
            <a:pPr eaLnBrk="1" hangingPunct="1"/>
            <a:r>
              <a:rPr lang="en-US" altLang="ja-JP" sz="2000" smtClean="0"/>
              <a:t>The proposed semantics guarantees the correct reconstruction of pictures after a recovery point by disabling in-loop filter at the region boundary between an area refreshed by an intra MB line and a non-refreshed area.</a:t>
            </a:r>
          </a:p>
          <a:p>
            <a:pPr eaLnBrk="1" hangingPunct="1"/>
            <a:r>
              <a:rPr lang="en-US" altLang="ja-JP" sz="2000" smtClean="0"/>
              <a:t>This contribution shows by simulation that significant degradation remains several refresh cycles after the recovery point if in-loop filter is enabled at the region boundary.</a:t>
            </a:r>
          </a:p>
          <a:p>
            <a:pPr eaLnBrk="1" hangingPunct="1"/>
            <a:r>
              <a:rPr lang="en-US" altLang="ja-JP" sz="2000" smtClean="0"/>
              <a:t>Real-time applications such as on-the-spot broadcasting require correct reconstruction of pictures just after the recovery point. Significant degradation caused by in-loop filter at the region boundary is not allowed.</a:t>
            </a:r>
          </a:p>
          <a:p>
            <a:pPr eaLnBrk="1" hangingPunct="1"/>
            <a:r>
              <a:rPr lang="en-US" altLang="ja-JP" sz="2000" smtClean="0"/>
              <a:t>The proposed syntax and semantics fulfill the requirement with the minimal loss of coding efficiency.</a:t>
            </a:r>
          </a:p>
          <a:p>
            <a:pPr eaLnBrk="1" hangingPunct="1"/>
            <a:r>
              <a:rPr lang="en-US" altLang="ja-JP" sz="2000" smtClean="0"/>
              <a:t>We request to start discussing the support of very low delay coding in HEVC.</a:t>
            </a:r>
          </a:p>
        </p:txBody>
      </p:sp>
      <p:sp>
        <p:nvSpPr>
          <p:cNvPr id="17412" name="Rectangle 41"/>
          <p:cNvSpPr>
            <a:spLocks noGrp="1" noChangeArrowheads="1"/>
          </p:cNvSpPr>
          <p:nvPr>
            <p:ph type="title"/>
          </p:nvPr>
        </p:nvSpPr>
        <p:spPr/>
        <p:txBody>
          <a:bodyPr/>
          <a:lstStyle/>
          <a:p>
            <a:pPr eaLnBrk="1" hangingPunct="1"/>
            <a:r>
              <a:rPr lang="en-US" altLang="ja-JP" smtClean="0"/>
              <a:t>Outline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タイトル 1"/>
          <p:cNvSpPr>
            <a:spLocks noGrp="1"/>
          </p:cNvSpPr>
          <p:nvPr>
            <p:ph type="title"/>
          </p:nvPr>
        </p:nvSpPr>
        <p:spPr/>
        <p:txBody>
          <a:bodyPr/>
          <a:lstStyle/>
          <a:p>
            <a:pPr eaLnBrk="1" hangingPunct="1"/>
            <a:r>
              <a:rPr lang="en-US" altLang="ja-JP" smtClean="0"/>
              <a:t>Background</a:t>
            </a:r>
            <a:endParaRPr lang="ja-JP" altLang="en-US" smtClean="0"/>
          </a:p>
        </p:txBody>
      </p:sp>
      <p:sp>
        <p:nvSpPr>
          <p:cNvPr id="19458" name="コンテンツ プレースホルダ 2"/>
          <p:cNvSpPr>
            <a:spLocks noGrp="1"/>
          </p:cNvSpPr>
          <p:nvPr>
            <p:ph idx="1"/>
          </p:nvPr>
        </p:nvSpPr>
        <p:spPr/>
        <p:txBody>
          <a:bodyPr/>
          <a:lstStyle/>
          <a:p>
            <a:pPr eaLnBrk="1" hangingPunct="1"/>
            <a:r>
              <a:rPr lang="en-US" altLang="ja-JP" sz="2000" smtClean="0"/>
              <a:t>We stated the need and the merit of the new high-level syntax and semantics for minimizing the loss of coding efficiency in very low delay coding.</a:t>
            </a:r>
          </a:p>
          <a:p>
            <a:pPr lvl="1" eaLnBrk="1" hangingPunct="1"/>
            <a:r>
              <a:rPr lang="en-US" altLang="ja-JP" sz="1800" smtClean="0"/>
              <a:t>The new syntax describes the region boundary between a refreshed area refreshed by an intra MB line and a non-refreshed area in a picture.</a:t>
            </a:r>
          </a:p>
          <a:p>
            <a:pPr lvl="1" eaLnBrk="1" hangingPunct="1"/>
            <a:r>
              <a:rPr lang="en-US" altLang="ja-JP" sz="1800" smtClean="0"/>
              <a:t>The new semantics disables in-loop filter (including deblocking filtering and ALF) at the region boundary in order to avoid degradation of reconstructed pictures caused by the contamination of refreshed pixels from non-refreshed pixels.</a:t>
            </a:r>
          </a:p>
          <a:p>
            <a:pPr lvl="1" eaLnBrk="1" hangingPunct="1"/>
            <a:r>
              <a:rPr lang="en-US" altLang="ja-JP" sz="1800" smtClean="0"/>
              <a:t>The conventional multiple slices insertion scheme also can disable in-loop filter at the region boundary. However, the coding efficiency degrades because the scheme requires the insertion of a slice header at each MB line.</a:t>
            </a:r>
          </a:p>
          <a:p>
            <a:pPr eaLnBrk="1" hangingPunct="1"/>
            <a:r>
              <a:rPr lang="en-US" altLang="ja-JP" sz="2000" smtClean="0"/>
              <a:t>One of the chairpersons commented on the property of correct reconstruction at the 4</a:t>
            </a:r>
            <a:r>
              <a:rPr lang="en-US" altLang="ja-JP" sz="2000" baseline="30000" smtClean="0"/>
              <a:t>th</a:t>
            </a:r>
            <a:r>
              <a:rPr lang="en-US" altLang="ja-JP" sz="2000" smtClean="0"/>
              <a:t> meeting. (Excerpt from JCTVC-D500)</a:t>
            </a:r>
          </a:p>
          <a:p>
            <a:pPr lvl="1" eaLnBrk="1"/>
            <a:r>
              <a:rPr lang="en-GB" altLang="ja-JP" sz="1800" i="1" smtClean="0"/>
              <a:t>In JCTVC-D052, the benefit is shown relative to a method that disable the loop and deblocking filters globally. </a:t>
            </a:r>
            <a:r>
              <a:rPr lang="en-GB" altLang="ja-JP" sz="1800" i="1" smtClean="0">
                <a:solidFill>
                  <a:srgbClr val="FF0000"/>
                </a:solidFill>
              </a:rPr>
              <a:t>It was suggested to also compare against a scheme where the filter is switched on (i.e. a little bit of drift would occur, which may not be too severe as it is due to spatial filtering)</a:t>
            </a:r>
            <a:r>
              <a:rPr lang="en-GB" altLang="ja-JP" sz="1800" i="1" smtClean="0"/>
              <a:t>. In that case, this would not imply normative changes and an SEI message would be sufficient.</a:t>
            </a:r>
            <a:endParaRPr lang="ja-JP" altLang="ja-JP" sz="1800" i="1" smtClean="0"/>
          </a:p>
          <a:p>
            <a:pPr eaLnBrk="1" hangingPunct="1">
              <a:buFont typeface="Wingdings" pitchFamily="2" charset="2"/>
              <a:buNone/>
            </a:pPr>
            <a:endParaRPr lang="en-US" altLang="ja-JP" sz="2200" smtClean="0"/>
          </a:p>
          <a:p>
            <a:pPr eaLnBrk="1" hangingPunct="1">
              <a:buFont typeface="Wingdings" pitchFamily="2" charset="2"/>
              <a:buNone/>
            </a:pPr>
            <a:endParaRPr lang="en-US" altLang="ja-JP" sz="2000" smtClean="0"/>
          </a:p>
        </p:txBody>
      </p:sp>
      <p:sp>
        <p:nvSpPr>
          <p:cNvPr id="4" name="スライド番号プレースホルダ 3"/>
          <p:cNvSpPr>
            <a:spLocks noGrp="1"/>
          </p:cNvSpPr>
          <p:nvPr>
            <p:ph type="sldNum" sz="quarter" idx="10"/>
          </p:nvPr>
        </p:nvSpPr>
        <p:spPr/>
        <p:txBody>
          <a:bodyPr/>
          <a:lstStyle/>
          <a:p>
            <a:pPr>
              <a:defRPr/>
            </a:pPr>
            <a:fld id="{1C716101-6582-4035-8068-DC43988860C3}" type="slidenum">
              <a:rPr lang="de-DE" altLang="ja-JP" smtClean="0"/>
              <a:pPr>
                <a:defRPr/>
              </a:pPr>
              <a:t>2</a:t>
            </a:fld>
            <a:endParaRPr lang="de-DE" altLang="ja-JP"/>
          </a:p>
        </p:txBody>
      </p:sp>
      <p:sp>
        <p:nvSpPr>
          <p:cNvPr id="5" name="フッター プレースホルダ 4"/>
          <p:cNvSpPr>
            <a:spLocks noGrp="1"/>
          </p:cNvSpPr>
          <p:nvPr>
            <p:ph type="ftr" sz="quarter" idx="11"/>
          </p:nvPr>
        </p:nvSpPr>
        <p:spPr/>
        <p:txBody>
          <a:bodyPr/>
          <a:lstStyle/>
          <a:p>
            <a:pPr>
              <a:defRPr/>
            </a:pPr>
            <a:r>
              <a:rPr lang="de-DE" altLang="ja-JP" smtClean="0"/>
              <a:t>Copyright 2010 FUJITSU LIMITED</a:t>
            </a:r>
            <a:endParaRPr lang="de-DE" altLang="ja-JP"/>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22" name="タイトル 1"/>
          <p:cNvSpPr>
            <a:spLocks noGrp="1"/>
          </p:cNvSpPr>
          <p:nvPr>
            <p:ph type="title"/>
          </p:nvPr>
        </p:nvSpPr>
        <p:spPr/>
        <p:txBody>
          <a:bodyPr/>
          <a:lstStyle/>
          <a:p>
            <a:pPr eaLnBrk="1" hangingPunct="1"/>
            <a:r>
              <a:rPr lang="en-US" altLang="ja-JP" smtClean="0"/>
              <a:t>Simulation</a:t>
            </a:r>
            <a:endParaRPr lang="ja-JP" altLang="en-US" smtClean="0"/>
          </a:p>
        </p:txBody>
      </p:sp>
      <p:sp>
        <p:nvSpPr>
          <p:cNvPr id="726023" name="コンテンツ プレースホルダ 2"/>
          <p:cNvSpPr>
            <a:spLocks noGrp="1"/>
          </p:cNvSpPr>
          <p:nvPr>
            <p:ph idx="1"/>
          </p:nvPr>
        </p:nvSpPr>
        <p:spPr>
          <a:xfrm>
            <a:off x="168275" y="725488"/>
            <a:ext cx="8786813" cy="3495675"/>
          </a:xfrm>
        </p:spPr>
        <p:txBody>
          <a:bodyPr/>
          <a:lstStyle/>
          <a:p>
            <a:pPr eaLnBrk="1" hangingPunct="1"/>
            <a:r>
              <a:rPr lang="en-US" altLang="ja-JP" sz="2000" smtClean="0"/>
              <a:t>We simulated the degradation of reconstructed pictures after a recovery point when in-loop filtering at the region boundary is enabled.</a:t>
            </a:r>
          </a:p>
          <a:p>
            <a:pPr eaLnBrk="1" hangingPunct="1"/>
            <a:r>
              <a:rPr lang="en-US" altLang="ja-JP" sz="2000" smtClean="0"/>
              <a:t>Software</a:t>
            </a:r>
          </a:p>
          <a:p>
            <a:pPr lvl="1" eaLnBrk="1" hangingPunct="1"/>
            <a:r>
              <a:rPr lang="en-US" altLang="ja-JP" sz="1800" smtClean="0"/>
              <a:t>The vertical intra MB line refresh scheme is implemented onto HM0.9 software. The proposed new syntax and semantics are not included.</a:t>
            </a:r>
          </a:p>
          <a:p>
            <a:pPr lvl="1" eaLnBrk="1" hangingPunct="1"/>
            <a:r>
              <a:rPr lang="en-US" altLang="ja-JP" sz="1800" smtClean="0"/>
              <a:t>For encoding, the search range of motion estimation and the direction of intra prediction are restricted.</a:t>
            </a:r>
          </a:p>
          <a:p>
            <a:pPr lvl="1" eaLnBrk="1" hangingPunct="1"/>
            <a:r>
              <a:rPr lang="en-US" altLang="ja-JP" sz="1800" smtClean="0"/>
              <a:t>For decoding, all reconstructed pixels in the first IDR picture (POC=0) are reset to 0 in order to simulate the recovery from the second picture (i.e. the entry of the first recovery point). </a:t>
            </a:r>
          </a:p>
          <a:p>
            <a:pPr lvl="1" eaLnBrk="1" hangingPunct="1"/>
            <a:r>
              <a:rPr lang="en-US" altLang="ja-JP" sz="1800" smtClean="0"/>
              <a:t>In-loop filter is enabled by setting configuration parameters.</a:t>
            </a:r>
          </a:p>
          <a:p>
            <a:pPr eaLnBrk="1" hangingPunct="1">
              <a:buFont typeface="Wingdings" pitchFamily="2" charset="2"/>
              <a:buNone/>
            </a:pPr>
            <a:endParaRPr lang="ja-JP" altLang="en-US" smtClean="0"/>
          </a:p>
        </p:txBody>
      </p:sp>
      <p:sp>
        <p:nvSpPr>
          <p:cNvPr id="4" name="スライド番号プレースホルダ 3"/>
          <p:cNvSpPr>
            <a:spLocks noGrp="1"/>
          </p:cNvSpPr>
          <p:nvPr>
            <p:ph type="sldNum" sz="quarter" idx="10"/>
          </p:nvPr>
        </p:nvSpPr>
        <p:spPr/>
        <p:txBody>
          <a:bodyPr/>
          <a:lstStyle/>
          <a:p>
            <a:pPr>
              <a:defRPr/>
            </a:pPr>
            <a:fld id="{6309BEBE-98B8-4D43-AD83-AA0A13A7C554}" type="slidenum">
              <a:rPr lang="de-DE" altLang="ja-JP" smtClean="0"/>
              <a:pPr>
                <a:defRPr/>
              </a:pPr>
              <a:t>3</a:t>
            </a:fld>
            <a:endParaRPr lang="de-DE" altLang="ja-JP"/>
          </a:p>
        </p:txBody>
      </p:sp>
      <p:sp>
        <p:nvSpPr>
          <p:cNvPr id="5" name="フッター プレースホルダ 4"/>
          <p:cNvSpPr>
            <a:spLocks noGrp="1"/>
          </p:cNvSpPr>
          <p:nvPr>
            <p:ph type="ftr" sz="quarter" idx="11"/>
          </p:nvPr>
        </p:nvSpPr>
        <p:spPr/>
        <p:txBody>
          <a:bodyPr/>
          <a:lstStyle/>
          <a:p>
            <a:pPr>
              <a:defRPr/>
            </a:pPr>
            <a:r>
              <a:rPr lang="de-DE" altLang="ja-JP" smtClean="0"/>
              <a:t>Copyright 2010 FUJITSU LIMITED</a:t>
            </a:r>
            <a:endParaRPr lang="de-DE" altLang="ja-JP"/>
          </a:p>
        </p:txBody>
      </p:sp>
      <p:graphicFrame>
        <p:nvGraphicFramePr>
          <p:cNvPr id="726019" name="Object 3"/>
          <p:cNvGraphicFramePr>
            <a:graphicFrameLocks noChangeAspect="1"/>
          </p:cNvGraphicFramePr>
          <p:nvPr/>
        </p:nvGraphicFramePr>
        <p:xfrm>
          <a:off x="755650" y="4076700"/>
          <a:ext cx="3240088" cy="2211388"/>
        </p:xfrm>
        <a:graphic>
          <a:graphicData uri="http://schemas.openxmlformats.org/presentationml/2006/ole">
            <p:oleObj spid="_x0000_s726019" name="Visio" r:id="rId3" imgW="4730028" imgH="3228502" progId="Visio.Drawing.11">
              <p:embed/>
            </p:oleObj>
          </a:graphicData>
        </a:graphic>
      </p:graphicFrame>
      <p:sp>
        <p:nvSpPr>
          <p:cNvPr id="726026" name="Text Box 8"/>
          <p:cNvSpPr txBox="1">
            <a:spLocks noChangeArrowheads="1"/>
          </p:cNvSpPr>
          <p:nvPr/>
        </p:nvSpPr>
        <p:spPr bwMode="gray">
          <a:xfrm>
            <a:off x="539750" y="6330950"/>
            <a:ext cx="3744913" cy="338138"/>
          </a:xfrm>
          <a:prstGeom prst="rect">
            <a:avLst/>
          </a:prstGeom>
          <a:noFill/>
          <a:ln w="9525" algn="ctr">
            <a:noFill/>
            <a:miter lim="800000"/>
            <a:headEnd/>
            <a:tailEnd/>
          </a:ln>
        </p:spPr>
        <p:txBody>
          <a:bodyPr>
            <a:spAutoFit/>
          </a:bodyPr>
          <a:lstStyle/>
          <a:p>
            <a:pPr algn="ctr" fontAlgn="ctr">
              <a:spcBef>
                <a:spcPct val="50000"/>
              </a:spcBef>
            </a:pPr>
            <a:r>
              <a:rPr lang="en-US" altLang="ja-JP" sz="1600">
                <a:latin typeface="Arial" charset="0"/>
              </a:rPr>
              <a:t>Restriction of search range in ME</a:t>
            </a:r>
          </a:p>
        </p:txBody>
      </p:sp>
      <p:sp>
        <p:nvSpPr>
          <p:cNvPr id="726027" name="Text Box 8"/>
          <p:cNvSpPr txBox="1">
            <a:spLocks noChangeArrowheads="1"/>
          </p:cNvSpPr>
          <p:nvPr/>
        </p:nvSpPr>
        <p:spPr bwMode="gray">
          <a:xfrm>
            <a:off x="4537075" y="6330950"/>
            <a:ext cx="4427538" cy="338138"/>
          </a:xfrm>
          <a:prstGeom prst="rect">
            <a:avLst/>
          </a:prstGeom>
          <a:noFill/>
          <a:ln w="9525" algn="ctr">
            <a:noFill/>
            <a:miter lim="800000"/>
            <a:headEnd/>
            <a:tailEnd/>
          </a:ln>
        </p:spPr>
        <p:txBody>
          <a:bodyPr>
            <a:spAutoFit/>
          </a:bodyPr>
          <a:lstStyle/>
          <a:p>
            <a:pPr algn="ctr" fontAlgn="ctr">
              <a:spcBef>
                <a:spcPct val="50000"/>
              </a:spcBef>
            </a:pPr>
            <a:r>
              <a:rPr lang="en-US" altLang="ja-JP" sz="1600">
                <a:latin typeface="Arial" charset="0"/>
              </a:rPr>
              <a:t>Restriction of direction of intra prediction</a:t>
            </a:r>
          </a:p>
        </p:txBody>
      </p:sp>
      <p:graphicFrame>
        <p:nvGraphicFramePr>
          <p:cNvPr id="726021" name="Object 5"/>
          <p:cNvGraphicFramePr>
            <a:graphicFrameLocks noChangeAspect="1"/>
          </p:cNvGraphicFramePr>
          <p:nvPr/>
        </p:nvGraphicFramePr>
        <p:xfrm>
          <a:off x="4787900" y="4076700"/>
          <a:ext cx="3848100" cy="2211388"/>
        </p:xfrm>
        <a:graphic>
          <a:graphicData uri="http://schemas.openxmlformats.org/presentationml/2006/ole">
            <p:oleObj spid="_x0000_s726021" name="Visio" r:id="rId4" imgW="5650371" imgH="3246336" progId="Visio.Drawing.11">
              <p:embed/>
            </p:oleObj>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41" name="タイトル 1"/>
          <p:cNvSpPr>
            <a:spLocks noGrp="1"/>
          </p:cNvSpPr>
          <p:nvPr>
            <p:ph type="title"/>
          </p:nvPr>
        </p:nvSpPr>
        <p:spPr/>
        <p:txBody>
          <a:bodyPr/>
          <a:lstStyle/>
          <a:p>
            <a:pPr eaLnBrk="1" hangingPunct="1"/>
            <a:r>
              <a:rPr lang="en-US" altLang="ja-JP" smtClean="0"/>
              <a:t>Results (1/5)</a:t>
            </a:r>
            <a:endParaRPr lang="ja-JP" altLang="en-US" smtClean="0"/>
          </a:p>
        </p:txBody>
      </p:sp>
      <p:sp>
        <p:nvSpPr>
          <p:cNvPr id="4" name="スライド番号プレースホルダ 3"/>
          <p:cNvSpPr>
            <a:spLocks noGrp="1"/>
          </p:cNvSpPr>
          <p:nvPr>
            <p:ph type="sldNum" sz="quarter" idx="10"/>
          </p:nvPr>
        </p:nvSpPr>
        <p:spPr/>
        <p:txBody>
          <a:bodyPr/>
          <a:lstStyle/>
          <a:p>
            <a:pPr>
              <a:defRPr/>
            </a:pPr>
            <a:fld id="{C6DC58DA-5365-4AFA-A827-8C9BD56FA80E}" type="slidenum">
              <a:rPr lang="de-DE" altLang="ja-JP" smtClean="0"/>
              <a:pPr>
                <a:defRPr/>
              </a:pPr>
              <a:t>4</a:t>
            </a:fld>
            <a:endParaRPr lang="de-DE" altLang="ja-JP"/>
          </a:p>
        </p:txBody>
      </p:sp>
      <p:sp>
        <p:nvSpPr>
          <p:cNvPr id="5" name="フッター プレースホルダ 4"/>
          <p:cNvSpPr>
            <a:spLocks noGrp="1"/>
          </p:cNvSpPr>
          <p:nvPr>
            <p:ph type="ftr" sz="quarter" idx="11"/>
          </p:nvPr>
        </p:nvSpPr>
        <p:spPr/>
        <p:txBody>
          <a:bodyPr/>
          <a:lstStyle/>
          <a:p>
            <a:pPr>
              <a:defRPr/>
            </a:pPr>
            <a:r>
              <a:rPr lang="de-DE" altLang="ja-JP" smtClean="0"/>
              <a:t>Copyright 2010 FUJITSU LIMITED</a:t>
            </a:r>
            <a:endParaRPr lang="de-DE" altLang="ja-JP"/>
          </a:p>
        </p:txBody>
      </p:sp>
      <p:sp>
        <p:nvSpPr>
          <p:cNvPr id="727044" name="コンテンツ プレースホルダ 2"/>
          <p:cNvSpPr>
            <a:spLocks noGrp="1"/>
          </p:cNvSpPr>
          <p:nvPr>
            <p:ph idx="1"/>
          </p:nvPr>
        </p:nvSpPr>
        <p:spPr>
          <a:xfrm>
            <a:off x="168275" y="692150"/>
            <a:ext cx="8786813" cy="400050"/>
          </a:xfrm>
        </p:spPr>
        <p:txBody>
          <a:bodyPr/>
          <a:lstStyle/>
          <a:p>
            <a:pPr algn="ctr" eaLnBrk="1" hangingPunct="1">
              <a:buFont typeface="Wingdings" pitchFamily="2" charset="2"/>
              <a:buNone/>
            </a:pPr>
            <a:r>
              <a:rPr lang="en-US" altLang="ja-JP" smtClean="0"/>
              <a:t>Frame@POC 1 (Entry of 1</a:t>
            </a:r>
            <a:r>
              <a:rPr lang="en-US" altLang="ja-JP" baseline="30000" smtClean="0"/>
              <a:t>st</a:t>
            </a:r>
            <a:r>
              <a:rPr lang="en-US" altLang="ja-JP" smtClean="0"/>
              <a:t> Recovery point)</a:t>
            </a:r>
          </a:p>
        </p:txBody>
      </p:sp>
      <p:pic>
        <p:nvPicPr>
          <p:cNvPr id="727045" name="Picture 2"/>
          <p:cNvPicPr>
            <a:picLocks noChangeAspect="1" noChangeArrowheads="1"/>
          </p:cNvPicPr>
          <p:nvPr/>
        </p:nvPicPr>
        <p:blipFill>
          <a:blip r:embed="rId2"/>
          <a:srcRect t="5930"/>
          <a:stretch>
            <a:fillRect/>
          </a:stretch>
        </p:blipFill>
        <p:spPr bwMode="auto">
          <a:xfrm>
            <a:off x="179388" y="1150938"/>
            <a:ext cx="4392612" cy="2493962"/>
          </a:xfrm>
          <a:prstGeom prst="rect">
            <a:avLst/>
          </a:prstGeom>
          <a:noFill/>
          <a:ln w="9525">
            <a:noFill/>
            <a:miter lim="800000"/>
            <a:headEnd/>
            <a:tailEnd/>
          </a:ln>
        </p:spPr>
      </p:pic>
      <p:pic>
        <p:nvPicPr>
          <p:cNvPr id="727046" name="Picture 3"/>
          <p:cNvPicPr>
            <a:picLocks noChangeAspect="1" noChangeArrowheads="1"/>
          </p:cNvPicPr>
          <p:nvPr/>
        </p:nvPicPr>
        <p:blipFill>
          <a:blip r:embed="rId3"/>
          <a:srcRect t="5086"/>
          <a:stretch>
            <a:fillRect/>
          </a:stretch>
        </p:blipFill>
        <p:spPr bwMode="auto">
          <a:xfrm>
            <a:off x="179388" y="3789363"/>
            <a:ext cx="4398962" cy="2519362"/>
          </a:xfrm>
          <a:prstGeom prst="rect">
            <a:avLst/>
          </a:prstGeom>
          <a:noFill/>
          <a:ln w="9525">
            <a:noFill/>
            <a:miter lim="800000"/>
            <a:headEnd/>
            <a:tailEnd/>
          </a:ln>
        </p:spPr>
      </p:pic>
      <p:pic>
        <p:nvPicPr>
          <p:cNvPr id="727047" name="Picture 4"/>
          <p:cNvPicPr>
            <a:picLocks noChangeAspect="1" noChangeArrowheads="1"/>
          </p:cNvPicPr>
          <p:nvPr/>
        </p:nvPicPr>
        <p:blipFill>
          <a:blip r:embed="rId4"/>
          <a:srcRect t="5930"/>
          <a:stretch>
            <a:fillRect/>
          </a:stretch>
        </p:blipFill>
        <p:spPr bwMode="auto">
          <a:xfrm>
            <a:off x="4579938" y="3789363"/>
            <a:ext cx="4440237" cy="2519362"/>
          </a:xfrm>
          <a:prstGeom prst="rect">
            <a:avLst/>
          </a:prstGeom>
          <a:noFill/>
          <a:ln w="9525">
            <a:noFill/>
            <a:miter lim="800000"/>
            <a:headEnd/>
            <a:tailEnd/>
          </a:ln>
        </p:spPr>
      </p:pic>
      <p:sp>
        <p:nvSpPr>
          <p:cNvPr id="727048" name="Text Box 8"/>
          <p:cNvSpPr txBox="1">
            <a:spLocks noChangeArrowheads="1"/>
          </p:cNvSpPr>
          <p:nvPr/>
        </p:nvSpPr>
        <p:spPr bwMode="gray">
          <a:xfrm>
            <a:off x="4572000" y="2349500"/>
            <a:ext cx="1655763" cy="368300"/>
          </a:xfrm>
          <a:prstGeom prst="rect">
            <a:avLst/>
          </a:prstGeom>
          <a:noFill/>
          <a:ln w="9525" algn="ctr">
            <a:noFill/>
            <a:miter lim="800000"/>
            <a:headEnd/>
            <a:tailEnd/>
          </a:ln>
        </p:spPr>
        <p:txBody>
          <a:bodyPr>
            <a:spAutoFit/>
          </a:bodyPr>
          <a:lstStyle/>
          <a:p>
            <a:pPr algn="ctr" fontAlgn="ctr">
              <a:spcBef>
                <a:spcPct val="50000"/>
              </a:spcBef>
            </a:pPr>
            <a:r>
              <a:rPr lang="en-US" altLang="ja-JP">
                <a:latin typeface="Arial" charset="0"/>
              </a:rPr>
              <a:t>Original input</a:t>
            </a:r>
          </a:p>
        </p:txBody>
      </p:sp>
      <p:sp>
        <p:nvSpPr>
          <p:cNvPr id="727049" name="Text Box 8"/>
          <p:cNvSpPr txBox="1">
            <a:spLocks noChangeArrowheads="1"/>
          </p:cNvSpPr>
          <p:nvPr/>
        </p:nvSpPr>
        <p:spPr bwMode="gray">
          <a:xfrm>
            <a:off x="900113" y="6300788"/>
            <a:ext cx="2951162" cy="368300"/>
          </a:xfrm>
          <a:prstGeom prst="rect">
            <a:avLst/>
          </a:prstGeom>
          <a:noFill/>
          <a:ln w="9525" algn="ctr">
            <a:noFill/>
            <a:miter lim="800000"/>
            <a:headEnd/>
            <a:tailEnd/>
          </a:ln>
        </p:spPr>
        <p:txBody>
          <a:bodyPr>
            <a:spAutoFit/>
          </a:bodyPr>
          <a:lstStyle/>
          <a:p>
            <a:pPr algn="ctr" fontAlgn="ctr">
              <a:spcBef>
                <a:spcPct val="50000"/>
              </a:spcBef>
            </a:pPr>
            <a:r>
              <a:rPr lang="en-US" altLang="ja-JP">
                <a:latin typeface="Arial" charset="0"/>
              </a:rPr>
              <a:t>Deblocking On, ALF Off</a:t>
            </a:r>
          </a:p>
        </p:txBody>
      </p:sp>
      <p:sp>
        <p:nvSpPr>
          <p:cNvPr id="14" name="Text Box 8"/>
          <p:cNvSpPr txBox="1">
            <a:spLocks noChangeArrowheads="1"/>
          </p:cNvSpPr>
          <p:nvPr/>
        </p:nvSpPr>
        <p:spPr bwMode="gray">
          <a:xfrm>
            <a:off x="5292725" y="1125538"/>
            <a:ext cx="3600450" cy="1014412"/>
          </a:xfrm>
          <a:prstGeom prst="rect">
            <a:avLst/>
          </a:prstGeom>
          <a:solidFill>
            <a:schemeClr val="accent6">
              <a:lumMod val="20000"/>
              <a:lumOff val="80000"/>
            </a:schemeClr>
          </a:solidFill>
          <a:ln w="9525" algn="ctr">
            <a:noFill/>
            <a:miter lim="800000"/>
            <a:headEnd/>
            <a:tailEnd/>
          </a:ln>
        </p:spPr>
        <p:txBody>
          <a:bodyPr>
            <a:spAutoFit/>
          </a:bodyPr>
          <a:lstStyle/>
          <a:p>
            <a:pPr algn="ctr" fontAlgn="ctr">
              <a:spcBef>
                <a:spcPct val="50000"/>
              </a:spcBef>
              <a:defRPr/>
            </a:pPr>
            <a:r>
              <a:rPr lang="en-US" altLang="ja-JP" sz="2000" dirty="0">
                <a:latin typeface="Arial" charset="0"/>
              </a:rPr>
              <a:t>Low delay mode</a:t>
            </a:r>
            <a:br>
              <a:rPr lang="en-US" altLang="ja-JP" sz="2000" dirty="0">
                <a:latin typeface="Arial" charset="0"/>
              </a:rPr>
            </a:br>
            <a:r>
              <a:rPr lang="en-US" altLang="ja-JP" sz="2000" dirty="0">
                <a:latin typeface="Arial" charset="0"/>
              </a:rPr>
              <a:t>QP 22</a:t>
            </a:r>
            <a:br>
              <a:rPr lang="en-US" altLang="ja-JP" sz="2000" dirty="0">
                <a:latin typeface="Arial" charset="0"/>
              </a:rPr>
            </a:br>
            <a:r>
              <a:rPr lang="en-US" altLang="ja-JP" sz="2000" dirty="0">
                <a:latin typeface="Arial" charset="0"/>
              </a:rPr>
              <a:t>Refresh cycle = 30 (=1920/64)</a:t>
            </a:r>
          </a:p>
        </p:txBody>
      </p:sp>
      <p:sp>
        <p:nvSpPr>
          <p:cNvPr id="727051" name="Text Box 8"/>
          <p:cNvSpPr txBox="1">
            <a:spLocks noChangeArrowheads="1"/>
          </p:cNvSpPr>
          <p:nvPr/>
        </p:nvSpPr>
        <p:spPr bwMode="gray">
          <a:xfrm>
            <a:off x="5292725" y="6300788"/>
            <a:ext cx="2951163" cy="368300"/>
          </a:xfrm>
          <a:prstGeom prst="rect">
            <a:avLst/>
          </a:prstGeom>
          <a:noFill/>
          <a:ln w="9525" algn="ctr">
            <a:noFill/>
            <a:miter lim="800000"/>
            <a:headEnd/>
            <a:tailEnd/>
          </a:ln>
        </p:spPr>
        <p:txBody>
          <a:bodyPr>
            <a:spAutoFit/>
          </a:bodyPr>
          <a:lstStyle/>
          <a:p>
            <a:pPr algn="ctr" fontAlgn="ctr">
              <a:spcBef>
                <a:spcPct val="50000"/>
              </a:spcBef>
            </a:pPr>
            <a:r>
              <a:rPr lang="en-US" altLang="ja-JP">
                <a:latin typeface="Arial" charset="0"/>
              </a:rPr>
              <a:t>Deblocking On, ALF On</a:t>
            </a:r>
          </a:p>
        </p:txBody>
      </p:sp>
      <p:sp>
        <p:nvSpPr>
          <p:cNvPr id="727052" name="右矢印 15"/>
          <p:cNvSpPr>
            <a:spLocks noChangeArrowheads="1"/>
          </p:cNvSpPr>
          <p:nvPr/>
        </p:nvSpPr>
        <p:spPr bwMode="auto">
          <a:xfrm>
            <a:off x="4859338" y="4797425"/>
            <a:ext cx="649287" cy="503238"/>
          </a:xfrm>
          <a:prstGeom prst="rightArrow">
            <a:avLst>
              <a:gd name="adj1" fmla="val 50000"/>
              <a:gd name="adj2" fmla="val 50175"/>
            </a:avLst>
          </a:prstGeom>
          <a:gradFill rotWithShape="0">
            <a:gsLst>
              <a:gs pos="0">
                <a:srgbClr val="FFFFFF"/>
              </a:gs>
              <a:gs pos="100000">
                <a:srgbClr val="CACAC7"/>
              </a:gs>
            </a:gsLst>
            <a:lin ang="5400000" scaled="1"/>
          </a:gradFill>
          <a:ln w="9525" algn="ctr">
            <a:solidFill>
              <a:srgbClr val="57564F"/>
            </a:solidFill>
            <a:round/>
            <a:headEnd/>
            <a:tailEnd/>
          </a:ln>
        </p:spPr>
        <p:txBody>
          <a:bodyPr wrap="none" anchor="ctr"/>
          <a:lstStyle/>
          <a:p>
            <a:pPr algn="ctr" fontAlgn="ctr"/>
            <a:endParaRPr lang="ja-JP" altLang="en-US"/>
          </a:p>
        </p:txBody>
      </p:sp>
      <p:sp>
        <p:nvSpPr>
          <p:cNvPr id="727053" name="Text Box 8"/>
          <p:cNvSpPr txBox="1">
            <a:spLocks noChangeArrowheads="1"/>
          </p:cNvSpPr>
          <p:nvPr/>
        </p:nvSpPr>
        <p:spPr bwMode="gray">
          <a:xfrm>
            <a:off x="5580063" y="4868863"/>
            <a:ext cx="1871662" cy="369887"/>
          </a:xfrm>
          <a:prstGeom prst="rect">
            <a:avLst/>
          </a:prstGeom>
          <a:solidFill>
            <a:schemeClr val="bg1"/>
          </a:solidFill>
          <a:ln w="9525" algn="ctr">
            <a:noFill/>
            <a:miter lim="800000"/>
            <a:headEnd/>
            <a:tailEnd/>
          </a:ln>
        </p:spPr>
        <p:txBody>
          <a:bodyPr>
            <a:spAutoFit/>
          </a:bodyPr>
          <a:lstStyle/>
          <a:p>
            <a:pPr algn="ctr" fontAlgn="ctr">
              <a:spcBef>
                <a:spcPct val="50000"/>
              </a:spcBef>
            </a:pPr>
            <a:r>
              <a:rPr lang="en-US" altLang="ja-JP">
                <a:latin typeface="Arial" charset="0"/>
              </a:rPr>
              <a:t>refresh direction</a:t>
            </a:r>
          </a:p>
        </p:txBody>
      </p:sp>
      <p:cxnSp>
        <p:nvCxnSpPr>
          <p:cNvPr id="19" name="直線コネクタ 18"/>
          <p:cNvCxnSpPr/>
          <p:nvPr/>
        </p:nvCxnSpPr>
        <p:spPr bwMode="auto">
          <a:xfrm flipV="1">
            <a:off x="4716463" y="3429000"/>
            <a:ext cx="719137" cy="431800"/>
          </a:xfrm>
          <a:prstGeom prst="line">
            <a:avLst/>
          </a:prstGeom>
          <a:gradFill rotWithShape="0">
            <a:gsLst>
              <a:gs pos="0">
                <a:srgbClr val="FFFFFF"/>
              </a:gs>
              <a:gs pos="100000">
                <a:srgbClr val="CACAC7"/>
              </a:gs>
            </a:gsLst>
            <a:lin ang="5400000" scaled="1"/>
          </a:gradFill>
          <a:ln w="38100" cap="flat" cmpd="sng" algn="ctr">
            <a:solidFill>
              <a:schemeClr val="accent5">
                <a:lumMod val="50000"/>
              </a:schemeClr>
            </a:solidFill>
            <a:prstDash val="solid"/>
            <a:round/>
            <a:headEnd type="none" w="med" len="med"/>
            <a:tailEnd type="none" w="med" len="med"/>
          </a:ln>
          <a:effectLst/>
        </p:spPr>
      </p:cxnSp>
      <p:sp>
        <p:nvSpPr>
          <p:cNvPr id="727055" name="Text Box 8"/>
          <p:cNvSpPr txBox="1">
            <a:spLocks noChangeArrowheads="1"/>
          </p:cNvSpPr>
          <p:nvPr/>
        </p:nvSpPr>
        <p:spPr bwMode="gray">
          <a:xfrm>
            <a:off x="5292725" y="3213100"/>
            <a:ext cx="2663825" cy="369888"/>
          </a:xfrm>
          <a:prstGeom prst="rect">
            <a:avLst/>
          </a:prstGeom>
          <a:noFill/>
          <a:ln w="9525" algn="ctr">
            <a:noFill/>
            <a:miter lim="800000"/>
            <a:headEnd/>
            <a:tailEnd/>
          </a:ln>
        </p:spPr>
        <p:txBody>
          <a:bodyPr>
            <a:spAutoFit/>
          </a:bodyPr>
          <a:lstStyle/>
          <a:p>
            <a:pPr algn="ctr" fontAlgn="ctr">
              <a:spcBef>
                <a:spcPct val="50000"/>
              </a:spcBef>
            </a:pPr>
            <a:r>
              <a:rPr lang="en-US" altLang="ja-JP">
                <a:latin typeface="Arial" charset="0"/>
              </a:rPr>
              <a:t>Vertical Intra LCU line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5" name="タイトル 1"/>
          <p:cNvSpPr>
            <a:spLocks noGrp="1"/>
          </p:cNvSpPr>
          <p:nvPr>
            <p:ph type="title"/>
          </p:nvPr>
        </p:nvSpPr>
        <p:spPr/>
        <p:txBody>
          <a:bodyPr/>
          <a:lstStyle/>
          <a:p>
            <a:pPr eaLnBrk="1" hangingPunct="1"/>
            <a:r>
              <a:rPr lang="en-US" altLang="ja-JP" smtClean="0"/>
              <a:t>Results (2/5)</a:t>
            </a:r>
            <a:endParaRPr lang="ja-JP" altLang="en-US" smtClean="0"/>
          </a:p>
        </p:txBody>
      </p:sp>
      <p:sp>
        <p:nvSpPr>
          <p:cNvPr id="4" name="スライド番号プレースホルダ 3"/>
          <p:cNvSpPr>
            <a:spLocks noGrp="1"/>
          </p:cNvSpPr>
          <p:nvPr>
            <p:ph type="sldNum" sz="quarter" idx="10"/>
          </p:nvPr>
        </p:nvSpPr>
        <p:spPr/>
        <p:txBody>
          <a:bodyPr/>
          <a:lstStyle/>
          <a:p>
            <a:pPr>
              <a:defRPr/>
            </a:pPr>
            <a:fld id="{27C62AFE-A5E7-4DF3-B04F-74227DEC1C63}" type="slidenum">
              <a:rPr lang="de-DE" altLang="ja-JP" smtClean="0"/>
              <a:pPr>
                <a:defRPr/>
              </a:pPr>
              <a:t>5</a:t>
            </a:fld>
            <a:endParaRPr lang="de-DE" altLang="ja-JP"/>
          </a:p>
        </p:txBody>
      </p:sp>
      <p:sp>
        <p:nvSpPr>
          <p:cNvPr id="5" name="フッター プレースホルダ 4"/>
          <p:cNvSpPr>
            <a:spLocks noGrp="1"/>
          </p:cNvSpPr>
          <p:nvPr>
            <p:ph type="ftr" sz="quarter" idx="11"/>
          </p:nvPr>
        </p:nvSpPr>
        <p:spPr/>
        <p:txBody>
          <a:bodyPr/>
          <a:lstStyle/>
          <a:p>
            <a:pPr>
              <a:defRPr/>
            </a:pPr>
            <a:r>
              <a:rPr lang="de-DE" altLang="ja-JP" smtClean="0"/>
              <a:t>Copyright 2010 FUJITSU LIMITED</a:t>
            </a:r>
            <a:endParaRPr lang="de-DE" altLang="ja-JP"/>
          </a:p>
        </p:txBody>
      </p:sp>
      <p:sp>
        <p:nvSpPr>
          <p:cNvPr id="728068" name="コンテンツ プレースホルダ 2"/>
          <p:cNvSpPr>
            <a:spLocks noGrp="1"/>
          </p:cNvSpPr>
          <p:nvPr>
            <p:ph idx="1"/>
          </p:nvPr>
        </p:nvSpPr>
        <p:spPr>
          <a:xfrm>
            <a:off x="168275" y="692150"/>
            <a:ext cx="8786813" cy="400050"/>
          </a:xfrm>
        </p:spPr>
        <p:txBody>
          <a:bodyPr/>
          <a:lstStyle/>
          <a:p>
            <a:pPr algn="ctr" eaLnBrk="1" hangingPunct="1">
              <a:buFont typeface="Wingdings" pitchFamily="2" charset="2"/>
              <a:buNone/>
            </a:pPr>
            <a:r>
              <a:rPr lang="en-US" altLang="ja-JP" smtClean="0"/>
              <a:t>Frame@POC 30 (End of 1</a:t>
            </a:r>
            <a:r>
              <a:rPr lang="en-US" altLang="ja-JP" baseline="30000" smtClean="0"/>
              <a:t>st</a:t>
            </a:r>
            <a:r>
              <a:rPr lang="en-US" altLang="ja-JP" smtClean="0"/>
              <a:t> refresh cycle)</a:t>
            </a:r>
          </a:p>
        </p:txBody>
      </p:sp>
      <p:sp>
        <p:nvSpPr>
          <p:cNvPr id="728069" name="Text Box 8"/>
          <p:cNvSpPr txBox="1">
            <a:spLocks noChangeArrowheads="1"/>
          </p:cNvSpPr>
          <p:nvPr/>
        </p:nvSpPr>
        <p:spPr bwMode="gray">
          <a:xfrm>
            <a:off x="4572000" y="2339975"/>
            <a:ext cx="1655763" cy="368300"/>
          </a:xfrm>
          <a:prstGeom prst="rect">
            <a:avLst/>
          </a:prstGeom>
          <a:noFill/>
          <a:ln w="9525" algn="ctr">
            <a:noFill/>
            <a:miter lim="800000"/>
            <a:headEnd/>
            <a:tailEnd/>
          </a:ln>
        </p:spPr>
        <p:txBody>
          <a:bodyPr>
            <a:spAutoFit/>
          </a:bodyPr>
          <a:lstStyle/>
          <a:p>
            <a:pPr algn="ctr" fontAlgn="ctr">
              <a:spcBef>
                <a:spcPct val="50000"/>
              </a:spcBef>
            </a:pPr>
            <a:r>
              <a:rPr lang="en-US" altLang="ja-JP">
                <a:latin typeface="Arial" charset="0"/>
              </a:rPr>
              <a:t>Original input</a:t>
            </a:r>
          </a:p>
        </p:txBody>
      </p:sp>
      <p:pic>
        <p:nvPicPr>
          <p:cNvPr id="728070" name="Picture 2"/>
          <p:cNvPicPr>
            <a:picLocks noChangeAspect="1" noChangeArrowheads="1"/>
          </p:cNvPicPr>
          <p:nvPr/>
        </p:nvPicPr>
        <p:blipFill>
          <a:blip r:embed="rId2"/>
          <a:srcRect t="5930"/>
          <a:stretch>
            <a:fillRect/>
          </a:stretch>
        </p:blipFill>
        <p:spPr bwMode="auto">
          <a:xfrm>
            <a:off x="179388" y="1150938"/>
            <a:ext cx="4392612" cy="2493962"/>
          </a:xfrm>
          <a:prstGeom prst="rect">
            <a:avLst/>
          </a:prstGeom>
          <a:noFill/>
          <a:ln w="9525">
            <a:noFill/>
            <a:miter lim="800000"/>
            <a:headEnd/>
            <a:tailEnd/>
          </a:ln>
        </p:spPr>
      </p:pic>
      <p:pic>
        <p:nvPicPr>
          <p:cNvPr id="728072" name="Picture 4"/>
          <p:cNvPicPr>
            <a:picLocks noChangeAspect="1" noChangeArrowheads="1"/>
          </p:cNvPicPr>
          <p:nvPr/>
        </p:nvPicPr>
        <p:blipFill>
          <a:blip r:embed="rId3"/>
          <a:srcRect t="5930"/>
          <a:stretch>
            <a:fillRect/>
          </a:stretch>
        </p:blipFill>
        <p:spPr bwMode="auto">
          <a:xfrm>
            <a:off x="4572000" y="3814763"/>
            <a:ext cx="4392613" cy="2493962"/>
          </a:xfrm>
          <a:prstGeom prst="rect">
            <a:avLst/>
          </a:prstGeom>
          <a:noFill/>
          <a:ln w="9525">
            <a:noFill/>
            <a:miter lim="800000"/>
            <a:headEnd/>
            <a:tailEnd/>
          </a:ln>
        </p:spPr>
      </p:pic>
      <p:sp>
        <p:nvSpPr>
          <p:cNvPr id="728073" name="Text Box 8"/>
          <p:cNvSpPr txBox="1">
            <a:spLocks noChangeArrowheads="1"/>
          </p:cNvSpPr>
          <p:nvPr/>
        </p:nvSpPr>
        <p:spPr bwMode="gray">
          <a:xfrm>
            <a:off x="900113" y="6300788"/>
            <a:ext cx="2951162" cy="368300"/>
          </a:xfrm>
          <a:prstGeom prst="rect">
            <a:avLst/>
          </a:prstGeom>
          <a:noFill/>
          <a:ln w="9525" algn="ctr">
            <a:noFill/>
            <a:miter lim="800000"/>
            <a:headEnd/>
            <a:tailEnd/>
          </a:ln>
        </p:spPr>
        <p:txBody>
          <a:bodyPr>
            <a:spAutoFit/>
          </a:bodyPr>
          <a:lstStyle/>
          <a:p>
            <a:pPr algn="ctr" fontAlgn="ctr">
              <a:spcBef>
                <a:spcPct val="50000"/>
              </a:spcBef>
            </a:pPr>
            <a:r>
              <a:rPr lang="en-US" altLang="ja-JP">
                <a:latin typeface="Arial" charset="0"/>
              </a:rPr>
              <a:t>Deblocking On, ALF Off</a:t>
            </a:r>
          </a:p>
        </p:txBody>
      </p:sp>
      <p:sp>
        <p:nvSpPr>
          <p:cNvPr id="728074" name="Text Box 8"/>
          <p:cNvSpPr txBox="1">
            <a:spLocks noChangeArrowheads="1"/>
          </p:cNvSpPr>
          <p:nvPr/>
        </p:nvSpPr>
        <p:spPr bwMode="gray">
          <a:xfrm>
            <a:off x="5292725" y="6300788"/>
            <a:ext cx="2951163" cy="368300"/>
          </a:xfrm>
          <a:prstGeom prst="rect">
            <a:avLst/>
          </a:prstGeom>
          <a:noFill/>
          <a:ln w="9525" algn="ctr">
            <a:noFill/>
            <a:miter lim="800000"/>
            <a:headEnd/>
            <a:tailEnd/>
          </a:ln>
        </p:spPr>
        <p:txBody>
          <a:bodyPr>
            <a:spAutoFit/>
          </a:bodyPr>
          <a:lstStyle/>
          <a:p>
            <a:pPr algn="ctr" fontAlgn="ctr">
              <a:spcBef>
                <a:spcPct val="50000"/>
              </a:spcBef>
            </a:pPr>
            <a:r>
              <a:rPr lang="en-US" altLang="ja-JP">
                <a:latin typeface="Arial" charset="0"/>
              </a:rPr>
              <a:t>Deblocking On, ALF On</a:t>
            </a:r>
          </a:p>
        </p:txBody>
      </p:sp>
      <p:pic>
        <p:nvPicPr>
          <p:cNvPr id="728077" name="Picture 13" descr="ParkScene_1920x1080_24_df_on_alf_off_poc030"/>
          <p:cNvPicPr>
            <a:picLocks noChangeAspect="1" noChangeArrowheads="1"/>
          </p:cNvPicPr>
          <p:nvPr/>
        </p:nvPicPr>
        <p:blipFill>
          <a:blip r:embed="rId4"/>
          <a:srcRect/>
          <a:stretch>
            <a:fillRect/>
          </a:stretch>
        </p:blipFill>
        <p:spPr bwMode="auto">
          <a:xfrm>
            <a:off x="219075" y="3836988"/>
            <a:ext cx="4281488" cy="2471737"/>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089" name="タイトル 1"/>
          <p:cNvSpPr>
            <a:spLocks noGrp="1"/>
          </p:cNvSpPr>
          <p:nvPr>
            <p:ph type="title"/>
          </p:nvPr>
        </p:nvSpPr>
        <p:spPr/>
        <p:txBody>
          <a:bodyPr/>
          <a:lstStyle/>
          <a:p>
            <a:pPr eaLnBrk="1" hangingPunct="1"/>
            <a:r>
              <a:rPr lang="en-US" altLang="ja-JP" smtClean="0"/>
              <a:t>Results (3/5)</a:t>
            </a:r>
            <a:endParaRPr lang="ja-JP" altLang="en-US" smtClean="0"/>
          </a:p>
        </p:txBody>
      </p:sp>
      <p:sp>
        <p:nvSpPr>
          <p:cNvPr id="4" name="スライド番号プレースホルダ 3"/>
          <p:cNvSpPr>
            <a:spLocks noGrp="1"/>
          </p:cNvSpPr>
          <p:nvPr>
            <p:ph type="sldNum" sz="quarter" idx="10"/>
          </p:nvPr>
        </p:nvSpPr>
        <p:spPr/>
        <p:txBody>
          <a:bodyPr/>
          <a:lstStyle/>
          <a:p>
            <a:pPr>
              <a:defRPr/>
            </a:pPr>
            <a:fld id="{3EC60D22-C8F9-43F1-A3E3-4076EFDB7106}" type="slidenum">
              <a:rPr lang="de-DE" altLang="ja-JP" smtClean="0"/>
              <a:pPr>
                <a:defRPr/>
              </a:pPr>
              <a:t>6</a:t>
            </a:fld>
            <a:endParaRPr lang="de-DE" altLang="ja-JP"/>
          </a:p>
        </p:txBody>
      </p:sp>
      <p:sp>
        <p:nvSpPr>
          <p:cNvPr id="5" name="フッター プレースホルダ 4"/>
          <p:cNvSpPr>
            <a:spLocks noGrp="1"/>
          </p:cNvSpPr>
          <p:nvPr>
            <p:ph type="ftr" sz="quarter" idx="11"/>
          </p:nvPr>
        </p:nvSpPr>
        <p:spPr/>
        <p:txBody>
          <a:bodyPr/>
          <a:lstStyle/>
          <a:p>
            <a:pPr>
              <a:defRPr/>
            </a:pPr>
            <a:r>
              <a:rPr lang="de-DE" altLang="ja-JP" smtClean="0"/>
              <a:t>Copyright 2010 FUJITSU LIMITED</a:t>
            </a:r>
            <a:endParaRPr lang="de-DE" altLang="ja-JP"/>
          </a:p>
        </p:txBody>
      </p:sp>
      <p:sp>
        <p:nvSpPr>
          <p:cNvPr id="729092" name="コンテンツ プレースホルダ 2"/>
          <p:cNvSpPr>
            <a:spLocks noGrp="1"/>
          </p:cNvSpPr>
          <p:nvPr>
            <p:ph idx="1"/>
          </p:nvPr>
        </p:nvSpPr>
        <p:spPr>
          <a:xfrm>
            <a:off x="168275" y="692150"/>
            <a:ext cx="8786813" cy="400050"/>
          </a:xfrm>
        </p:spPr>
        <p:txBody>
          <a:bodyPr/>
          <a:lstStyle/>
          <a:p>
            <a:pPr algn="ctr" eaLnBrk="1" hangingPunct="1">
              <a:buFont typeface="Wingdings" pitchFamily="2" charset="2"/>
              <a:buNone/>
            </a:pPr>
            <a:r>
              <a:rPr lang="en-US" altLang="ja-JP" smtClean="0"/>
              <a:t>Frame@POC60 (End of 2</a:t>
            </a:r>
            <a:r>
              <a:rPr lang="en-US" altLang="ja-JP" baseline="30000" smtClean="0"/>
              <a:t>nd</a:t>
            </a:r>
            <a:r>
              <a:rPr lang="en-US" altLang="ja-JP" smtClean="0"/>
              <a:t> refresh cycle)</a:t>
            </a:r>
          </a:p>
        </p:txBody>
      </p:sp>
      <p:sp>
        <p:nvSpPr>
          <p:cNvPr id="729093" name="Text Box 8"/>
          <p:cNvSpPr txBox="1">
            <a:spLocks noChangeArrowheads="1"/>
          </p:cNvSpPr>
          <p:nvPr/>
        </p:nvSpPr>
        <p:spPr bwMode="gray">
          <a:xfrm>
            <a:off x="4572000" y="2339975"/>
            <a:ext cx="1655763" cy="368300"/>
          </a:xfrm>
          <a:prstGeom prst="rect">
            <a:avLst/>
          </a:prstGeom>
          <a:noFill/>
          <a:ln w="9525" algn="ctr">
            <a:noFill/>
            <a:miter lim="800000"/>
            <a:headEnd/>
            <a:tailEnd/>
          </a:ln>
        </p:spPr>
        <p:txBody>
          <a:bodyPr>
            <a:spAutoFit/>
          </a:bodyPr>
          <a:lstStyle/>
          <a:p>
            <a:pPr algn="ctr" fontAlgn="ctr">
              <a:spcBef>
                <a:spcPct val="50000"/>
              </a:spcBef>
            </a:pPr>
            <a:r>
              <a:rPr lang="en-US" altLang="ja-JP">
                <a:latin typeface="Arial" charset="0"/>
              </a:rPr>
              <a:t>Original input</a:t>
            </a:r>
          </a:p>
        </p:txBody>
      </p:sp>
      <p:sp>
        <p:nvSpPr>
          <p:cNvPr id="729094" name="Text Box 8"/>
          <p:cNvSpPr txBox="1">
            <a:spLocks noChangeArrowheads="1"/>
          </p:cNvSpPr>
          <p:nvPr/>
        </p:nvSpPr>
        <p:spPr bwMode="gray">
          <a:xfrm>
            <a:off x="900113" y="6300788"/>
            <a:ext cx="2951162" cy="368300"/>
          </a:xfrm>
          <a:prstGeom prst="rect">
            <a:avLst/>
          </a:prstGeom>
          <a:noFill/>
          <a:ln w="9525" algn="ctr">
            <a:noFill/>
            <a:miter lim="800000"/>
            <a:headEnd/>
            <a:tailEnd/>
          </a:ln>
        </p:spPr>
        <p:txBody>
          <a:bodyPr>
            <a:spAutoFit/>
          </a:bodyPr>
          <a:lstStyle/>
          <a:p>
            <a:pPr algn="ctr" fontAlgn="ctr">
              <a:spcBef>
                <a:spcPct val="50000"/>
              </a:spcBef>
            </a:pPr>
            <a:r>
              <a:rPr lang="en-US" altLang="ja-JP">
                <a:latin typeface="Arial" charset="0"/>
              </a:rPr>
              <a:t>Deblocking On, ALF Off</a:t>
            </a:r>
          </a:p>
        </p:txBody>
      </p:sp>
      <p:sp>
        <p:nvSpPr>
          <p:cNvPr id="729095" name="Text Box 8"/>
          <p:cNvSpPr txBox="1">
            <a:spLocks noChangeArrowheads="1"/>
          </p:cNvSpPr>
          <p:nvPr/>
        </p:nvSpPr>
        <p:spPr bwMode="gray">
          <a:xfrm>
            <a:off x="5292725" y="6300788"/>
            <a:ext cx="2951163" cy="368300"/>
          </a:xfrm>
          <a:prstGeom prst="rect">
            <a:avLst/>
          </a:prstGeom>
          <a:noFill/>
          <a:ln w="9525" algn="ctr">
            <a:noFill/>
            <a:miter lim="800000"/>
            <a:headEnd/>
            <a:tailEnd/>
          </a:ln>
        </p:spPr>
        <p:txBody>
          <a:bodyPr>
            <a:spAutoFit/>
          </a:bodyPr>
          <a:lstStyle/>
          <a:p>
            <a:pPr algn="ctr" fontAlgn="ctr">
              <a:spcBef>
                <a:spcPct val="50000"/>
              </a:spcBef>
            </a:pPr>
            <a:r>
              <a:rPr lang="en-US" altLang="ja-JP">
                <a:latin typeface="Arial" charset="0"/>
              </a:rPr>
              <a:t>Deblocking On, ALF On</a:t>
            </a:r>
          </a:p>
        </p:txBody>
      </p:sp>
      <p:pic>
        <p:nvPicPr>
          <p:cNvPr id="729096" name="Picture 3"/>
          <p:cNvPicPr>
            <a:picLocks noChangeAspect="1" noChangeArrowheads="1"/>
          </p:cNvPicPr>
          <p:nvPr/>
        </p:nvPicPr>
        <p:blipFill>
          <a:blip r:embed="rId2"/>
          <a:srcRect t="5930"/>
          <a:stretch>
            <a:fillRect/>
          </a:stretch>
        </p:blipFill>
        <p:spPr bwMode="auto">
          <a:xfrm>
            <a:off x="179388" y="1150938"/>
            <a:ext cx="4392612" cy="2493962"/>
          </a:xfrm>
          <a:prstGeom prst="rect">
            <a:avLst/>
          </a:prstGeom>
          <a:noFill/>
          <a:ln w="9525">
            <a:noFill/>
            <a:miter lim="800000"/>
            <a:headEnd/>
            <a:tailEnd/>
          </a:ln>
        </p:spPr>
      </p:pic>
      <p:pic>
        <p:nvPicPr>
          <p:cNvPr id="729097" name="Picture 4"/>
          <p:cNvPicPr>
            <a:picLocks noChangeAspect="1" noChangeArrowheads="1"/>
          </p:cNvPicPr>
          <p:nvPr/>
        </p:nvPicPr>
        <p:blipFill>
          <a:blip r:embed="rId3"/>
          <a:srcRect t="5930"/>
          <a:stretch>
            <a:fillRect/>
          </a:stretch>
        </p:blipFill>
        <p:spPr bwMode="auto">
          <a:xfrm>
            <a:off x="179388" y="3825875"/>
            <a:ext cx="4375150" cy="2482850"/>
          </a:xfrm>
          <a:prstGeom prst="rect">
            <a:avLst/>
          </a:prstGeom>
          <a:noFill/>
          <a:ln w="9525">
            <a:noFill/>
            <a:miter lim="800000"/>
            <a:headEnd/>
            <a:tailEnd/>
          </a:ln>
        </p:spPr>
      </p:pic>
      <p:pic>
        <p:nvPicPr>
          <p:cNvPr id="729098" name="Picture 5"/>
          <p:cNvPicPr>
            <a:picLocks noChangeAspect="1" noChangeArrowheads="1"/>
          </p:cNvPicPr>
          <p:nvPr/>
        </p:nvPicPr>
        <p:blipFill>
          <a:blip r:embed="rId4"/>
          <a:srcRect t="5930"/>
          <a:stretch>
            <a:fillRect/>
          </a:stretch>
        </p:blipFill>
        <p:spPr bwMode="auto">
          <a:xfrm>
            <a:off x="4572000" y="3814763"/>
            <a:ext cx="4392613" cy="2493962"/>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3" name="タイトル 1"/>
          <p:cNvSpPr>
            <a:spLocks noGrp="1"/>
          </p:cNvSpPr>
          <p:nvPr>
            <p:ph type="title"/>
          </p:nvPr>
        </p:nvSpPr>
        <p:spPr/>
        <p:txBody>
          <a:bodyPr/>
          <a:lstStyle/>
          <a:p>
            <a:pPr eaLnBrk="1" hangingPunct="1"/>
            <a:r>
              <a:rPr lang="en-US" altLang="ja-JP" smtClean="0"/>
              <a:t>Results (4/5)</a:t>
            </a:r>
            <a:endParaRPr lang="ja-JP" altLang="en-US" smtClean="0"/>
          </a:p>
        </p:txBody>
      </p:sp>
      <p:sp>
        <p:nvSpPr>
          <p:cNvPr id="4" name="スライド番号プレースホルダ 3"/>
          <p:cNvSpPr>
            <a:spLocks noGrp="1"/>
          </p:cNvSpPr>
          <p:nvPr>
            <p:ph type="sldNum" sz="quarter" idx="10"/>
          </p:nvPr>
        </p:nvSpPr>
        <p:spPr/>
        <p:txBody>
          <a:bodyPr/>
          <a:lstStyle/>
          <a:p>
            <a:pPr>
              <a:defRPr/>
            </a:pPr>
            <a:fld id="{B3E391D1-9E53-4F35-ACAE-293246D633A2}" type="slidenum">
              <a:rPr lang="de-DE" altLang="ja-JP" smtClean="0"/>
              <a:pPr>
                <a:defRPr/>
              </a:pPr>
              <a:t>7</a:t>
            </a:fld>
            <a:endParaRPr lang="de-DE" altLang="ja-JP"/>
          </a:p>
        </p:txBody>
      </p:sp>
      <p:sp>
        <p:nvSpPr>
          <p:cNvPr id="5" name="フッター プレースホルダ 4"/>
          <p:cNvSpPr>
            <a:spLocks noGrp="1"/>
          </p:cNvSpPr>
          <p:nvPr>
            <p:ph type="ftr" sz="quarter" idx="11"/>
          </p:nvPr>
        </p:nvSpPr>
        <p:spPr/>
        <p:txBody>
          <a:bodyPr/>
          <a:lstStyle/>
          <a:p>
            <a:pPr>
              <a:defRPr/>
            </a:pPr>
            <a:r>
              <a:rPr lang="de-DE" altLang="ja-JP" smtClean="0"/>
              <a:t>Copyright 2010 FUJITSU LIMITED</a:t>
            </a:r>
            <a:endParaRPr lang="de-DE" altLang="ja-JP"/>
          </a:p>
        </p:txBody>
      </p:sp>
      <p:sp>
        <p:nvSpPr>
          <p:cNvPr id="730116" name="コンテンツ プレースホルダ 2"/>
          <p:cNvSpPr>
            <a:spLocks noGrp="1"/>
          </p:cNvSpPr>
          <p:nvPr>
            <p:ph idx="1"/>
          </p:nvPr>
        </p:nvSpPr>
        <p:spPr>
          <a:xfrm>
            <a:off x="168275" y="692150"/>
            <a:ext cx="8786813" cy="400050"/>
          </a:xfrm>
        </p:spPr>
        <p:txBody>
          <a:bodyPr/>
          <a:lstStyle/>
          <a:p>
            <a:pPr algn="ctr" eaLnBrk="1" hangingPunct="1">
              <a:buFont typeface="Wingdings" pitchFamily="2" charset="2"/>
              <a:buNone/>
            </a:pPr>
            <a:r>
              <a:rPr lang="en-US" altLang="ja-JP" smtClean="0"/>
              <a:t>Frame@POC120 (End of 4</a:t>
            </a:r>
            <a:r>
              <a:rPr lang="en-US" altLang="ja-JP" baseline="30000" smtClean="0"/>
              <a:t>th</a:t>
            </a:r>
            <a:r>
              <a:rPr lang="en-US" altLang="ja-JP" smtClean="0"/>
              <a:t> refresh cycle)</a:t>
            </a:r>
          </a:p>
        </p:txBody>
      </p:sp>
      <p:sp>
        <p:nvSpPr>
          <p:cNvPr id="730117" name="Text Box 8"/>
          <p:cNvSpPr txBox="1">
            <a:spLocks noChangeArrowheads="1"/>
          </p:cNvSpPr>
          <p:nvPr/>
        </p:nvSpPr>
        <p:spPr bwMode="gray">
          <a:xfrm>
            <a:off x="4572000" y="2339975"/>
            <a:ext cx="1655763" cy="368300"/>
          </a:xfrm>
          <a:prstGeom prst="rect">
            <a:avLst/>
          </a:prstGeom>
          <a:noFill/>
          <a:ln w="9525" algn="ctr">
            <a:noFill/>
            <a:miter lim="800000"/>
            <a:headEnd/>
            <a:tailEnd/>
          </a:ln>
        </p:spPr>
        <p:txBody>
          <a:bodyPr>
            <a:spAutoFit/>
          </a:bodyPr>
          <a:lstStyle/>
          <a:p>
            <a:pPr algn="ctr" fontAlgn="ctr">
              <a:spcBef>
                <a:spcPct val="50000"/>
              </a:spcBef>
            </a:pPr>
            <a:r>
              <a:rPr lang="en-US" altLang="ja-JP">
                <a:latin typeface="Arial" charset="0"/>
              </a:rPr>
              <a:t>Original input</a:t>
            </a:r>
          </a:p>
        </p:txBody>
      </p:sp>
      <p:sp>
        <p:nvSpPr>
          <p:cNvPr id="730118" name="Text Box 8"/>
          <p:cNvSpPr txBox="1">
            <a:spLocks noChangeArrowheads="1"/>
          </p:cNvSpPr>
          <p:nvPr/>
        </p:nvSpPr>
        <p:spPr bwMode="gray">
          <a:xfrm>
            <a:off x="900113" y="6300788"/>
            <a:ext cx="2951162" cy="368300"/>
          </a:xfrm>
          <a:prstGeom prst="rect">
            <a:avLst/>
          </a:prstGeom>
          <a:noFill/>
          <a:ln w="9525" algn="ctr">
            <a:noFill/>
            <a:miter lim="800000"/>
            <a:headEnd/>
            <a:tailEnd/>
          </a:ln>
        </p:spPr>
        <p:txBody>
          <a:bodyPr>
            <a:spAutoFit/>
          </a:bodyPr>
          <a:lstStyle/>
          <a:p>
            <a:pPr algn="ctr" fontAlgn="ctr">
              <a:spcBef>
                <a:spcPct val="50000"/>
              </a:spcBef>
            </a:pPr>
            <a:r>
              <a:rPr lang="en-US" altLang="ja-JP">
                <a:latin typeface="Arial" charset="0"/>
              </a:rPr>
              <a:t>Deblocking On, ALF Off</a:t>
            </a:r>
          </a:p>
        </p:txBody>
      </p:sp>
      <p:sp>
        <p:nvSpPr>
          <p:cNvPr id="730119" name="Text Box 8"/>
          <p:cNvSpPr txBox="1">
            <a:spLocks noChangeArrowheads="1"/>
          </p:cNvSpPr>
          <p:nvPr/>
        </p:nvSpPr>
        <p:spPr bwMode="gray">
          <a:xfrm>
            <a:off x="5292725" y="6300788"/>
            <a:ext cx="2951163" cy="368300"/>
          </a:xfrm>
          <a:prstGeom prst="rect">
            <a:avLst/>
          </a:prstGeom>
          <a:noFill/>
          <a:ln w="9525" algn="ctr">
            <a:noFill/>
            <a:miter lim="800000"/>
            <a:headEnd/>
            <a:tailEnd/>
          </a:ln>
        </p:spPr>
        <p:txBody>
          <a:bodyPr>
            <a:spAutoFit/>
          </a:bodyPr>
          <a:lstStyle/>
          <a:p>
            <a:pPr algn="ctr" fontAlgn="ctr">
              <a:spcBef>
                <a:spcPct val="50000"/>
              </a:spcBef>
            </a:pPr>
            <a:r>
              <a:rPr lang="en-US" altLang="ja-JP">
                <a:latin typeface="Arial" charset="0"/>
              </a:rPr>
              <a:t>Deblocking On, ALF On</a:t>
            </a:r>
          </a:p>
        </p:txBody>
      </p:sp>
      <p:pic>
        <p:nvPicPr>
          <p:cNvPr id="730120" name="Picture 2"/>
          <p:cNvPicPr>
            <a:picLocks noChangeAspect="1" noChangeArrowheads="1"/>
          </p:cNvPicPr>
          <p:nvPr/>
        </p:nvPicPr>
        <p:blipFill>
          <a:blip r:embed="rId2"/>
          <a:srcRect t="5930"/>
          <a:stretch>
            <a:fillRect/>
          </a:stretch>
        </p:blipFill>
        <p:spPr bwMode="auto">
          <a:xfrm>
            <a:off x="179388" y="1150938"/>
            <a:ext cx="4392612" cy="2493962"/>
          </a:xfrm>
          <a:prstGeom prst="rect">
            <a:avLst/>
          </a:prstGeom>
          <a:noFill/>
          <a:ln w="9525">
            <a:noFill/>
            <a:miter lim="800000"/>
            <a:headEnd/>
            <a:tailEnd/>
          </a:ln>
        </p:spPr>
      </p:pic>
      <p:pic>
        <p:nvPicPr>
          <p:cNvPr id="730121" name="Picture 3"/>
          <p:cNvPicPr>
            <a:picLocks noChangeAspect="1" noChangeArrowheads="1"/>
          </p:cNvPicPr>
          <p:nvPr/>
        </p:nvPicPr>
        <p:blipFill>
          <a:blip r:embed="rId3"/>
          <a:srcRect t="5930"/>
          <a:stretch>
            <a:fillRect/>
          </a:stretch>
        </p:blipFill>
        <p:spPr bwMode="auto">
          <a:xfrm>
            <a:off x="144463" y="3789363"/>
            <a:ext cx="4438650" cy="2519362"/>
          </a:xfrm>
          <a:prstGeom prst="rect">
            <a:avLst/>
          </a:prstGeom>
          <a:noFill/>
          <a:ln w="9525">
            <a:noFill/>
            <a:miter lim="800000"/>
            <a:headEnd/>
            <a:tailEnd/>
          </a:ln>
        </p:spPr>
      </p:pic>
      <p:pic>
        <p:nvPicPr>
          <p:cNvPr id="730122" name="Picture 4"/>
          <p:cNvPicPr>
            <a:picLocks noChangeAspect="1" noChangeArrowheads="1"/>
          </p:cNvPicPr>
          <p:nvPr/>
        </p:nvPicPr>
        <p:blipFill>
          <a:blip r:embed="rId4"/>
          <a:srcRect t="5930"/>
          <a:stretch>
            <a:fillRect/>
          </a:stretch>
        </p:blipFill>
        <p:spPr bwMode="auto">
          <a:xfrm>
            <a:off x="4537075" y="3789363"/>
            <a:ext cx="4427538" cy="251301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137" name="タイトル 1"/>
          <p:cNvSpPr>
            <a:spLocks noGrp="1"/>
          </p:cNvSpPr>
          <p:nvPr>
            <p:ph type="title" idx="4294967295"/>
          </p:nvPr>
        </p:nvSpPr>
        <p:spPr/>
        <p:txBody>
          <a:bodyPr/>
          <a:lstStyle/>
          <a:p>
            <a:pPr eaLnBrk="1" hangingPunct="1"/>
            <a:r>
              <a:rPr lang="en-US" altLang="ja-JP" smtClean="0"/>
              <a:t>Results (5/5)</a:t>
            </a:r>
            <a:endParaRPr lang="ja-JP" altLang="en-US" smtClean="0"/>
          </a:p>
        </p:txBody>
      </p:sp>
      <p:sp>
        <p:nvSpPr>
          <p:cNvPr id="4" name="スライド番号プレースホルダ 3"/>
          <p:cNvSpPr txBox="1">
            <a:spLocks noGrp="1"/>
          </p:cNvSpPr>
          <p:nvPr/>
        </p:nvSpPr>
        <p:spPr bwMode="gray">
          <a:xfrm>
            <a:off x="4300538" y="6653213"/>
            <a:ext cx="539750" cy="201612"/>
          </a:xfrm>
          <a:prstGeom prst="rect">
            <a:avLst/>
          </a:prstGeom>
          <a:noFill/>
          <a:ln>
            <a:miter lim="800000"/>
            <a:headEnd/>
            <a:tailEnd/>
          </a:ln>
        </p:spPr>
        <p:txBody>
          <a:bodyPr lIns="0" tIns="0" rIns="0" bIns="0" anchor="ctr"/>
          <a:lstStyle/>
          <a:p>
            <a:pPr algn="ctr">
              <a:defRPr/>
            </a:pPr>
            <a:fld id="{9B1F5779-1F86-48D1-B475-626A8F1D4966}" type="slidenum">
              <a:rPr kumimoji="0" lang="de-DE" altLang="ja-JP" sz="800">
                <a:solidFill>
                  <a:schemeClr val="tx1"/>
                </a:solidFill>
                <a:latin typeface="+mn-lt"/>
                <a:ea typeface="ＭＳ Ｐゴシック" pitchFamily="50" charset="-128"/>
              </a:rPr>
              <a:pPr algn="ctr">
                <a:defRPr/>
              </a:pPr>
              <a:t>8</a:t>
            </a:fld>
            <a:endParaRPr kumimoji="0" lang="de-DE" altLang="ja-JP" sz="800">
              <a:solidFill>
                <a:schemeClr val="tx1"/>
              </a:solidFill>
              <a:latin typeface="+mn-lt"/>
              <a:ea typeface="ＭＳ Ｐゴシック" pitchFamily="50" charset="-128"/>
            </a:endParaRPr>
          </a:p>
        </p:txBody>
      </p:sp>
      <p:sp>
        <p:nvSpPr>
          <p:cNvPr id="5" name="フッター プレースホルダ 4"/>
          <p:cNvSpPr txBox="1">
            <a:spLocks noGrp="1"/>
          </p:cNvSpPr>
          <p:nvPr/>
        </p:nvSpPr>
        <p:spPr bwMode="gray">
          <a:xfrm>
            <a:off x="4935538" y="6653213"/>
            <a:ext cx="4022725" cy="201612"/>
          </a:xfrm>
          <a:prstGeom prst="rect">
            <a:avLst/>
          </a:prstGeom>
          <a:noFill/>
          <a:ln>
            <a:miter lim="800000"/>
            <a:headEnd/>
            <a:tailEnd/>
          </a:ln>
        </p:spPr>
        <p:txBody>
          <a:bodyPr lIns="0" tIns="0" rIns="0" bIns="0" anchor="ctr"/>
          <a:lstStyle/>
          <a:p>
            <a:pPr algn="r">
              <a:defRPr/>
            </a:pPr>
            <a:r>
              <a:rPr kumimoji="0" lang="de-DE" altLang="ja-JP" sz="800">
                <a:solidFill>
                  <a:schemeClr val="tx1"/>
                </a:solidFill>
                <a:latin typeface="+mn-lt"/>
                <a:ea typeface="ＭＳ Ｐゴシック" pitchFamily="50" charset="-128"/>
              </a:rPr>
              <a:t>Copyright 2010 FUJITSU LIMITED</a:t>
            </a:r>
          </a:p>
        </p:txBody>
      </p:sp>
      <p:sp>
        <p:nvSpPr>
          <p:cNvPr id="731140" name="コンテンツ プレースホルダ 2"/>
          <p:cNvSpPr>
            <a:spLocks noGrp="1"/>
          </p:cNvSpPr>
          <p:nvPr>
            <p:ph idx="4294967295"/>
          </p:nvPr>
        </p:nvSpPr>
        <p:spPr>
          <a:xfrm>
            <a:off x="168275" y="692150"/>
            <a:ext cx="8786813" cy="400050"/>
          </a:xfrm>
        </p:spPr>
        <p:txBody>
          <a:bodyPr/>
          <a:lstStyle/>
          <a:p>
            <a:pPr algn="ctr" eaLnBrk="1" hangingPunct="1">
              <a:buFont typeface="Wingdings" pitchFamily="2" charset="2"/>
              <a:buNone/>
            </a:pPr>
            <a:r>
              <a:rPr lang="en-US" altLang="ja-JP" smtClean="0"/>
              <a:t>Frame@POC120 (End of 4</a:t>
            </a:r>
            <a:r>
              <a:rPr lang="en-US" altLang="ja-JP" baseline="30000" smtClean="0"/>
              <a:t>th</a:t>
            </a:r>
            <a:r>
              <a:rPr lang="en-US" altLang="ja-JP" smtClean="0"/>
              <a:t> refresh cycle)</a:t>
            </a:r>
          </a:p>
        </p:txBody>
      </p:sp>
      <p:sp>
        <p:nvSpPr>
          <p:cNvPr id="731141" name="Text Box 8"/>
          <p:cNvSpPr txBox="1">
            <a:spLocks noChangeArrowheads="1"/>
          </p:cNvSpPr>
          <p:nvPr/>
        </p:nvSpPr>
        <p:spPr bwMode="gray">
          <a:xfrm>
            <a:off x="4645025" y="5581650"/>
            <a:ext cx="1655763" cy="368300"/>
          </a:xfrm>
          <a:prstGeom prst="rect">
            <a:avLst/>
          </a:prstGeom>
          <a:noFill/>
          <a:ln w="9525" algn="ctr">
            <a:noFill/>
            <a:miter lim="800000"/>
            <a:headEnd/>
            <a:tailEnd/>
          </a:ln>
        </p:spPr>
        <p:txBody>
          <a:bodyPr>
            <a:spAutoFit/>
          </a:bodyPr>
          <a:lstStyle/>
          <a:p>
            <a:pPr fontAlgn="ctr">
              <a:spcBef>
                <a:spcPct val="50000"/>
              </a:spcBef>
            </a:pPr>
            <a:r>
              <a:rPr lang="en-US" altLang="ja-JP">
                <a:latin typeface="Arial" charset="0"/>
              </a:rPr>
              <a:t>Original input</a:t>
            </a:r>
          </a:p>
        </p:txBody>
      </p:sp>
      <p:sp>
        <p:nvSpPr>
          <p:cNvPr id="731142" name="Text Box 8"/>
          <p:cNvSpPr txBox="1">
            <a:spLocks noChangeArrowheads="1"/>
          </p:cNvSpPr>
          <p:nvPr/>
        </p:nvSpPr>
        <p:spPr bwMode="gray">
          <a:xfrm>
            <a:off x="4645025" y="6021388"/>
            <a:ext cx="2951163" cy="368300"/>
          </a:xfrm>
          <a:prstGeom prst="rect">
            <a:avLst/>
          </a:prstGeom>
          <a:noFill/>
          <a:ln w="9525" algn="ctr">
            <a:noFill/>
            <a:miter lim="800000"/>
            <a:headEnd/>
            <a:tailEnd/>
          </a:ln>
        </p:spPr>
        <p:txBody>
          <a:bodyPr>
            <a:spAutoFit/>
          </a:bodyPr>
          <a:lstStyle/>
          <a:p>
            <a:pPr fontAlgn="ctr">
              <a:spcBef>
                <a:spcPct val="50000"/>
              </a:spcBef>
            </a:pPr>
            <a:r>
              <a:rPr lang="en-US" altLang="ja-JP">
                <a:latin typeface="Arial" charset="0"/>
              </a:rPr>
              <a:t>Deblocking On, ALF Off</a:t>
            </a:r>
          </a:p>
        </p:txBody>
      </p:sp>
      <p:sp>
        <p:nvSpPr>
          <p:cNvPr id="731143" name="Text Box 8"/>
          <p:cNvSpPr txBox="1">
            <a:spLocks noChangeArrowheads="1"/>
          </p:cNvSpPr>
          <p:nvPr/>
        </p:nvSpPr>
        <p:spPr bwMode="gray">
          <a:xfrm>
            <a:off x="4645025" y="3213100"/>
            <a:ext cx="2951163" cy="368300"/>
          </a:xfrm>
          <a:prstGeom prst="rect">
            <a:avLst/>
          </a:prstGeom>
          <a:noFill/>
          <a:ln w="9525" algn="ctr">
            <a:noFill/>
            <a:miter lim="800000"/>
            <a:headEnd/>
            <a:tailEnd/>
          </a:ln>
        </p:spPr>
        <p:txBody>
          <a:bodyPr>
            <a:spAutoFit/>
          </a:bodyPr>
          <a:lstStyle/>
          <a:p>
            <a:pPr fontAlgn="ctr">
              <a:spcBef>
                <a:spcPct val="50000"/>
              </a:spcBef>
            </a:pPr>
            <a:r>
              <a:rPr lang="en-US" altLang="ja-JP">
                <a:latin typeface="Arial" charset="0"/>
              </a:rPr>
              <a:t>Deblocking On, ALF On</a:t>
            </a:r>
          </a:p>
        </p:txBody>
      </p:sp>
      <p:pic>
        <p:nvPicPr>
          <p:cNvPr id="731144" name="Picture 3"/>
          <p:cNvPicPr>
            <a:picLocks noChangeAspect="1" noChangeArrowheads="1"/>
          </p:cNvPicPr>
          <p:nvPr/>
        </p:nvPicPr>
        <p:blipFill>
          <a:blip r:embed="rId2"/>
          <a:srcRect t="5930"/>
          <a:stretch>
            <a:fillRect/>
          </a:stretch>
        </p:blipFill>
        <p:spPr bwMode="auto">
          <a:xfrm>
            <a:off x="144463" y="3789363"/>
            <a:ext cx="4438650" cy="2519362"/>
          </a:xfrm>
          <a:prstGeom prst="rect">
            <a:avLst/>
          </a:prstGeom>
          <a:noFill/>
          <a:ln w="9525">
            <a:noFill/>
            <a:miter lim="800000"/>
            <a:headEnd/>
            <a:tailEnd/>
          </a:ln>
        </p:spPr>
      </p:pic>
      <p:pic>
        <p:nvPicPr>
          <p:cNvPr id="731145" name="Picture 4"/>
          <p:cNvPicPr>
            <a:picLocks noChangeAspect="1" noChangeArrowheads="1"/>
          </p:cNvPicPr>
          <p:nvPr/>
        </p:nvPicPr>
        <p:blipFill>
          <a:blip r:embed="rId3"/>
          <a:srcRect t="5930"/>
          <a:stretch>
            <a:fillRect/>
          </a:stretch>
        </p:blipFill>
        <p:spPr bwMode="auto">
          <a:xfrm>
            <a:off x="144463" y="1052513"/>
            <a:ext cx="4427537" cy="2513012"/>
          </a:xfrm>
          <a:prstGeom prst="rect">
            <a:avLst/>
          </a:prstGeom>
          <a:noFill/>
          <a:ln w="9525">
            <a:noFill/>
            <a:miter lim="800000"/>
            <a:headEnd/>
            <a:tailEnd/>
          </a:ln>
        </p:spPr>
      </p:pic>
      <p:pic>
        <p:nvPicPr>
          <p:cNvPr id="731146" name="Picture 13"/>
          <p:cNvPicPr>
            <a:picLocks noChangeAspect="1" noChangeArrowheads="1"/>
          </p:cNvPicPr>
          <p:nvPr/>
        </p:nvPicPr>
        <p:blipFill>
          <a:blip r:embed="rId4"/>
          <a:srcRect/>
          <a:stretch>
            <a:fillRect/>
          </a:stretch>
        </p:blipFill>
        <p:spPr bwMode="auto">
          <a:xfrm>
            <a:off x="136525" y="3716338"/>
            <a:ext cx="4435475" cy="2206625"/>
          </a:xfrm>
          <a:prstGeom prst="rect">
            <a:avLst/>
          </a:prstGeom>
          <a:noFill/>
          <a:ln w="3175">
            <a:solidFill>
              <a:schemeClr val="bg1"/>
            </a:solidFill>
            <a:miter lim="800000"/>
            <a:headEnd/>
            <a:tailEnd/>
          </a:ln>
        </p:spPr>
      </p:pic>
      <p:pic>
        <p:nvPicPr>
          <p:cNvPr id="731147" name="Picture 14"/>
          <p:cNvPicPr>
            <a:picLocks noChangeAspect="1" noChangeArrowheads="1"/>
          </p:cNvPicPr>
          <p:nvPr/>
        </p:nvPicPr>
        <p:blipFill>
          <a:blip r:embed="rId4"/>
          <a:srcRect/>
          <a:stretch>
            <a:fillRect/>
          </a:stretch>
        </p:blipFill>
        <p:spPr bwMode="auto">
          <a:xfrm>
            <a:off x="136525" y="1052513"/>
            <a:ext cx="4435475" cy="2089150"/>
          </a:xfrm>
          <a:prstGeom prst="rect">
            <a:avLst/>
          </a:prstGeom>
          <a:noFill/>
          <a:ln w="3175">
            <a:solidFill>
              <a:schemeClr val="bg1"/>
            </a:solidFill>
            <a:miter lim="800000"/>
            <a:headEnd/>
            <a:tailEnd/>
          </a:ln>
        </p:spPr>
      </p:pic>
      <p:sp>
        <p:nvSpPr>
          <p:cNvPr id="731148" name="Text Box 8"/>
          <p:cNvSpPr txBox="1">
            <a:spLocks noChangeArrowheads="1"/>
          </p:cNvSpPr>
          <p:nvPr/>
        </p:nvSpPr>
        <p:spPr bwMode="gray">
          <a:xfrm>
            <a:off x="4645025" y="2781300"/>
            <a:ext cx="1655763" cy="368300"/>
          </a:xfrm>
          <a:prstGeom prst="rect">
            <a:avLst/>
          </a:prstGeom>
          <a:noFill/>
          <a:ln w="9525" algn="ctr">
            <a:noFill/>
            <a:miter lim="800000"/>
            <a:headEnd/>
            <a:tailEnd/>
          </a:ln>
        </p:spPr>
        <p:txBody>
          <a:bodyPr>
            <a:spAutoFit/>
          </a:bodyPr>
          <a:lstStyle/>
          <a:p>
            <a:pPr fontAlgn="ctr">
              <a:spcBef>
                <a:spcPct val="50000"/>
              </a:spcBef>
            </a:pPr>
            <a:r>
              <a:rPr lang="en-US" altLang="ja-JP">
                <a:latin typeface="Arial" charset="0"/>
              </a:rPr>
              <a:t>Original input</a:t>
            </a:r>
          </a:p>
        </p:txBody>
      </p:sp>
      <p:sp>
        <p:nvSpPr>
          <p:cNvPr id="731149" name="Line 14"/>
          <p:cNvSpPr>
            <a:spLocks noChangeShapeType="1"/>
          </p:cNvSpPr>
          <p:nvPr/>
        </p:nvSpPr>
        <p:spPr bwMode="auto">
          <a:xfrm>
            <a:off x="4572000" y="3141663"/>
            <a:ext cx="2879725" cy="0"/>
          </a:xfrm>
          <a:prstGeom prst="line">
            <a:avLst/>
          </a:prstGeom>
          <a:noFill/>
          <a:ln w="25400">
            <a:solidFill>
              <a:schemeClr val="tx1"/>
            </a:solidFill>
            <a:prstDash val="sysDot"/>
            <a:round/>
            <a:headEnd/>
            <a:tailEnd/>
          </a:ln>
        </p:spPr>
        <p:txBody>
          <a:bodyPr/>
          <a:lstStyle/>
          <a:p>
            <a:endParaRPr lang="ja-JP" altLang="en-US"/>
          </a:p>
        </p:txBody>
      </p:sp>
      <p:sp>
        <p:nvSpPr>
          <p:cNvPr id="731150" name="Line 15"/>
          <p:cNvSpPr>
            <a:spLocks noChangeShapeType="1"/>
          </p:cNvSpPr>
          <p:nvPr/>
        </p:nvSpPr>
        <p:spPr bwMode="auto">
          <a:xfrm>
            <a:off x="4572000" y="5949950"/>
            <a:ext cx="2879725" cy="0"/>
          </a:xfrm>
          <a:prstGeom prst="line">
            <a:avLst/>
          </a:prstGeom>
          <a:noFill/>
          <a:ln w="25400">
            <a:solidFill>
              <a:schemeClr val="tx1"/>
            </a:solidFill>
            <a:prstDash val="sysDot"/>
            <a:round/>
            <a:headEnd/>
            <a:tailEnd/>
          </a:ln>
        </p:spPr>
        <p:txBody>
          <a:bodyPr/>
          <a:lstStyle/>
          <a:p>
            <a:endParaRPr lang="ja-JP"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presentation_e_r">
  <a:themeElements>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F_Tool_2_EN_R">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lnDef>
  </a:objectDefaults>
  <a:extraClrSchemeLst>
    <a:extraClrScheme>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presentation_e_r</Template>
  <TotalTime>96</TotalTime>
  <Words>954</Words>
  <Application>Microsoft Office PowerPoint</Application>
  <PresentationFormat>画面に合わせる (4:3)</PresentationFormat>
  <Paragraphs>111</Paragraphs>
  <Slides>14</Slides>
  <Notes>2</Notes>
  <HiddenSlides>0</HiddenSlides>
  <MMClips>0</MMClips>
  <ScaleCrop>false</ScaleCrop>
  <HeadingPairs>
    <vt:vector size="8" baseType="variant">
      <vt:variant>
        <vt:lpstr>使用されているフォント</vt:lpstr>
      </vt:variant>
      <vt:variant>
        <vt:i4>3</vt:i4>
      </vt:variant>
      <vt:variant>
        <vt:lpstr>デザイン テンプレート</vt:lpstr>
      </vt:variant>
      <vt:variant>
        <vt:i4>12</vt:i4>
      </vt:variant>
      <vt:variant>
        <vt:lpstr>埋め込まれた OLE サーバー</vt:lpstr>
      </vt:variant>
      <vt:variant>
        <vt:i4>1</vt:i4>
      </vt:variant>
      <vt:variant>
        <vt:lpstr>スライド タイトル</vt:lpstr>
      </vt:variant>
      <vt:variant>
        <vt:i4>14</vt:i4>
      </vt:variant>
    </vt:vector>
  </HeadingPairs>
  <TitlesOfParts>
    <vt:vector size="30" baseType="lpstr">
      <vt:lpstr>ＭＳ Ｐゴシック</vt:lpstr>
      <vt:lpstr>Arial</vt:lpstr>
      <vt:lpstr>Wingdings</vt:lpstr>
      <vt:lpstr>presentation_e_r</vt:lpstr>
      <vt:lpstr>presentation_e_r</vt:lpstr>
      <vt:lpstr>presentation_e_r</vt:lpstr>
      <vt:lpstr>presentation_e_r</vt:lpstr>
      <vt:lpstr>presentation_e_r</vt:lpstr>
      <vt:lpstr>presentation_e_r</vt:lpstr>
      <vt:lpstr>presentation_e_r</vt:lpstr>
      <vt:lpstr>presentation_e_r</vt:lpstr>
      <vt:lpstr>presentation_e_r</vt:lpstr>
      <vt:lpstr>presentation_e_r</vt:lpstr>
      <vt:lpstr>presentation_e_r</vt:lpstr>
      <vt:lpstr>presentation_e_r</vt:lpstr>
      <vt:lpstr>Visio</vt:lpstr>
      <vt:lpstr>Requirements of very low delay applications (JCTVC-E061, m19571)</vt:lpstr>
      <vt:lpstr>Outline</vt:lpstr>
      <vt:lpstr>Background</vt:lpstr>
      <vt:lpstr>Simulation</vt:lpstr>
      <vt:lpstr>Results (1/5)</vt:lpstr>
      <vt:lpstr>Results (2/5)</vt:lpstr>
      <vt:lpstr>Results (3/5)</vt:lpstr>
      <vt:lpstr>Results (4/5)</vt:lpstr>
      <vt:lpstr>Results (5/5)</vt:lpstr>
      <vt:lpstr>Observation</vt:lpstr>
      <vt:lpstr>Requirement of broadcasting application</vt:lpstr>
      <vt:lpstr>Requirement of broadcasting application (Cont.)</vt:lpstr>
      <vt:lpstr>Conclusion</vt:lpstr>
      <vt:lpstr>スライド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Benefit of the new syntax and semantics for very low delay coding in HEVC (JCTVC-D0x3, m1XXXX)</dc:title>
  <dc:creator/>
  <cp:lastModifiedBy/>
  <cp:revision>9</cp:revision>
  <dcterms:created xsi:type="dcterms:W3CDTF">2011-01-10T05:08:18Z</dcterms:created>
  <dcterms:modified xsi:type="dcterms:W3CDTF">2011-03-17T14:28:25Z</dcterms:modified>
</cp:coreProperties>
</file>